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000"/>
    <a:srgbClr val="1560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79" autoAdjust="0"/>
    <p:restoredTop sz="94660"/>
  </p:normalViewPr>
  <p:slideViewPr>
    <p:cSldViewPr snapToGrid="0">
      <p:cViewPr>
        <p:scale>
          <a:sx n="100" d="100"/>
          <a:sy n="100" d="100"/>
        </p:scale>
        <p:origin x="94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1E0BA2-E716-A261-C510-617AD9E7A8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4AFC0866-CD19-062A-E205-4819A0641C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9D9AD06-FA98-4283-8575-9313EEC83D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29EE9-B50B-4031-979A-CB36EB1AC732}" type="datetimeFigureOut">
              <a:rPr lang="fr-FR" smtClean="0"/>
              <a:t>28/08/2026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F138F7C-49B3-185A-6152-AE8AE5CBAE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ED0CE15-1A11-A3C7-209D-B309D6968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99B20-BC7B-4B25-B6AC-EC11E6D52F1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158985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1D03692-1F51-4568-0ECE-F2797A86A3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B16E8FCD-49EC-F16A-2EAD-E377ADAD818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3F6BE4D-AC90-2F37-9C6E-1C3936DB4F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29EE9-B50B-4031-979A-CB36EB1AC732}" type="datetimeFigureOut">
              <a:rPr lang="fr-FR" smtClean="0"/>
              <a:t>28/08/2026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B932E99-5F65-F6E2-CEC4-5680B0DC06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7108BD2-9C7A-02DE-C357-547B7E874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99B20-BC7B-4B25-B6AC-EC11E6D52F1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715735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8F1AC637-A137-F921-E0E0-7D656B6CB53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568FE51F-B946-C31F-0722-141929BE087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10076B7-EB3F-90E2-50C8-6B6E3A946D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29EE9-B50B-4031-979A-CB36EB1AC732}" type="datetimeFigureOut">
              <a:rPr lang="fr-FR" smtClean="0"/>
              <a:t>28/08/2026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D836E31-3087-E81F-D4B2-8AAA9C6C5E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52BD689-8B38-D513-7806-860FCB013E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99B20-BC7B-4B25-B6AC-EC11E6D52F1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7868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FD1FE21-C104-3F3E-2BF5-A28C378127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64C032C-C884-0C6B-375F-425F7EE874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16BAAA8-146E-3B67-3648-FE2F6BD082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29EE9-B50B-4031-979A-CB36EB1AC732}" type="datetimeFigureOut">
              <a:rPr lang="fr-FR" smtClean="0"/>
              <a:t>28/08/2026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CAC3294-43C1-7602-9806-61F42E2DE5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37CCF73-E060-8B67-A3DF-86EDE41150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99B20-BC7B-4B25-B6AC-EC11E6D52F1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654528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5B3C36E-7A1D-0DF2-E00C-E025EF12D0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43B8535-1B42-D9E1-5C7E-DC77DE13D6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30DD6A1-0B81-097C-558D-D88B73B4C5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29EE9-B50B-4031-979A-CB36EB1AC732}" type="datetimeFigureOut">
              <a:rPr lang="fr-FR" smtClean="0"/>
              <a:t>28/08/2026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44C9043-D6A0-AF79-49E9-1C186A86A0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85E0B9B-7D03-79F6-678C-244F2DBB86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99B20-BC7B-4B25-B6AC-EC11E6D52F1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466806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312D3DD-6740-264E-C79C-B385498A49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70FDB85-F7BE-E009-780A-3CF8AB76C57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AA3BBF54-D03E-FB45-7B77-C1B7BE8C60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159675A3-7E57-31A5-931E-72D8726345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29EE9-B50B-4031-979A-CB36EB1AC732}" type="datetimeFigureOut">
              <a:rPr lang="fr-FR" smtClean="0"/>
              <a:t>28/08/2026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8149890-E58D-B7E4-AD1A-974E3BC5A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8FB80401-A640-C7CD-E3A9-7026C3AD8A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99B20-BC7B-4B25-B6AC-EC11E6D52F1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56592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0943C40-7010-3C7E-AA3D-0973C8A18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53C05A-2225-78E6-CBD7-31D3DD5079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D037E647-A0CB-DE3B-A614-1A75869A043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7A6D35E5-F9D2-558F-1BB4-A9E0E9F58B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D6A84609-C6DF-2126-C318-6CC7CAD144A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90207860-F3F6-A899-FAF0-8D27DF2B7A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29EE9-B50B-4031-979A-CB36EB1AC732}" type="datetimeFigureOut">
              <a:rPr lang="fr-FR" smtClean="0"/>
              <a:t>28/08/2026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A1ACBEC4-CC99-4A1E-46F8-999E21081C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E454A289-F145-B14A-DEBB-CC846F2D07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99B20-BC7B-4B25-B6AC-EC11E6D52F1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566470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4F788A5-F210-6EA5-0254-5B3B3EF8F9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810CD507-92BB-A1DC-FF57-733F2271A5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29EE9-B50B-4031-979A-CB36EB1AC732}" type="datetimeFigureOut">
              <a:rPr lang="fr-FR" smtClean="0"/>
              <a:t>28/08/2026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5A745333-6D61-CE10-C67C-5FFE65524C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195125E-8C19-854A-45F0-1CD19F116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99B20-BC7B-4B25-B6AC-EC11E6D52F1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943976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C27FEC7-56E9-33C6-B6B1-1FDD84BCAC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29EE9-B50B-4031-979A-CB36EB1AC732}" type="datetimeFigureOut">
              <a:rPr lang="fr-FR" smtClean="0"/>
              <a:t>28/08/2026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1F2C4B35-871D-761C-1C72-279C81A933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9B3F08-FAEA-4152-AF74-A51C88A971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99B20-BC7B-4B25-B6AC-EC11E6D52F1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78739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E24199B-28C6-E8F0-809C-42EF64E2F8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280C1A6-D8B9-0110-7406-FFEF893369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219C95C-FD6E-7DA3-AE6B-E4F4180648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D518D483-2C39-1AA3-65FF-70603AF0E0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29EE9-B50B-4031-979A-CB36EB1AC732}" type="datetimeFigureOut">
              <a:rPr lang="fr-FR" smtClean="0"/>
              <a:t>28/08/2026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14F6D4A4-4381-13B0-A3A2-FCED45E425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E6459A3-00C3-EE5E-5754-108B206DCA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99B20-BC7B-4B25-B6AC-EC11E6D52F1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040922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5A81060-FF3E-22DB-2571-9016F0A3C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A9D9175D-62E0-2AC6-DBCA-101E3AA8DE0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CDEEA9D7-5F0B-00CE-7875-10CA7E2FDC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604B0D33-7087-F2E9-3961-494F82CAF3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29EE9-B50B-4031-979A-CB36EB1AC732}" type="datetimeFigureOut">
              <a:rPr lang="fr-FR" smtClean="0"/>
              <a:t>28/08/2026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E067013-98FE-4092-FF27-E4C7D9FE9A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2E84AD9-1336-32C5-FF27-C38299F3C5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99B20-BC7B-4B25-B6AC-EC11E6D52F1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394210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77970FE9-8C97-2F71-FB6B-91EF89C0C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76178B9-4DAC-C30D-AB42-8D3D59125A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2C105B9-5B03-47C8-9093-C1882ECFB0A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AB29EE9-B50B-4031-979A-CB36EB1AC732}" type="datetimeFigureOut">
              <a:rPr lang="fr-FR" smtClean="0"/>
              <a:t>28/08/2026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B37D779-ECD4-4B7B-3E7F-BC6BE1382B6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E799062-625E-2A1D-763B-4153FE2A3C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1F99B20-BC7B-4B25-B6AC-EC11E6D52F1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33686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872394C3-C6D2-8A2D-27E4-E07F11D24C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2743550" y="-876155"/>
            <a:ext cx="6704899" cy="8161393"/>
          </a:xfrm>
          <a:prstGeom prst="rect">
            <a:avLst/>
          </a:prstGeom>
        </p:spPr>
      </p:pic>
      <p:sp>
        <p:nvSpPr>
          <p:cNvPr id="6" name="Forme libre : forme 5">
            <a:extLst>
              <a:ext uri="{FF2B5EF4-FFF2-40B4-BE49-F238E27FC236}">
                <a16:creationId xmlns:a16="http://schemas.microsoft.com/office/drawing/2014/main" id="{6DA8C479-B221-E5CC-DD07-C1C29F2B4FF1}"/>
              </a:ext>
            </a:extLst>
          </p:cNvPr>
          <p:cNvSpPr/>
          <p:nvPr/>
        </p:nvSpPr>
        <p:spPr>
          <a:xfrm>
            <a:off x="2620652" y="1649691"/>
            <a:ext cx="1414020" cy="697583"/>
          </a:xfrm>
          <a:custGeom>
            <a:avLst/>
            <a:gdLst>
              <a:gd name="csX0" fmla="*/ 0 w 1414020"/>
              <a:gd name="csY0" fmla="*/ 84841 h 697583"/>
              <a:gd name="csX1" fmla="*/ 1414020 w 1414020"/>
              <a:gd name="csY1" fmla="*/ 0 h 697583"/>
              <a:gd name="csX2" fmla="*/ 1414020 w 1414020"/>
              <a:gd name="csY2" fmla="*/ 697583 h 697583"/>
              <a:gd name="csX3" fmla="*/ 9426 w 1414020"/>
              <a:gd name="csY3" fmla="*/ 697583 h 697583"/>
              <a:gd name="csX4" fmla="*/ 0 w 1414020"/>
              <a:gd name="csY4" fmla="*/ 84841 h 69758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1414020" h="697583">
                <a:moveTo>
                  <a:pt x="0" y="84841"/>
                </a:moveTo>
                <a:lnTo>
                  <a:pt x="1414020" y="0"/>
                </a:lnTo>
                <a:lnTo>
                  <a:pt x="1414020" y="697583"/>
                </a:lnTo>
                <a:lnTo>
                  <a:pt x="9426" y="697583"/>
                </a:lnTo>
                <a:lnTo>
                  <a:pt x="0" y="84841"/>
                </a:lnTo>
                <a:close/>
              </a:path>
            </a:pathLst>
          </a:custGeom>
          <a:solidFill>
            <a:srgbClr val="156082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5599ABDC-815A-9E8A-17F7-7B413C622CCF}"/>
              </a:ext>
            </a:extLst>
          </p:cNvPr>
          <p:cNvSpPr txBox="1"/>
          <p:nvPr/>
        </p:nvSpPr>
        <p:spPr>
          <a:xfrm>
            <a:off x="723190" y="1345129"/>
            <a:ext cx="133453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/>
              <a:t>2 bureaux OFPRA</a:t>
            </a:r>
          </a:p>
        </p:txBody>
      </p:sp>
      <p:cxnSp>
        <p:nvCxnSpPr>
          <p:cNvPr id="9" name="Connecteur droit avec flèche 8">
            <a:extLst>
              <a:ext uri="{FF2B5EF4-FFF2-40B4-BE49-F238E27FC236}">
                <a16:creationId xmlns:a16="http://schemas.microsoft.com/office/drawing/2014/main" id="{99895F76-E792-5E34-41E8-E8394D1FFF3B}"/>
              </a:ext>
            </a:extLst>
          </p:cNvPr>
          <p:cNvCxnSpPr>
            <a:cxnSpLocks/>
          </p:cNvCxnSpPr>
          <p:nvPr/>
        </p:nvCxnSpPr>
        <p:spPr>
          <a:xfrm>
            <a:off x="2100144" y="1483629"/>
            <a:ext cx="1010701" cy="51485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Forme libre : forme 10">
            <a:extLst>
              <a:ext uri="{FF2B5EF4-FFF2-40B4-BE49-F238E27FC236}">
                <a16:creationId xmlns:a16="http://schemas.microsoft.com/office/drawing/2014/main" id="{23943013-BEEE-64FF-07A2-98A9F2BA4ECC}"/>
              </a:ext>
            </a:extLst>
          </p:cNvPr>
          <p:cNvSpPr/>
          <p:nvPr/>
        </p:nvSpPr>
        <p:spPr>
          <a:xfrm>
            <a:off x="2422885" y="3265603"/>
            <a:ext cx="4458878" cy="3035431"/>
          </a:xfrm>
          <a:custGeom>
            <a:avLst/>
            <a:gdLst>
              <a:gd name="csX0" fmla="*/ 141402 w 4458878"/>
              <a:gd name="csY0" fmla="*/ 0 h 3035431"/>
              <a:gd name="csX1" fmla="*/ 1159497 w 4458878"/>
              <a:gd name="csY1" fmla="*/ 0 h 3035431"/>
              <a:gd name="csX2" fmla="*/ 1159497 w 4458878"/>
              <a:gd name="csY2" fmla="*/ 424206 h 3035431"/>
              <a:gd name="csX3" fmla="*/ 4176074 w 4458878"/>
              <a:gd name="csY3" fmla="*/ 424206 h 3035431"/>
              <a:gd name="csX4" fmla="*/ 4176074 w 4458878"/>
              <a:gd name="csY4" fmla="*/ 716437 h 3035431"/>
              <a:gd name="csX5" fmla="*/ 4458878 w 4458878"/>
              <a:gd name="csY5" fmla="*/ 716437 h 3035431"/>
              <a:gd name="csX6" fmla="*/ 4458878 w 4458878"/>
              <a:gd name="csY6" fmla="*/ 1140643 h 3035431"/>
              <a:gd name="csX7" fmla="*/ 3978111 w 4458878"/>
              <a:gd name="csY7" fmla="*/ 1197204 h 3035431"/>
              <a:gd name="csX8" fmla="*/ 4025245 w 4458878"/>
              <a:gd name="csY8" fmla="*/ 1527142 h 3035431"/>
              <a:gd name="csX9" fmla="*/ 1649691 w 4458878"/>
              <a:gd name="csY9" fmla="*/ 1527142 h 3035431"/>
              <a:gd name="csX10" fmla="*/ 1649691 w 4458878"/>
              <a:gd name="csY10" fmla="*/ 2328421 h 3035431"/>
              <a:gd name="csX11" fmla="*/ 1093509 w 4458878"/>
              <a:gd name="csY11" fmla="*/ 2328421 h 3035431"/>
              <a:gd name="csX12" fmla="*/ 1093509 w 4458878"/>
              <a:gd name="csY12" fmla="*/ 2573518 h 3035431"/>
              <a:gd name="csX13" fmla="*/ 942680 w 4458878"/>
              <a:gd name="csY13" fmla="*/ 2573518 h 3035431"/>
              <a:gd name="csX14" fmla="*/ 942680 w 4458878"/>
              <a:gd name="csY14" fmla="*/ 3007151 h 3035431"/>
              <a:gd name="csX15" fmla="*/ 0 w 4458878"/>
              <a:gd name="csY15" fmla="*/ 3035431 h 3035431"/>
              <a:gd name="csX16" fmla="*/ 179109 w 4458878"/>
              <a:gd name="csY16" fmla="*/ 1470581 h 3035431"/>
              <a:gd name="csX17" fmla="*/ 122549 w 4458878"/>
              <a:gd name="csY17" fmla="*/ 1451728 h 3035431"/>
              <a:gd name="csX18" fmla="*/ 135249 w 4458878"/>
              <a:gd name="csY18" fmla="*/ 3470 h 3035431"/>
              <a:gd name="csX19" fmla="*/ 141402 w 4458878"/>
              <a:gd name="csY19" fmla="*/ 0 h 303543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</a:cxnLst>
            <a:rect l="l" t="t" r="r" b="b"/>
            <a:pathLst>
              <a:path w="4458878" h="3035431">
                <a:moveTo>
                  <a:pt x="141402" y="0"/>
                </a:moveTo>
                <a:lnTo>
                  <a:pt x="1159497" y="0"/>
                </a:lnTo>
                <a:lnTo>
                  <a:pt x="1159497" y="424206"/>
                </a:lnTo>
                <a:lnTo>
                  <a:pt x="4176074" y="424206"/>
                </a:lnTo>
                <a:lnTo>
                  <a:pt x="4176074" y="716437"/>
                </a:lnTo>
                <a:lnTo>
                  <a:pt x="4458878" y="716437"/>
                </a:lnTo>
                <a:lnTo>
                  <a:pt x="4458878" y="1140643"/>
                </a:lnTo>
                <a:lnTo>
                  <a:pt x="3978111" y="1197204"/>
                </a:lnTo>
                <a:lnTo>
                  <a:pt x="4025245" y="1527142"/>
                </a:lnTo>
                <a:lnTo>
                  <a:pt x="1649691" y="1527142"/>
                </a:lnTo>
                <a:lnTo>
                  <a:pt x="1649691" y="2328421"/>
                </a:lnTo>
                <a:lnTo>
                  <a:pt x="1093509" y="2328421"/>
                </a:lnTo>
                <a:lnTo>
                  <a:pt x="1093509" y="2573518"/>
                </a:lnTo>
                <a:lnTo>
                  <a:pt x="942680" y="2573518"/>
                </a:lnTo>
                <a:lnTo>
                  <a:pt x="942680" y="3007151"/>
                </a:lnTo>
                <a:lnTo>
                  <a:pt x="0" y="3035431"/>
                </a:lnTo>
                <a:lnTo>
                  <a:pt x="179109" y="1470581"/>
                </a:lnTo>
                <a:lnTo>
                  <a:pt x="122549" y="1451728"/>
                </a:lnTo>
                <a:lnTo>
                  <a:pt x="135249" y="3470"/>
                </a:lnTo>
                <a:lnTo>
                  <a:pt x="141402" y="0"/>
                </a:lnTo>
                <a:close/>
              </a:path>
            </a:pathLst>
          </a:custGeom>
          <a:solidFill>
            <a:srgbClr val="FFC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7EF5E9E9-15C5-8ADF-2F2D-09460E33B56D}"/>
              </a:ext>
            </a:extLst>
          </p:cNvPr>
          <p:cNvSpPr txBox="1"/>
          <p:nvPr/>
        </p:nvSpPr>
        <p:spPr>
          <a:xfrm>
            <a:off x="966633" y="4206166"/>
            <a:ext cx="95090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/>
              <a:t>Back Office</a:t>
            </a:r>
          </a:p>
        </p:txBody>
      </p:sp>
      <p:cxnSp>
        <p:nvCxnSpPr>
          <p:cNvPr id="13" name="Connecteur droit avec flèche 12">
            <a:extLst>
              <a:ext uri="{FF2B5EF4-FFF2-40B4-BE49-F238E27FC236}">
                <a16:creationId xmlns:a16="http://schemas.microsoft.com/office/drawing/2014/main" id="{E15E5D5E-A622-3C63-5469-5CB4EFF4A883}"/>
              </a:ext>
            </a:extLst>
          </p:cNvPr>
          <p:cNvCxnSpPr>
            <a:cxnSpLocks/>
          </p:cNvCxnSpPr>
          <p:nvPr/>
        </p:nvCxnSpPr>
        <p:spPr>
          <a:xfrm>
            <a:off x="1917534" y="4344666"/>
            <a:ext cx="1010701" cy="51485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6915795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5</Words>
  <Application>Microsoft Office PowerPoint</Application>
  <PresentationFormat>Grand écran</PresentationFormat>
  <Paragraphs>2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Thème Office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Sophie FAVALELLI-PETARD</dc:creator>
  <cp:lastModifiedBy>Sophie FAVALELLI-PETARD</cp:lastModifiedBy>
  <cp:revision>1</cp:revision>
  <dcterms:created xsi:type="dcterms:W3CDTF">2026-08-28T07:39:18Z</dcterms:created>
  <dcterms:modified xsi:type="dcterms:W3CDTF">2026-08-28T10:10:12Z</dcterms:modified>
</cp:coreProperties>
</file>