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bookmarkIdSeed="4">
  <p:sldMasterIdLst>
    <p:sldMasterId id="2147483708" r:id="rId1"/>
  </p:sldMasterIdLst>
  <p:notesMasterIdLst>
    <p:notesMasterId r:id="rId6"/>
  </p:notesMasterIdLst>
  <p:sldIdLst>
    <p:sldId id="272" r:id="rId2"/>
    <p:sldId id="273" r:id="rId3"/>
    <p:sldId id="274" r:id="rId4"/>
    <p:sldId id="275" r:id="rId5"/>
  </p:sldIdLst>
  <p:sldSz cx="9601200" cy="12801600" type="A3"/>
  <p:notesSz cx="14357350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320E1DA-F39A-46F9-9BC0-D8C0538707DD}">
          <p14:sldIdLst>
            <p14:sldId id="272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1D"/>
    <a:srgbClr val="7F7F7F"/>
    <a:srgbClr val="FFFFFF"/>
    <a:srgbClr val="00B0F0"/>
    <a:srgbClr val="163E64"/>
    <a:srgbClr val="411A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DD8FD0-BCA6-4144-8DA1-B7E1EEBD63E9}" v="66" dt="2025-12-18T17:17:41.2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5033" autoAdjust="0"/>
  </p:normalViewPr>
  <p:slideViewPr>
    <p:cSldViewPr snapToGrid="0">
      <p:cViewPr>
        <p:scale>
          <a:sx n="100" d="100"/>
          <a:sy n="100" d="100"/>
        </p:scale>
        <p:origin x="2358" y="-15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6221518" cy="498215"/>
          </a:xfrm>
          <a:prstGeom prst="rect">
            <a:avLst/>
          </a:prstGeom>
        </p:spPr>
        <p:txBody>
          <a:bodyPr vert="horz" lIns="132743" tIns="66372" rIns="132743" bIns="66372" rtlCol="0"/>
          <a:lstStyle>
            <a:lvl1pPr algn="l">
              <a:defRPr sz="17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8132510" y="1"/>
            <a:ext cx="6221518" cy="498215"/>
          </a:xfrm>
          <a:prstGeom prst="rect">
            <a:avLst/>
          </a:prstGeom>
        </p:spPr>
        <p:txBody>
          <a:bodyPr vert="horz" lIns="132743" tIns="66372" rIns="132743" bIns="66372" rtlCol="0"/>
          <a:lstStyle>
            <a:lvl1pPr algn="r">
              <a:defRPr sz="1700"/>
            </a:lvl1pPr>
          </a:lstStyle>
          <a:p>
            <a:fld id="{F82451B5-AA27-4314-AA66-67E11A0F9DAF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5921375" y="1241425"/>
            <a:ext cx="25146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743" tIns="66372" rIns="132743" bIns="66372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1435736" y="4778722"/>
            <a:ext cx="11485879" cy="3909864"/>
          </a:xfrm>
          <a:prstGeom prst="rect">
            <a:avLst/>
          </a:prstGeom>
        </p:spPr>
        <p:txBody>
          <a:bodyPr vert="horz" lIns="132743" tIns="66372" rIns="132743" bIns="66372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6221518" cy="498214"/>
          </a:xfrm>
          <a:prstGeom prst="rect">
            <a:avLst/>
          </a:prstGeom>
        </p:spPr>
        <p:txBody>
          <a:bodyPr vert="horz" lIns="132743" tIns="66372" rIns="132743" bIns="66372" rtlCol="0" anchor="b"/>
          <a:lstStyle>
            <a:lvl1pPr algn="l">
              <a:defRPr sz="17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8132510" y="9431600"/>
            <a:ext cx="6221518" cy="498214"/>
          </a:xfrm>
          <a:prstGeom prst="rect">
            <a:avLst/>
          </a:prstGeom>
        </p:spPr>
        <p:txBody>
          <a:bodyPr vert="horz" lIns="132743" tIns="66372" rIns="132743" bIns="66372" rtlCol="0" anchor="b"/>
          <a:lstStyle>
            <a:lvl1pPr algn="r">
              <a:defRPr sz="1700"/>
            </a:lvl1pPr>
          </a:lstStyle>
          <a:p>
            <a:fld id="{CF72DF9F-22E1-44B9-AF2E-FCC20B29E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271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80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6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899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1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61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5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386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292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6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07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4" y="681571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4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1"/>
            <a:ext cx="4061757" cy="68778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4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1"/>
            <a:ext cx="4081761" cy="68778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711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44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4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5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2" y="1843198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5" y="3840482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799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5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2" y="1843198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5" y="3840482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366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1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91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91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91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855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8A187BA9-80B8-924D-F00C-716F4F66A3C5}"/>
              </a:ext>
            </a:extLst>
          </p:cNvPr>
          <p:cNvGrpSpPr/>
          <p:nvPr/>
        </p:nvGrpSpPr>
        <p:grpSpPr>
          <a:xfrm>
            <a:off x="2959348" y="3693081"/>
            <a:ext cx="5419546" cy="8085602"/>
            <a:chOff x="1401684" y="978134"/>
            <a:chExt cx="7226063" cy="1082266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3499E31-E7A0-02A2-3CCB-59C1D6E52922}"/>
                </a:ext>
              </a:extLst>
            </p:cNvPr>
            <p:cNvSpPr/>
            <p:nvPr/>
          </p:nvSpPr>
          <p:spPr>
            <a:xfrm>
              <a:off x="1427747" y="1000800"/>
              <a:ext cx="7200000" cy="10800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Triangle isocèle 5">
              <a:extLst>
                <a:ext uri="{FF2B5EF4-FFF2-40B4-BE49-F238E27FC236}">
                  <a16:creationId xmlns:a16="http://schemas.microsoft.com/office/drawing/2014/main" id="{274EC11B-262C-9CB0-EA6C-1CC16A0F57F9}"/>
                </a:ext>
              </a:extLst>
            </p:cNvPr>
            <p:cNvSpPr/>
            <p:nvPr/>
          </p:nvSpPr>
          <p:spPr>
            <a:xfrm rot="10800000" flipH="1">
              <a:off x="1401684" y="978134"/>
              <a:ext cx="4800001" cy="1080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FBE372FD-02BA-EDD2-D480-4A65CDCB1889}"/>
              </a:ext>
            </a:extLst>
          </p:cNvPr>
          <p:cNvCxnSpPr>
            <a:cxnSpLocks/>
          </p:cNvCxnSpPr>
          <p:nvPr/>
        </p:nvCxnSpPr>
        <p:spPr>
          <a:xfrm flipH="1">
            <a:off x="3154769" y="3745043"/>
            <a:ext cx="3489325" cy="79533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ZoneTexte 126">
            <a:extLst>
              <a:ext uri="{FF2B5EF4-FFF2-40B4-BE49-F238E27FC236}">
                <a16:creationId xmlns:a16="http://schemas.microsoft.com/office/drawing/2014/main" id="{A0C25247-3B2F-D22C-6973-DD65C377B8B2}"/>
              </a:ext>
            </a:extLst>
          </p:cNvPr>
          <p:cNvSpPr txBox="1"/>
          <p:nvPr/>
        </p:nvSpPr>
        <p:spPr>
          <a:xfrm>
            <a:off x="114053" y="137007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Plan de Ferraillage du Cb15</a:t>
            </a:r>
          </a:p>
          <a:p>
            <a:pPr algn="ctr"/>
            <a:r>
              <a:rPr lang="fr-FR" sz="1400" i="1" dirty="0"/>
              <a:t>Echelle : 1/20 – Coupe sous cuvette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15F81CE0-29BF-9321-6D8E-97153BC1B339}"/>
              </a:ext>
            </a:extLst>
          </p:cNvPr>
          <p:cNvSpPr/>
          <p:nvPr/>
        </p:nvSpPr>
        <p:spPr>
          <a:xfrm>
            <a:off x="2978894" y="11789765"/>
            <a:ext cx="5400000" cy="18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28889728-DD48-4224-8DAC-B6DD6650DB89}"/>
              </a:ext>
            </a:extLst>
          </p:cNvPr>
          <p:cNvGrpSpPr/>
          <p:nvPr/>
        </p:nvGrpSpPr>
        <p:grpSpPr>
          <a:xfrm rot="5400000">
            <a:off x="4793392" y="7692554"/>
            <a:ext cx="8330041" cy="224382"/>
            <a:chOff x="5060718" y="741016"/>
            <a:chExt cx="3876179" cy="224382"/>
          </a:xfrm>
        </p:grpSpPr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id="{3F69938E-1817-4671-7B62-80DD02A3A6A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12978" y="-1078388"/>
              <a:ext cx="0" cy="38478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3" name="Connecteur droit 152">
              <a:extLst>
                <a:ext uri="{FF2B5EF4-FFF2-40B4-BE49-F238E27FC236}">
                  <a16:creationId xmlns:a16="http://schemas.microsoft.com/office/drawing/2014/main" id="{1837DB46-A2C6-B69A-00C8-0191F40C91BE}"/>
                </a:ext>
              </a:extLst>
            </p:cNvPr>
            <p:cNvCxnSpPr/>
            <p:nvPr/>
          </p:nvCxnSpPr>
          <p:spPr>
            <a:xfrm>
              <a:off x="5090075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0329F3D0-D2E7-9097-10A4-160FB21107A0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4988650" y="817395"/>
              <a:ext cx="207168" cy="6303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61B33885-7704-F932-83AA-EF4D36568A6A}"/>
                </a:ext>
              </a:extLst>
            </p:cNvPr>
            <p:cNvCxnSpPr/>
            <p:nvPr/>
          </p:nvCxnSpPr>
          <p:spPr>
            <a:xfrm>
              <a:off x="8848961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F96DB818-EE49-97EA-AAC7-DB11C36C4841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39915" y="823153"/>
              <a:ext cx="211630" cy="728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1" name="ZoneTexte 160">
            <a:extLst>
              <a:ext uri="{FF2B5EF4-FFF2-40B4-BE49-F238E27FC236}">
                <a16:creationId xmlns:a16="http://schemas.microsoft.com/office/drawing/2014/main" id="{1BD15746-2FA2-E431-B0C5-E53BBC2E9308}"/>
              </a:ext>
            </a:extLst>
          </p:cNvPr>
          <p:cNvSpPr txBox="1"/>
          <p:nvPr/>
        </p:nvSpPr>
        <p:spPr>
          <a:xfrm rot="16200000">
            <a:off x="8706827" y="7425924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450 cm</a:t>
            </a:r>
          </a:p>
        </p:txBody>
      </p:sp>
      <p:cxnSp>
        <p:nvCxnSpPr>
          <p:cNvPr id="163" name="Connecteur droit 162">
            <a:extLst>
              <a:ext uri="{FF2B5EF4-FFF2-40B4-BE49-F238E27FC236}">
                <a16:creationId xmlns:a16="http://schemas.microsoft.com/office/drawing/2014/main" id="{B1AA75F2-46AB-0791-2455-A1845E7B8020}"/>
              </a:ext>
            </a:extLst>
          </p:cNvPr>
          <p:cNvCxnSpPr>
            <a:cxnSpLocks/>
          </p:cNvCxnSpPr>
          <p:nvPr/>
        </p:nvCxnSpPr>
        <p:spPr>
          <a:xfrm>
            <a:off x="2978894" y="12155683"/>
            <a:ext cx="543148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8" name="ZoneTexte 167">
            <a:extLst>
              <a:ext uri="{FF2B5EF4-FFF2-40B4-BE49-F238E27FC236}">
                <a16:creationId xmlns:a16="http://schemas.microsoft.com/office/drawing/2014/main" id="{262FFB5C-97F9-F8BE-73A1-939382A1AE52}"/>
              </a:ext>
            </a:extLst>
          </p:cNvPr>
          <p:cNvSpPr txBox="1"/>
          <p:nvPr/>
        </p:nvSpPr>
        <p:spPr>
          <a:xfrm>
            <a:off x="5370781" y="12155683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300 cm</a:t>
            </a:r>
          </a:p>
        </p:txBody>
      </p: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C528E675-AFC5-F4FD-28D8-A6BAD261B716}"/>
              </a:ext>
            </a:extLst>
          </p:cNvPr>
          <p:cNvCxnSpPr>
            <a:cxnSpLocks/>
          </p:cNvCxnSpPr>
          <p:nvPr/>
        </p:nvCxnSpPr>
        <p:spPr>
          <a:xfrm>
            <a:off x="8378894" y="11785003"/>
            <a:ext cx="59082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E854CF27-7C9D-E655-5C43-47513CA6F1CB}"/>
              </a:ext>
            </a:extLst>
          </p:cNvPr>
          <p:cNvCxnSpPr/>
          <p:nvPr/>
        </p:nvCxnSpPr>
        <p:spPr>
          <a:xfrm rot="5400000">
            <a:off x="8973780" y="11870382"/>
            <a:ext cx="0" cy="20716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7143DB34-3098-80FD-304D-854E87CFD7AA}"/>
              </a:ext>
            </a:extLst>
          </p:cNvPr>
          <p:cNvCxnSpPr>
            <a:cxnSpLocks/>
          </p:cNvCxnSpPr>
          <p:nvPr/>
        </p:nvCxnSpPr>
        <p:spPr>
          <a:xfrm flipH="1" flipV="1">
            <a:off x="8873552" y="11908430"/>
            <a:ext cx="185737" cy="1381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2" name="ZoneTexte 291">
            <a:extLst>
              <a:ext uri="{FF2B5EF4-FFF2-40B4-BE49-F238E27FC236}">
                <a16:creationId xmlns:a16="http://schemas.microsoft.com/office/drawing/2014/main" id="{E0A80FF2-AB91-1A37-F0A3-A2CC5492C4AF}"/>
              </a:ext>
            </a:extLst>
          </p:cNvPr>
          <p:cNvSpPr txBox="1"/>
          <p:nvPr/>
        </p:nvSpPr>
        <p:spPr>
          <a:xfrm rot="16200000">
            <a:off x="8896010" y="11765920"/>
            <a:ext cx="5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10 cm</a:t>
            </a:r>
          </a:p>
        </p:txBody>
      </p: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13660A3C-D8E0-E7D4-029C-2FCB30E510B5}"/>
              </a:ext>
            </a:extLst>
          </p:cNvPr>
          <p:cNvCxnSpPr>
            <a:cxnSpLocks/>
          </p:cNvCxnSpPr>
          <p:nvPr/>
        </p:nvCxnSpPr>
        <p:spPr>
          <a:xfrm>
            <a:off x="8321744" y="3745043"/>
            <a:ext cx="0" cy="79533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DD236456-9CC6-79EC-295B-7F1BEE5AC45E}"/>
              </a:ext>
            </a:extLst>
          </p:cNvPr>
          <p:cNvCxnSpPr>
            <a:cxnSpLocks/>
          </p:cNvCxnSpPr>
          <p:nvPr/>
        </p:nvCxnSpPr>
        <p:spPr>
          <a:xfrm>
            <a:off x="6646290" y="3745042"/>
            <a:ext cx="0" cy="797242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1365E3CB-E257-4BFC-7D34-224B5373D413}"/>
              </a:ext>
            </a:extLst>
          </p:cNvPr>
          <p:cNvCxnSpPr>
            <a:cxnSpLocks/>
          </p:cNvCxnSpPr>
          <p:nvPr/>
        </p:nvCxnSpPr>
        <p:spPr>
          <a:xfrm>
            <a:off x="4981796" y="7528849"/>
            <a:ext cx="0" cy="418861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2CA8A06B-3598-4310-2F25-75E858F7C742}"/>
              </a:ext>
            </a:extLst>
          </p:cNvPr>
          <p:cNvCxnSpPr>
            <a:cxnSpLocks/>
          </p:cNvCxnSpPr>
          <p:nvPr/>
        </p:nvCxnSpPr>
        <p:spPr>
          <a:xfrm>
            <a:off x="4981796" y="7528849"/>
            <a:ext cx="332898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B5882E91-1438-D392-178D-061EBECB5583}"/>
              </a:ext>
            </a:extLst>
          </p:cNvPr>
          <p:cNvCxnSpPr>
            <a:cxnSpLocks/>
          </p:cNvCxnSpPr>
          <p:nvPr/>
        </p:nvCxnSpPr>
        <p:spPr>
          <a:xfrm>
            <a:off x="6555194" y="3477648"/>
            <a:ext cx="18237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27" name="Groupe 326">
            <a:extLst>
              <a:ext uri="{FF2B5EF4-FFF2-40B4-BE49-F238E27FC236}">
                <a16:creationId xmlns:a16="http://schemas.microsoft.com/office/drawing/2014/main" id="{C2463ECE-17A4-F000-3958-D46798F378DC}"/>
              </a:ext>
            </a:extLst>
          </p:cNvPr>
          <p:cNvGrpSpPr/>
          <p:nvPr/>
        </p:nvGrpSpPr>
        <p:grpSpPr>
          <a:xfrm>
            <a:off x="8321744" y="3367831"/>
            <a:ext cx="132932" cy="207169"/>
            <a:chOff x="8510517" y="2180464"/>
            <a:chExt cx="132932" cy="207169"/>
          </a:xfrm>
        </p:grpSpPr>
        <p:cxnSp>
          <p:nvCxnSpPr>
            <p:cNvPr id="325" name="Connecteur droit 324">
              <a:extLst>
                <a:ext uri="{FF2B5EF4-FFF2-40B4-BE49-F238E27FC236}">
                  <a16:creationId xmlns:a16="http://schemas.microsoft.com/office/drawing/2014/main" id="{0FCD7EAE-2D51-2557-5049-18F94450C83D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6" name="Connecteur droit 325">
              <a:extLst>
                <a:ext uri="{FF2B5EF4-FFF2-40B4-BE49-F238E27FC236}">
                  <a16:creationId xmlns:a16="http://schemas.microsoft.com/office/drawing/2014/main" id="{5F05BB66-A194-58E2-D817-A5D5ECEE7603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8" name="Groupe 327">
            <a:extLst>
              <a:ext uri="{FF2B5EF4-FFF2-40B4-BE49-F238E27FC236}">
                <a16:creationId xmlns:a16="http://schemas.microsoft.com/office/drawing/2014/main" id="{C0FE258B-F43D-C9E8-FE37-2B5E4F301721}"/>
              </a:ext>
            </a:extLst>
          </p:cNvPr>
          <p:cNvGrpSpPr/>
          <p:nvPr/>
        </p:nvGrpSpPr>
        <p:grpSpPr>
          <a:xfrm>
            <a:off x="6498424" y="3364460"/>
            <a:ext cx="132932" cy="207169"/>
            <a:chOff x="8510517" y="2180464"/>
            <a:chExt cx="132932" cy="207169"/>
          </a:xfrm>
        </p:grpSpPr>
        <p:cxnSp>
          <p:nvCxnSpPr>
            <p:cNvPr id="329" name="Connecteur droit 328">
              <a:extLst>
                <a:ext uri="{FF2B5EF4-FFF2-40B4-BE49-F238E27FC236}">
                  <a16:creationId xmlns:a16="http://schemas.microsoft.com/office/drawing/2014/main" id="{2222A902-026A-3ECA-1FDB-CFD9B369142C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0" name="Connecteur droit 329">
              <a:extLst>
                <a:ext uri="{FF2B5EF4-FFF2-40B4-BE49-F238E27FC236}">
                  <a16:creationId xmlns:a16="http://schemas.microsoft.com/office/drawing/2014/main" id="{94E61F1F-643A-2526-0921-BC36408F4D70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1" name="Groupe 330">
            <a:extLst>
              <a:ext uri="{FF2B5EF4-FFF2-40B4-BE49-F238E27FC236}">
                <a16:creationId xmlns:a16="http://schemas.microsoft.com/office/drawing/2014/main" id="{34576B14-9D7D-98F5-5F14-DA13B70852BD}"/>
              </a:ext>
            </a:extLst>
          </p:cNvPr>
          <p:cNvGrpSpPr/>
          <p:nvPr/>
        </p:nvGrpSpPr>
        <p:grpSpPr>
          <a:xfrm>
            <a:off x="2912428" y="12042062"/>
            <a:ext cx="132932" cy="207169"/>
            <a:chOff x="8510517" y="2180464"/>
            <a:chExt cx="132932" cy="207169"/>
          </a:xfrm>
        </p:grpSpPr>
        <p:cxnSp>
          <p:nvCxnSpPr>
            <p:cNvPr id="332" name="Connecteur droit 331">
              <a:extLst>
                <a:ext uri="{FF2B5EF4-FFF2-40B4-BE49-F238E27FC236}">
                  <a16:creationId xmlns:a16="http://schemas.microsoft.com/office/drawing/2014/main" id="{1464587A-2BBA-2879-ABA0-39E19A08162A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3" name="Connecteur droit 332">
              <a:extLst>
                <a:ext uri="{FF2B5EF4-FFF2-40B4-BE49-F238E27FC236}">
                  <a16:creationId xmlns:a16="http://schemas.microsoft.com/office/drawing/2014/main" id="{8A827181-B660-4465-C0DB-D42D6D73977B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4" name="Groupe 333">
            <a:extLst>
              <a:ext uri="{FF2B5EF4-FFF2-40B4-BE49-F238E27FC236}">
                <a16:creationId xmlns:a16="http://schemas.microsoft.com/office/drawing/2014/main" id="{ABC2A3A0-E201-0CBC-80F9-240D816B5315}"/>
              </a:ext>
            </a:extLst>
          </p:cNvPr>
          <p:cNvGrpSpPr/>
          <p:nvPr/>
        </p:nvGrpSpPr>
        <p:grpSpPr>
          <a:xfrm>
            <a:off x="8343917" y="12052098"/>
            <a:ext cx="132932" cy="207169"/>
            <a:chOff x="8510517" y="2180464"/>
            <a:chExt cx="132932" cy="207169"/>
          </a:xfrm>
        </p:grpSpPr>
        <p:cxnSp>
          <p:nvCxnSpPr>
            <p:cNvPr id="335" name="Connecteur droit 334">
              <a:extLst>
                <a:ext uri="{FF2B5EF4-FFF2-40B4-BE49-F238E27FC236}">
                  <a16:creationId xmlns:a16="http://schemas.microsoft.com/office/drawing/2014/main" id="{8FD59310-C613-81FD-5E9C-02D06C4D7CA4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6" name="Connecteur droit 335">
              <a:extLst>
                <a:ext uri="{FF2B5EF4-FFF2-40B4-BE49-F238E27FC236}">
                  <a16:creationId xmlns:a16="http://schemas.microsoft.com/office/drawing/2014/main" id="{3A7FE37C-DC41-EE1C-40F5-A50350BFF03F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0C40BBE-71C1-A90C-7684-2D64A181A5AF}"/>
              </a:ext>
            </a:extLst>
          </p:cNvPr>
          <p:cNvSpPr txBox="1"/>
          <p:nvPr/>
        </p:nvSpPr>
        <p:spPr>
          <a:xfrm>
            <a:off x="7089219" y="3234292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100 cm</a:t>
            </a:r>
          </a:p>
        </p:txBody>
      </p:sp>
      <p:grpSp>
        <p:nvGrpSpPr>
          <p:cNvPr id="352" name="Groupe 351">
            <a:extLst>
              <a:ext uri="{FF2B5EF4-FFF2-40B4-BE49-F238E27FC236}">
                <a16:creationId xmlns:a16="http://schemas.microsoft.com/office/drawing/2014/main" id="{44AF4487-0E05-A780-9655-7DD2C2238368}"/>
              </a:ext>
            </a:extLst>
          </p:cNvPr>
          <p:cNvGrpSpPr/>
          <p:nvPr/>
        </p:nvGrpSpPr>
        <p:grpSpPr>
          <a:xfrm>
            <a:off x="4936796" y="7556147"/>
            <a:ext cx="3416791" cy="91261"/>
            <a:chOff x="4058502" y="6887679"/>
            <a:chExt cx="3416791" cy="91261"/>
          </a:xfrm>
        </p:grpSpPr>
        <p:cxnSp>
          <p:nvCxnSpPr>
            <p:cNvPr id="340" name="Connecteur droit 339">
              <a:extLst>
                <a:ext uri="{FF2B5EF4-FFF2-40B4-BE49-F238E27FC236}">
                  <a16:creationId xmlns:a16="http://schemas.microsoft.com/office/drawing/2014/main" id="{3A513B76-3AF7-D12C-1421-E5ED0D520768}"/>
                </a:ext>
              </a:extLst>
            </p:cNvPr>
            <p:cNvCxnSpPr>
              <a:cxnSpLocks/>
              <a:stCxn id="341" idx="0"/>
              <a:endCxn id="345" idx="2"/>
            </p:cNvCxnSpPr>
            <p:nvPr/>
          </p:nvCxnSpPr>
          <p:spPr>
            <a:xfrm flipH="1">
              <a:off x="4114080" y="6888940"/>
              <a:ext cx="3316213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1" name="Arc 340">
              <a:extLst>
                <a:ext uri="{FF2B5EF4-FFF2-40B4-BE49-F238E27FC236}">
                  <a16:creationId xmlns:a16="http://schemas.microsoft.com/office/drawing/2014/main" id="{750DD176-C455-9459-3381-49CB72649A54}"/>
                </a:ext>
              </a:extLst>
            </p:cNvPr>
            <p:cNvSpPr/>
            <p:nvPr/>
          </p:nvSpPr>
          <p:spPr>
            <a:xfrm>
              <a:off x="7385293" y="6888940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42" name="Connecteur droit 341">
              <a:extLst>
                <a:ext uri="{FF2B5EF4-FFF2-40B4-BE49-F238E27FC236}">
                  <a16:creationId xmlns:a16="http://schemas.microsoft.com/office/drawing/2014/main" id="{DC677363-6B1B-5651-D22C-9770D49F72D1}"/>
                </a:ext>
              </a:extLst>
            </p:cNvPr>
            <p:cNvCxnSpPr>
              <a:cxnSpLocks/>
              <a:stCxn id="341" idx="2"/>
            </p:cNvCxnSpPr>
            <p:nvPr/>
          </p:nvCxnSpPr>
          <p:spPr>
            <a:xfrm flipH="1">
              <a:off x="7250294" y="6977679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Connecteur droit 343">
              <a:extLst>
                <a:ext uri="{FF2B5EF4-FFF2-40B4-BE49-F238E27FC236}">
                  <a16:creationId xmlns:a16="http://schemas.microsoft.com/office/drawing/2014/main" id="{D997F2CA-70B8-6129-6F61-3E763A879A6F}"/>
                </a:ext>
              </a:extLst>
            </p:cNvPr>
            <p:cNvCxnSpPr>
              <a:cxnSpLocks/>
              <a:endCxn id="345" idx="0"/>
            </p:cNvCxnSpPr>
            <p:nvPr/>
          </p:nvCxnSpPr>
          <p:spPr>
            <a:xfrm flipH="1">
              <a:off x="4103502" y="6977679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5" name="Arc 344">
              <a:extLst>
                <a:ext uri="{FF2B5EF4-FFF2-40B4-BE49-F238E27FC236}">
                  <a16:creationId xmlns:a16="http://schemas.microsoft.com/office/drawing/2014/main" id="{B75F2EC2-2F6D-A772-6AB8-01FBBB272106}"/>
                </a:ext>
              </a:extLst>
            </p:cNvPr>
            <p:cNvSpPr/>
            <p:nvPr/>
          </p:nvSpPr>
          <p:spPr>
            <a:xfrm rot="10800000">
              <a:off x="4058502" y="6887679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53" name="Groupe 352">
            <a:extLst>
              <a:ext uri="{FF2B5EF4-FFF2-40B4-BE49-F238E27FC236}">
                <a16:creationId xmlns:a16="http://schemas.microsoft.com/office/drawing/2014/main" id="{05336B8F-E014-BCB5-876D-B73E142AC8AA}"/>
              </a:ext>
            </a:extLst>
          </p:cNvPr>
          <p:cNvGrpSpPr/>
          <p:nvPr/>
        </p:nvGrpSpPr>
        <p:grpSpPr>
          <a:xfrm>
            <a:off x="5343990" y="6627615"/>
            <a:ext cx="3009598" cy="90000"/>
            <a:chOff x="4465695" y="6888940"/>
            <a:chExt cx="3009598" cy="90000"/>
          </a:xfrm>
        </p:grpSpPr>
        <p:cxnSp>
          <p:nvCxnSpPr>
            <p:cNvPr id="354" name="Connecteur droit 353">
              <a:extLst>
                <a:ext uri="{FF2B5EF4-FFF2-40B4-BE49-F238E27FC236}">
                  <a16:creationId xmlns:a16="http://schemas.microsoft.com/office/drawing/2014/main" id="{CDC681C6-C5E9-003B-82FB-7EC39DF75B3B}"/>
                </a:ext>
              </a:extLst>
            </p:cNvPr>
            <p:cNvCxnSpPr>
              <a:cxnSpLocks/>
              <a:stCxn id="355" idx="0"/>
              <a:endCxn id="358" idx="2"/>
            </p:cNvCxnSpPr>
            <p:nvPr/>
          </p:nvCxnSpPr>
          <p:spPr>
            <a:xfrm flipH="1">
              <a:off x="4521273" y="6888940"/>
              <a:ext cx="2909020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5" name="Arc 354">
              <a:extLst>
                <a:ext uri="{FF2B5EF4-FFF2-40B4-BE49-F238E27FC236}">
                  <a16:creationId xmlns:a16="http://schemas.microsoft.com/office/drawing/2014/main" id="{8A32931C-4C2F-09A5-06FB-CD506CFD6DF4}"/>
                </a:ext>
              </a:extLst>
            </p:cNvPr>
            <p:cNvSpPr/>
            <p:nvPr/>
          </p:nvSpPr>
          <p:spPr>
            <a:xfrm>
              <a:off x="7385293" y="6888940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56" name="Connecteur droit 355">
              <a:extLst>
                <a:ext uri="{FF2B5EF4-FFF2-40B4-BE49-F238E27FC236}">
                  <a16:creationId xmlns:a16="http://schemas.microsoft.com/office/drawing/2014/main" id="{A5A942D4-70E8-4B07-8509-8EF228BE974D}"/>
                </a:ext>
              </a:extLst>
            </p:cNvPr>
            <p:cNvCxnSpPr>
              <a:cxnSpLocks/>
              <a:stCxn id="355" idx="2"/>
            </p:cNvCxnSpPr>
            <p:nvPr/>
          </p:nvCxnSpPr>
          <p:spPr>
            <a:xfrm flipH="1">
              <a:off x="7250294" y="6977679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Connecteur droit 356">
              <a:extLst>
                <a:ext uri="{FF2B5EF4-FFF2-40B4-BE49-F238E27FC236}">
                  <a16:creationId xmlns:a16="http://schemas.microsoft.com/office/drawing/2014/main" id="{4ECF803A-E3D6-A56D-F53D-34B0C255D2E3}"/>
                </a:ext>
              </a:extLst>
            </p:cNvPr>
            <p:cNvCxnSpPr>
              <a:cxnSpLocks/>
              <a:endCxn id="358" idx="0"/>
            </p:cNvCxnSpPr>
            <p:nvPr/>
          </p:nvCxnSpPr>
          <p:spPr>
            <a:xfrm flipH="1">
              <a:off x="4510695" y="6978940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8" name="Arc 357">
              <a:extLst>
                <a:ext uri="{FF2B5EF4-FFF2-40B4-BE49-F238E27FC236}">
                  <a16:creationId xmlns:a16="http://schemas.microsoft.com/office/drawing/2014/main" id="{6434FC4E-8DF3-F15F-8D77-5C3B98FF1A47}"/>
                </a:ext>
              </a:extLst>
            </p:cNvPr>
            <p:cNvSpPr/>
            <p:nvPr/>
          </p:nvSpPr>
          <p:spPr>
            <a:xfrm rot="10800000">
              <a:off x="4465695" y="6888940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62" name="Groupe 361">
            <a:extLst>
              <a:ext uri="{FF2B5EF4-FFF2-40B4-BE49-F238E27FC236}">
                <a16:creationId xmlns:a16="http://schemas.microsoft.com/office/drawing/2014/main" id="{D6D53F35-5268-C63F-D540-C2D87FA31979}"/>
              </a:ext>
            </a:extLst>
          </p:cNvPr>
          <p:cNvGrpSpPr/>
          <p:nvPr/>
        </p:nvGrpSpPr>
        <p:grpSpPr>
          <a:xfrm>
            <a:off x="5744040" y="5701085"/>
            <a:ext cx="2609548" cy="91261"/>
            <a:chOff x="4865745" y="6888940"/>
            <a:chExt cx="2609548" cy="91261"/>
          </a:xfrm>
        </p:grpSpPr>
        <p:cxnSp>
          <p:nvCxnSpPr>
            <p:cNvPr id="363" name="Connecteur droit 362">
              <a:extLst>
                <a:ext uri="{FF2B5EF4-FFF2-40B4-BE49-F238E27FC236}">
                  <a16:creationId xmlns:a16="http://schemas.microsoft.com/office/drawing/2014/main" id="{5A83BBCA-5538-4955-5D84-3DCB7BAE3D18}"/>
                </a:ext>
              </a:extLst>
            </p:cNvPr>
            <p:cNvCxnSpPr>
              <a:cxnSpLocks/>
              <a:stCxn id="364" idx="0"/>
              <a:endCxn id="367" idx="2"/>
            </p:cNvCxnSpPr>
            <p:nvPr/>
          </p:nvCxnSpPr>
          <p:spPr>
            <a:xfrm flipH="1">
              <a:off x="4921323" y="6888940"/>
              <a:ext cx="2508970" cy="2522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4" name="Arc 363">
              <a:extLst>
                <a:ext uri="{FF2B5EF4-FFF2-40B4-BE49-F238E27FC236}">
                  <a16:creationId xmlns:a16="http://schemas.microsoft.com/office/drawing/2014/main" id="{4673B70C-640F-A614-402F-DF5333CBF932}"/>
                </a:ext>
              </a:extLst>
            </p:cNvPr>
            <p:cNvSpPr/>
            <p:nvPr/>
          </p:nvSpPr>
          <p:spPr>
            <a:xfrm>
              <a:off x="7385293" y="6888940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65" name="Connecteur droit 364">
              <a:extLst>
                <a:ext uri="{FF2B5EF4-FFF2-40B4-BE49-F238E27FC236}">
                  <a16:creationId xmlns:a16="http://schemas.microsoft.com/office/drawing/2014/main" id="{3D82540E-0E5F-916B-9CAD-A6D4C9E71AD4}"/>
                </a:ext>
              </a:extLst>
            </p:cNvPr>
            <p:cNvCxnSpPr>
              <a:cxnSpLocks/>
              <a:stCxn id="364" idx="2"/>
            </p:cNvCxnSpPr>
            <p:nvPr/>
          </p:nvCxnSpPr>
          <p:spPr>
            <a:xfrm flipH="1">
              <a:off x="7250294" y="6977679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Connecteur droit 365">
              <a:extLst>
                <a:ext uri="{FF2B5EF4-FFF2-40B4-BE49-F238E27FC236}">
                  <a16:creationId xmlns:a16="http://schemas.microsoft.com/office/drawing/2014/main" id="{C2E32EA8-9DB0-8A34-40CD-3210F086D224}"/>
                </a:ext>
              </a:extLst>
            </p:cNvPr>
            <p:cNvCxnSpPr>
              <a:cxnSpLocks/>
              <a:endCxn id="367" idx="0"/>
            </p:cNvCxnSpPr>
            <p:nvPr/>
          </p:nvCxnSpPr>
          <p:spPr>
            <a:xfrm flipH="1">
              <a:off x="4910745" y="6980201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7" name="Arc 366">
              <a:extLst>
                <a:ext uri="{FF2B5EF4-FFF2-40B4-BE49-F238E27FC236}">
                  <a16:creationId xmlns:a16="http://schemas.microsoft.com/office/drawing/2014/main" id="{75C96BED-4EB8-6504-28C3-F39FBB512800}"/>
                </a:ext>
              </a:extLst>
            </p:cNvPr>
            <p:cNvSpPr/>
            <p:nvPr/>
          </p:nvSpPr>
          <p:spPr>
            <a:xfrm rot="10800000">
              <a:off x="4865745" y="6890201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70" name="Groupe 369">
            <a:extLst>
              <a:ext uri="{FF2B5EF4-FFF2-40B4-BE49-F238E27FC236}">
                <a16:creationId xmlns:a16="http://schemas.microsoft.com/office/drawing/2014/main" id="{16DAFEC8-72B0-FC46-ECE2-B9A9700645CF}"/>
              </a:ext>
            </a:extLst>
          </p:cNvPr>
          <p:cNvGrpSpPr/>
          <p:nvPr/>
        </p:nvGrpSpPr>
        <p:grpSpPr>
          <a:xfrm>
            <a:off x="6138439" y="4790537"/>
            <a:ext cx="2216642" cy="92522"/>
            <a:chOff x="5258651" y="6888940"/>
            <a:chExt cx="2216642" cy="92522"/>
          </a:xfrm>
        </p:grpSpPr>
        <p:cxnSp>
          <p:nvCxnSpPr>
            <p:cNvPr id="371" name="Connecteur droit 370">
              <a:extLst>
                <a:ext uri="{FF2B5EF4-FFF2-40B4-BE49-F238E27FC236}">
                  <a16:creationId xmlns:a16="http://schemas.microsoft.com/office/drawing/2014/main" id="{388A26A9-915B-473E-CBBF-D08A2EB3A758}"/>
                </a:ext>
              </a:extLst>
            </p:cNvPr>
            <p:cNvCxnSpPr>
              <a:cxnSpLocks/>
              <a:stCxn id="372" idx="0"/>
              <a:endCxn id="375" idx="2"/>
            </p:cNvCxnSpPr>
            <p:nvPr/>
          </p:nvCxnSpPr>
          <p:spPr>
            <a:xfrm flipH="1">
              <a:off x="5314229" y="6888940"/>
              <a:ext cx="2116064" cy="3783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Arc 371">
              <a:extLst>
                <a:ext uri="{FF2B5EF4-FFF2-40B4-BE49-F238E27FC236}">
                  <a16:creationId xmlns:a16="http://schemas.microsoft.com/office/drawing/2014/main" id="{068595AB-7660-A53F-D177-A37A4D21E74E}"/>
                </a:ext>
              </a:extLst>
            </p:cNvPr>
            <p:cNvSpPr/>
            <p:nvPr/>
          </p:nvSpPr>
          <p:spPr>
            <a:xfrm>
              <a:off x="7385293" y="6888940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73" name="Connecteur droit 372">
              <a:extLst>
                <a:ext uri="{FF2B5EF4-FFF2-40B4-BE49-F238E27FC236}">
                  <a16:creationId xmlns:a16="http://schemas.microsoft.com/office/drawing/2014/main" id="{750F1A81-4E6C-D9C1-7AB4-AE033708BF17}"/>
                </a:ext>
              </a:extLst>
            </p:cNvPr>
            <p:cNvCxnSpPr>
              <a:cxnSpLocks/>
              <a:stCxn id="372" idx="2"/>
            </p:cNvCxnSpPr>
            <p:nvPr/>
          </p:nvCxnSpPr>
          <p:spPr>
            <a:xfrm flipH="1">
              <a:off x="7250294" y="6977679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Connecteur droit 373">
              <a:extLst>
                <a:ext uri="{FF2B5EF4-FFF2-40B4-BE49-F238E27FC236}">
                  <a16:creationId xmlns:a16="http://schemas.microsoft.com/office/drawing/2014/main" id="{BE5F5E31-7B92-86FF-B3CB-72FB0F3C4743}"/>
                </a:ext>
              </a:extLst>
            </p:cNvPr>
            <p:cNvCxnSpPr>
              <a:cxnSpLocks/>
              <a:endCxn id="375" idx="0"/>
            </p:cNvCxnSpPr>
            <p:nvPr/>
          </p:nvCxnSpPr>
          <p:spPr>
            <a:xfrm flipH="1">
              <a:off x="5303651" y="6981462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5" name="Arc 374">
              <a:extLst>
                <a:ext uri="{FF2B5EF4-FFF2-40B4-BE49-F238E27FC236}">
                  <a16:creationId xmlns:a16="http://schemas.microsoft.com/office/drawing/2014/main" id="{06325731-B25E-88D9-5AB6-7D4E9DF63B77}"/>
                </a:ext>
              </a:extLst>
            </p:cNvPr>
            <p:cNvSpPr/>
            <p:nvPr/>
          </p:nvSpPr>
          <p:spPr>
            <a:xfrm rot="10800000">
              <a:off x="5258651" y="6891462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78" name="Groupe 377">
            <a:extLst>
              <a:ext uri="{FF2B5EF4-FFF2-40B4-BE49-F238E27FC236}">
                <a16:creationId xmlns:a16="http://schemas.microsoft.com/office/drawing/2014/main" id="{0C28B3E1-B9A7-1190-E5D9-87E64AE4B532}"/>
              </a:ext>
            </a:extLst>
          </p:cNvPr>
          <p:cNvGrpSpPr/>
          <p:nvPr/>
        </p:nvGrpSpPr>
        <p:grpSpPr>
          <a:xfrm>
            <a:off x="4549251" y="8447076"/>
            <a:ext cx="3804336" cy="91075"/>
            <a:chOff x="3645650" y="6889121"/>
            <a:chExt cx="3804336" cy="91075"/>
          </a:xfrm>
        </p:grpSpPr>
        <p:cxnSp>
          <p:nvCxnSpPr>
            <p:cNvPr id="379" name="Connecteur droit 378">
              <a:extLst>
                <a:ext uri="{FF2B5EF4-FFF2-40B4-BE49-F238E27FC236}">
                  <a16:creationId xmlns:a16="http://schemas.microsoft.com/office/drawing/2014/main" id="{C3B8A9EB-43EC-7A82-4CF9-16A38F18EE2A}"/>
                </a:ext>
              </a:extLst>
            </p:cNvPr>
            <p:cNvCxnSpPr>
              <a:cxnSpLocks/>
              <a:stCxn id="380" idx="0"/>
              <a:endCxn id="383" idx="2"/>
            </p:cNvCxnSpPr>
            <p:nvPr/>
          </p:nvCxnSpPr>
          <p:spPr>
            <a:xfrm flipH="1">
              <a:off x="3701228" y="6890196"/>
              <a:ext cx="3703758" cy="186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Arc 379">
              <a:extLst>
                <a:ext uri="{FF2B5EF4-FFF2-40B4-BE49-F238E27FC236}">
                  <a16:creationId xmlns:a16="http://schemas.microsoft.com/office/drawing/2014/main" id="{FAC78144-937B-657D-B97A-42E0C8DFB110}"/>
                </a:ext>
              </a:extLst>
            </p:cNvPr>
            <p:cNvSpPr/>
            <p:nvPr/>
          </p:nvSpPr>
          <p:spPr>
            <a:xfrm>
              <a:off x="7359986" y="6890196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81" name="Connecteur droit 380">
              <a:extLst>
                <a:ext uri="{FF2B5EF4-FFF2-40B4-BE49-F238E27FC236}">
                  <a16:creationId xmlns:a16="http://schemas.microsoft.com/office/drawing/2014/main" id="{1A10DF2F-180B-ED65-FC3F-BA9F638E3B11}"/>
                </a:ext>
              </a:extLst>
            </p:cNvPr>
            <p:cNvCxnSpPr>
              <a:cxnSpLocks/>
              <a:stCxn id="380" idx="2"/>
            </p:cNvCxnSpPr>
            <p:nvPr/>
          </p:nvCxnSpPr>
          <p:spPr>
            <a:xfrm flipH="1">
              <a:off x="7224987" y="6978935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Connecteur droit 381">
              <a:extLst>
                <a:ext uri="{FF2B5EF4-FFF2-40B4-BE49-F238E27FC236}">
                  <a16:creationId xmlns:a16="http://schemas.microsoft.com/office/drawing/2014/main" id="{037774FF-0851-237C-A9D0-EC9425B0F096}"/>
                </a:ext>
              </a:extLst>
            </p:cNvPr>
            <p:cNvCxnSpPr>
              <a:cxnSpLocks/>
              <a:endCxn id="383" idx="0"/>
            </p:cNvCxnSpPr>
            <p:nvPr/>
          </p:nvCxnSpPr>
          <p:spPr>
            <a:xfrm flipH="1">
              <a:off x="3690650" y="6979121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Arc 382">
              <a:extLst>
                <a:ext uri="{FF2B5EF4-FFF2-40B4-BE49-F238E27FC236}">
                  <a16:creationId xmlns:a16="http://schemas.microsoft.com/office/drawing/2014/main" id="{1EAA9372-4A92-D454-6769-7803034141FC}"/>
                </a:ext>
              </a:extLst>
            </p:cNvPr>
            <p:cNvSpPr/>
            <p:nvPr/>
          </p:nvSpPr>
          <p:spPr>
            <a:xfrm rot="10800000">
              <a:off x="3645650" y="6889121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87" name="Groupe 386">
            <a:extLst>
              <a:ext uri="{FF2B5EF4-FFF2-40B4-BE49-F238E27FC236}">
                <a16:creationId xmlns:a16="http://schemas.microsoft.com/office/drawing/2014/main" id="{FD162C5C-DEC3-88C3-8694-322DBE407E7F}"/>
              </a:ext>
            </a:extLst>
          </p:cNvPr>
          <p:cNvGrpSpPr/>
          <p:nvPr/>
        </p:nvGrpSpPr>
        <p:grpSpPr>
          <a:xfrm>
            <a:off x="4146152" y="9347898"/>
            <a:ext cx="4207435" cy="90246"/>
            <a:chOff x="3285231" y="6887679"/>
            <a:chExt cx="4207435" cy="90246"/>
          </a:xfrm>
        </p:grpSpPr>
        <p:cxnSp>
          <p:nvCxnSpPr>
            <p:cNvPr id="388" name="Connecteur droit 387">
              <a:extLst>
                <a:ext uri="{FF2B5EF4-FFF2-40B4-BE49-F238E27FC236}">
                  <a16:creationId xmlns:a16="http://schemas.microsoft.com/office/drawing/2014/main" id="{56992491-3E25-60B3-61F8-CE5A7440C596}"/>
                </a:ext>
              </a:extLst>
            </p:cNvPr>
            <p:cNvCxnSpPr>
              <a:cxnSpLocks/>
              <a:stCxn id="389" idx="0"/>
              <a:endCxn id="392" idx="2"/>
            </p:cNvCxnSpPr>
            <p:nvPr/>
          </p:nvCxnSpPr>
          <p:spPr>
            <a:xfrm flipH="1">
              <a:off x="3340809" y="6887925"/>
              <a:ext cx="4106857" cy="1015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9" name="Arc 388">
              <a:extLst>
                <a:ext uri="{FF2B5EF4-FFF2-40B4-BE49-F238E27FC236}">
                  <a16:creationId xmlns:a16="http://schemas.microsoft.com/office/drawing/2014/main" id="{A4000593-22CD-95A8-6BED-B56A3461020F}"/>
                </a:ext>
              </a:extLst>
            </p:cNvPr>
            <p:cNvSpPr/>
            <p:nvPr/>
          </p:nvSpPr>
          <p:spPr>
            <a:xfrm>
              <a:off x="7402666" y="6887925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90" name="Connecteur droit 389">
              <a:extLst>
                <a:ext uri="{FF2B5EF4-FFF2-40B4-BE49-F238E27FC236}">
                  <a16:creationId xmlns:a16="http://schemas.microsoft.com/office/drawing/2014/main" id="{5BCC8F4B-4387-1A92-2D54-69C596323173}"/>
                </a:ext>
              </a:extLst>
            </p:cNvPr>
            <p:cNvCxnSpPr>
              <a:cxnSpLocks/>
              <a:stCxn id="389" idx="2"/>
            </p:cNvCxnSpPr>
            <p:nvPr/>
          </p:nvCxnSpPr>
          <p:spPr>
            <a:xfrm flipH="1">
              <a:off x="7267667" y="6976664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Connecteur droit 390">
              <a:extLst>
                <a:ext uri="{FF2B5EF4-FFF2-40B4-BE49-F238E27FC236}">
                  <a16:creationId xmlns:a16="http://schemas.microsoft.com/office/drawing/2014/main" id="{04A0E8C6-7C6C-989A-85E2-6C35F1047985}"/>
                </a:ext>
              </a:extLst>
            </p:cNvPr>
            <p:cNvCxnSpPr>
              <a:cxnSpLocks/>
              <a:endCxn id="392" idx="0"/>
            </p:cNvCxnSpPr>
            <p:nvPr/>
          </p:nvCxnSpPr>
          <p:spPr>
            <a:xfrm flipH="1">
              <a:off x="3330231" y="6977679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2" name="Arc 391">
              <a:extLst>
                <a:ext uri="{FF2B5EF4-FFF2-40B4-BE49-F238E27FC236}">
                  <a16:creationId xmlns:a16="http://schemas.microsoft.com/office/drawing/2014/main" id="{EBD83D32-3B28-ABF4-5521-4B7922DA0FCB}"/>
                </a:ext>
              </a:extLst>
            </p:cNvPr>
            <p:cNvSpPr/>
            <p:nvPr/>
          </p:nvSpPr>
          <p:spPr>
            <a:xfrm rot="10800000">
              <a:off x="3285231" y="6887679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94" name="Groupe 393">
            <a:extLst>
              <a:ext uri="{FF2B5EF4-FFF2-40B4-BE49-F238E27FC236}">
                <a16:creationId xmlns:a16="http://schemas.microsoft.com/office/drawing/2014/main" id="{ABB30476-8627-79EC-C1AC-DCA3D1DE62D1}"/>
              </a:ext>
            </a:extLst>
          </p:cNvPr>
          <p:cNvGrpSpPr/>
          <p:nvPr/>
        </p:nvGrpSpPr>
        <p:grpSpPr>
          <a:xfrm>
            <a:off x="3745467" y="10247898"/>
            <a:ext cx="4590747" cy="91261"/>
            <a:chOff x="2884546" y="6887679"/>
            <a:chExt cx="4590747" cy="91261"/>
          </a:xfrm>
        </p:grpSpPr>
        <p:cxnSp>
          <p:nvCxnSpPr>
            <p:cNvPr id="395" name="Connecteur droit 394">
              <a:extLst>
                <a:ext uri="{FF2B5EF4-FFF2-40B4-BE49-F238E27FC236}">
                  <a16:creationId xmlns:a16="http://schemas.microsoft.com/office/drawing/2014/main" id="{6DE65C9F-42CA-3C5C-CC7F-CF84BAA3401B}"/>
                </a:ext>
              </a:extLst>
            </p:cNvPr>
            <p:cNvCxnSpPr>
              <a:cxnSpLocks/>
              <a:stCxn id="396" idx="0"/>
              <a:endCxn id="399" idx="2"/>
            </p:cNvCxnSpPr>
            <p:nvPr/>
          </p:nvCxnSpPr>
          <p:spPr>
            <a:xfrm flipH="1">
              <a:off x="2940124" y="6888940"/>
              <a:ext cx="4490169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6" name="Arc 395">
              <a:extLst>
                <a:ext uri="{FF2B5EF4-FFF2-40B4-BE49-F238E27FC236}">
                  <a16:creationId xmlns:a16="http://schemas.microsoft.com/office/drawing/2014/main" id="{47254162-81F6-866B-41D4-4E403BA75E96}"/>
                </a:ext>
              </a:extLst>
            </p:cNvPr>
            <p:cNvSpPr/>
            <p:nvPr/>
          </p:nvSpPr>
          <p:spPr>
            <a:xfrm>
              <a:off x="7385293" y="6888940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97" name="Connecteur droit 396">
              <a:extLst>
                <a:ext uri="{FF2B5EF4-FFF2-40B4-BE49-F238E27FC236}">
                  <a16:creationId xmlns:a16="http://schemas.microsoft.com/office/drawing/2014/main" id="{73D9A66A-835D-F0E2-2E96-66E9EE6D86E9}"/>
                </a:ext>
              </a:extLst>
            </p:cNvPr>
            <p:cNvCxnSpPr>
              <a:cxnSpLocks/>
              <a:stCxn id="396" idx="2"/>
            </p:cNvCxnSpPr>
            <p:nvPr/>
          </p:nvCxnSpPr>
          <p:spPr>
            <a:xfrm flipH="1">
              <a:off x="7250294" y="6977679"/>
              <a:ext cx="169421" cy="1261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Connecteur droit 397">
              <a:extLst>
                <a:ext uri="{FF2B5EF4-FFF2-40B4-BE49-F238E27FC236}">
                  <a16:creationId xmlns:a16="http://schemas.microsoft.com/office/drawing/2014/main" id="{0AA7546D-32D5-1119-7993-E1CDC66FB19B}"/>
                </a:ext>
              </a:extLst>
            </p:cNvPr>
            <p:cNvCxnSpPr>
              <a:cxnSpLocks/>
              <a:endCxn id="399" idx="0"/>
            </p:cNvCxnSpPr>
            <p:nvPr/>
          </p:nvCxnSpPr>
          <p:spPr>
            <a:xfrm flipH="1">
              <a:off x="2929546" y="6977679"/>
              <a:ext cx="180000" cy="0"/>
            </a:xfrm>
            <a:prstGeom prst="line">
              <a:avLst/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Arc 398">
              <a:extLst>
                <a:ext uri="{FF2B5EF4-FFF2-40B4-BE49-F238E27FC236}">
                  <a16:creationId xmlns:a16="http://schemas.microsoft.com/office/drawing/2014/main" id="{F9DA059B-D8BA-E5C4-9924-392FD70261E5}"/>
                </a:ext>
              </a:extLst>
            </p:cNvPr>
            <p:cNvSpPr/>
            <p:nvPr/>
          </p:nvSpPr>
          <p:spPr>
            <a:xfrm rot="10800000">
              <a:off x="2884546" y="6887679"/>
              <a:ext cx="90000" cy="90000"/>
            </a:xfrm>
            <a:prstGeom prst="arc">
              <a:avLst>
                <a:gd name="adj1" fmla="val 16200000"/>
                <a:gd name="adj2" fmla="val 6215697"/>
              </a:avLst>
            </a:pr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405" name="Connecteur droit 404">
            <a:extLst>
              <a:ext uri="{FF2B5EF4-FFF2-40B4-BE49-F238E27FC236}">
                <a16:creationId xmlns:a16="http://schemas.microsoft.com/office/drawing/2014/main" id="{CF1C0024-44D9-D873-FF3A-EB937D7F1BBC}"/>
              </a:ext>
            </a:extLst>
          </p:cNvPr>
          <p:cNvCxnSpPr>
            <a:cxnSpLocks/>
          </p:cNvCxnSpPr>
          <p:nvPr/>
        </p:nvCxnSpPr>
        <p:spPr>
          <a:xfrm>
            <a:off x="2622103" y="7556729"/>
            <a:ext cx="0" cy="414168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7" name="Connecteur droit 406">
            <a:extLst>
              <a:ext uri="{FF2B5EF4-FFF2-40B4-BE49-F238E27FC236}">
                <a16:creationId xmlns:a16="http://schemas.microsoft.com/office/drawing/2014/main" id="{A8C10308-06D7-74FB-FB7F-21034A49080E}"/>
              </a:ext>
            </a:extLst>
          </p:cNvPr>
          <p:cNvCxnSpPr>
            <a:cxnSpLocks/>
          </p:cNvCxnSpPr>
          <p:nvPr/>
        </p:nvCxnSpPr>
        <p:spPr>
          <a:xfrm>
            <a:off x="2535644" y="7556729"/>
            <a:ext cx="2446152" cy="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0" name="Connecteur droit 409">
            <a:extLst>
              <a:ext uri="{FF2B5EF4-FFF2-40B4-BE49-F238E27FC236}">
                <a16:creationId xmlns:a16="http://schemas.microsoft.com/office/drawing/2014/main" id="{5D125773-9CE3-2F11-F114-C4994E9C0B26}"/>
              </a:ext>
            </a:extLst>
          </p:cNvPr>
          <p:cNvCxnSpPr>
            <a:cxnSpLocks/>
          </p:cNvCxnSpPr>
          <p:nvPr/>
        </p:nvCxnSpPr>
        <p:spPr>
          <a:xfrm>
            <a:off x="2535644" y="11698418"/>
            <a:ext cx="2446152" cy="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14" name="Groupe 413">
            <a:extLst>
              <a:ext uri="{FF2B5EF4-FFF2-40B4-BE49-F238E27FC236}">
                <a16:creationId xmlns:a16="http://schemas.microsoft.com/office/drawing/2014/main" id="{B3771DE9-2864-D49B-AC21-F85AC5B8071A}"/>
              </a:ext>
            </a:extLst>
          </p:cNvPr>
          <p:cNvGrpSpPr/>
          <p:nvPr/>
        </p:nvGrpSpPr>
        <p:grpSpPr>
          <a:xfrm>
            <a:off x="2503863" y="11613006"/>
            <a:ext cx="224387" cy="156579"/>
            <a:chOff x="1286272" y="10120897"/>
            <a:chExt cx="224387" cy="156579"/>
          </a:xfrm>
        </p:grpSpPr>
        <p:cxnSp>
          <p:nvCxnSpPr>
            <p:cNvPr id="412" name="Connecteur droit 411">
              <a:extLst>
                <a:ext uri="{FF2B5EF4-FFF2-40B4-BE49-F238E27FC236}">
                  <a16:creationId xmlns:a16="http://schemas.microsoft.com/office/drawing/2014/main" id="{838279B1-6871-DC06-1CCA-247E45CAEF87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3" name="Connecteur droit 412">
              <a:extLst>
                <a:ext uri="{FF2B5EF4-FFF2-40B4-BE49-F238E27FC236}">
                  <a16:creationId xmlns:a16="http://schemas.microsoft.com/office/drawing/2014/main" id="{E34E8651-9566-357F-8AC9-217E68B4FB3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5" name="Groupe 414">
            <a:extLst>
              <a:ext uri="{FF2B5EF4-FFF2-40B4-BE49-F238E27FC236}">
                <a16:creationId xmlns:a16="http://schemas.microsoft.com/office/drawing/2014/main" id="{C7219C8E-5C53-BBD5-E403-A7AE216A4233}"/>
              </a:ext>
            </a:extLst>
          </p:cNvPr>
          <p:cNvGrpSpPr/>
          <p:nvPr/>
        </p:nvGrpSpPr>
        <p:grpSpPr>
          <a:xfrm>
            <a:off x="2509909" y="7471733"/>
            <a:ext cx="224387" cy="156579"/>
            <a:chOff x="1286272" y="10120897"/>
            <a:chExt cx="224387" cy="156579"/>
          </a:xfrm>
        </p:grpSpPr>
        <p:cxnSp>
          <p:nvCxnSpPr>
            <p:cNvPr id="416" name="Connecteur droit 415">
              <a:extLst>
                <a:ext uri="{FF2B5EF4-FFF2-40B4-BE49-F238E27FC236}">
                  <a16:creationId xmlns:a16="http://schemas.microsoft.com/office/drawing/2014/main" id="{8B99F754-5E9D-BF7C-3FF2-06D6094C0E62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7" name="Connecteur droit 416">
              <a:extLst>
                <a:ext uri="{FF2B5EF4-FFF2-40B4-BE49-F238E27FC236}">
                  <a16:creationId xmlns:a16="http://schemas.microsoft.com/office/drawing/2014/main" id="{6F47DF1D-E23E-3CE0-24EE-1AE55D67943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8" name="ZoneTexte 417">
            <a:extLst>
              <a:ext uri="{FF2B5EF4-FFF2-40B4-BE49-F238E27FC236}">
                <a16:creationId xmlns:a16="http://schemas.microsoft.com/office/drawing/2014/main" id="{47AF0B52-8F71-6E9F-B59F-11078D25CFA0}"/>
              </a:ext>
            </a:extLst>
          </p:cNvPr>
          <p:cNvSpPr txBox="1"/>
          <p:nvPr/>
        </p:nvSpPr>
        <p:spPr>
          <a:xfrm rot="16200000">
            <a:off x="2141944" y="9482828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232 cm</a:t>
            </a:r>
          </a:p>
        </p:txBody>
      </p:sp>
      <p:cxnSp>
        <p:nvCxnSpPr>
          <p:cNvPr id="419" name="Connecteur droit 418">
            <a:extLst>
              <a:ext uri="{FF2B5EF4-FFF2-40B4-BE49-F238E27FC236}">
                <a16:creationId xmlns:a16="http://schemas.microsoft.com/office/drawing/2014/main" id="{1C025238-FB88-809D-DA24-ED27F30A2E65}"/>
              </a:ext>
            </a:extLst>
          </p:cNvPr>
          <p:cNvCxnSpPr>
            <a:cxnSpLocks/>
          </p:cNvCxnSpPr>
          <p:nvPr/>
        </p:nvCxnSpPr>
        <p:spPr>
          <a:xfrm>
            <a:off x="3593620" y="8445729"/>
            <a:ext cx="971550" cy="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1" name="Connecteur droit 420">
            <a:extLst>
              <a:ext uri="{FF2B5EF4-FFF2-40B4-BE49-F238E27FC236}">
                <a16:creationId xmlns:a16="http://schemas.microsoft.com/office/drawing/2014/main" id="{BC64B927-A118-8E8B-1AAA-E3A14AB22437}"/>
              </a:ext>
            </a:extLst>
          </p:cNvPr>
          <p:cNvCxnSpPr>
            <a:cxnSpLocks/>
          </p:cNvCxnSpPr>
          <p:nvPr/>
        </p:nvCxnSpPr>
        <p:spPr>
          <a:xfrm>
            <a:off x="3619721" y="9347429"/>
            <a:ext cx="971550" cy="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2" name="Connecteur droit 421">
            <a:extLst>
              <a:ext uri="{FF2B5EF4-FFF2-40B4-BE49-F238E27FC236}">
                <a16:creationId xmlns:a16="http://schemas.microsoft.com/office/drawing/2014/main" id="{53F60C02-146B-C59B-EE5D-87CF4889E661}"/>
              </a:ext>
            </a:extLst>
          </p:cNvPr>
          <p:cNvCxnSpPr>
            <a:cxnSpLocks/>
          </p:cNvCxnSpPr>
          <p:nvPr/>
        </p:nvCxnSpPr>
        <p:spPr>
          <a:xfrm>
            <a:off x="3593620" y="8445729"/>
            <a:ext cx="0" cy="9017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25" name="Groupe 424">
            <a:extLst>
              <a:ext uri="{FF2B5EF4-FFF2-40B4-BE49-F238E27FC236}">
                <a16:creationId xmlns:a16="http://schemas.microsoft.com/office/drawing/2014/main" id="{FA7C05F8-7BCE-A074-CD71-4367BE615EA1}"/>
              </a:ext>
            </a:extLst>
          </p:cNvPr>
          <p:cNvGrpSpPr/>
          <p:nvPr/>
        </p:nvGrpSpPr>
        <p:grpSpPr>
          <a:xfrm>
            <a:off x="3479230" y="8363819"/>
            <a:ext cx="224387" cy="156579"/>
            <a:chOff x="1286272" y="10120897"/>
            <a:chExt cx="224387" cy="156579"/>
          </a:xfrm>
        </p:grpSpPr>
        <p:cxnSp>
          <p:nvCxnSpPr>
            <p:cNvPr id="426" name="Connecteur droit 425">
              <a:extLst>
                <a:ext uri="{FF2B5EF4-FFF2-40B4-BE49-F238E27FC236}">
                  <a16:creationId xmlns:a16="http://schemas.microsoft.com/office/drawing/2014/main" id="{221629A6-2BE0-1CF9-184C-F3CAD09A487C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7" name="Connecteur droit 426">
              <a:extLst>
                <a:ext uri="{FF2B5EF4-FFF2-40B4-BE49-F238E27FC236}">
                  <a16:creationId xmlns:a16="http://schemas.microsoft.com/office/drawing/2014/main" id="{974F6101-2E9C-552A-D2B0-5618F2F74C3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8" name="Groupe 427">
            <a:extLst>
              <a:ext uri="{FF2B5EF4-FFF2-40B4-BE49-F238E27FC236}">
                <a16:creationId xmlns:a16="http://schemas.microsoft.com/office/drawing/2014/main" id="{E9D5AD2B-D93C-5BB0-BAC9-EE2BB076AE4E}"/>
              </a:ext>
            </a:extLst>
          </p:cNvPr>
          <p:cNvGrpSpPr/>
          <p:nvPr/>
        </p:nvGrpSpPr>
        <p:grpSpPr>
          <a:xfrm>
            <a:off x="3479045" y="9264726"/>
            <a:ext cx="224387" cy="156579"/>
            <a:chOff x="1286272" y="10120897"/>
            <a:chExt cx="224387" cy="156579"/>
          </a:xfrm>
        </p:grpSpPr>
        <p:cxnSp>
          <p:nvCxnSpPr>
            <p:cNvPr id="429" name="Connecteur droit 428">
              <a:extLst>
                <a:ext uri="{FF2B5EF4-FFF2-40B4-BE49-F238E27FC236}">
                  <a16:creationId xmlns:a16="http://schemas.microsoft.com/office/drawing/2014/main" id="{D0E2A917-EEC0-1E97-2395-3C9FF9EDD861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30" name="Connecteur droit 429">
              <a:extLst>
                <a:ext uri="{FF2B5EF4-FFF2-40B4-BE49-F238E27FC236}">
                  <a16:creationId xmlns:a16="http://schemas.microsoft.com/office/drawing/2014/main" id="{C717D208-3BC2-94EA-2F0E-C5B6977230C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31" name="ZoneTexte 430">
            <a:extLst>
              <a:ext uri="{FF2B5EF4-FFF2-40B4-BE49-F238E27FC236}">
                <a16:creationId xmlns:a16="http://schemas.microsoft.com/office/drawing/2014/main" id="{34D855BF-DF95-69C0-DF43-3BFBA4F066E9}"/>
              </a:ext>
            </a:extLst>
          </p:cNvPr>
          <p:cNvSpPr txBox="1"/>
          <p:nvPr/>
        </p:nvSpPr>
        <p:spPr>
          <a:xfrm rot="16200000">
            <a:off x="3066919" y="8732435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50 cm</a:t>
            </a:r>
          </a:p>
        </p:txBody>
      </p:sp>
      <p:cxnSp>
        <p:nvCxnSpPr>
          <p:cNvPr id="436" name="Connecteur droit 435">
            <a:extLst>
              <a:ext uri="{FF2B5EF4-FFF2-40B4-BE49-F238E27FC236}">
                <a16:creationId xmlns:a16="http://schemas.microsoft.com/office/drawing/2014/main" id="{C0068916-88C6-EEF2-1D8F-8907B9E63D55}"/>
              </a:ext>
            </a:extLst>
          </p:cNvPr>
          <p:cNvCxnSpPr>
            <a:cxnSpLocks/>
          </p:cNvCxnSpPr>
          <p:nvPr/>
        </p:nvCxnSpPr>
        <p:spPr>
          <a:xfrm>
            <a:off x="5729126" y="4330294"/>
            <a:ext cx="971550" cy="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7" name="Connecteur droit 436">
            <a:extLst>
              <a:ext uri="{FF2B5EF4-FFF2-40B4-BE49-F238E27FC236}">
                <a16:creationId xmlns:a16="http://schemas.microsoft.com/office/drawing/2014/main" id="{AE573A30-95BF-BE95-386E-31E074084DD2}"/>
              </a:ext>
            </a:extLst>
          </p:cNvPr>
          <p:cNvCxnSpPr>
            <a:cxnSpLocks/>
            <a:endCxn id="375" idx="2"/>
          </p:cNvCxnSpPr>
          <p:nvPr/>
        </p:nvCxnSpPr>
        <p:spPr>
          <a:xfrm>
            <a:off x="5726930" y="4793844"/>
            <a:ext cx="467087" cy="476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8" name="Connecteur droit 437">
            <a:extLst>
              <a:ext uri="{FF2B5EF4-FFF2-40B4-BE49-F238E27FC236}">
                <a16:creationId xmlns:a16="http://schemas.microsoft.com/office/drawing/2014/main" id="{DC7ECB77-D2B7-8839-6F0D-590F50096C7E}"/>
              </a:ext>
            </a:extLst>
          </p:cNvPr>
          <p:cNvCxnSpPr>
            <a:cxnSpLocks/>
          </p:cNvCxnSpPr>
          <p:nvPr/>
        </p:nvCxnSpPr>
        <p:spPr>
          <a:xfrm>
            <a:off x="5729126" y="4330294"/>
            <a:ext cx="0" cy="46355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39" name="Groupe 438">
            <a:extLst>
              <a:ext uri="{FF2B5EF4-FFF2-40B4-BE49-F238E27FC236}">
                <a16:creationId xmlns:a16="http://schemas.microsoft.com/office/drawing/2014/main" id="{C19BEF75-95FD-A13C-C49C-D221F5F8B6F6}"/>
              </a:ext>
            </a:extLst>
          </p:cNvPr>
          <p:cNvGrpSpPr/>
          <p:nvPr/>
        </p:nvGrpSpPr>
        <p:grpSpPr>
          <a:xfrm>
            <a:off x="5614736" y="4248384"/>
            <a:ext cx="224387" cy="156579"/>
            <a:chOff x="1286272" y="10120897"/>
            <a:chExt cx="224387" cy="156579"/>
          </a:xfrm>
        </p:grpSpPr>
        <p:cxnSp>
          <p:nvCxnSpPr>
            <p:cNvPr id="440" name="Connecteur droit 439">
              <a:extLst>
                <a:ext uri="{FF2B5EF4-FFF2-40B4-BE49-F238E27FC236}">
                  <a16:creationId xmlns:a16="http://schemas.microsoft.com/office/drawing/2014/main" id="{4628B270-0683-C921-1401-EB8493906611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1" name="Connecteur droit 440">
              <a:extLst>
                <a:ext uri="{FF2B5EF4-FFF2-40B4-BE49-F238E27FC236}">
                  <a16:creationId xmlns:a16="http://schemas.microsoft.com/office/drawing/2014/main" id="{A991F638-1FDF-1965-7073-E9EE4CD05AC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2" name="Groupe 441">
            <a:extLst>
              <a:ext uri="{FF2B5EF4-FFF2-40B4-BE49-F238E27FC236}">
                <a16:creationId xmlns:a16="http://schemas.microsoft.com/office/drawing/2014/main" id="{4A777C14-CFED-3BDE-2C7E-A72FDD2E5B15}"/>
              </a:ext>
            </a:extLst>
          </p:cNvPr>
          <p:cNvGrpSpPr/>
          <p:nvPr/>
        </p:nvGrpSpPr>
        <p:grpSpPr>
          <a:xfrm>
            <a:off x="5623893" y="4706387"/>
            <a:ext cx="224387" cy="156579"/>
            <a:chOff x="1286272" y="10120897"/>
            <a:chExt cx="224387" cy="156579"/>
          </a:xfrm>
        </p:grpSpPr>
        <p:cxnSp>
          <p:nvCxnSpPr>
            <p:cNvPr id="443" name="Connecteur droit 442">
              <a:extLst>
                <a:ext uri="{FF2B5EF4-FFF2-40B4-BE49-F238E27FC236}">
                  <a16:creationId xmlns:a16="http://schemas.microsoft.com/office/drawing/2014/main" id="{42B138A9-AA42-87E6-4A78-000FBE398596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4" name="Connecteur droit 443">
              <a:extLst>
                <a:ext uri="{FF2B5EF4-FFF2-40B4-BE49-F238E27FC236}">
                  <a16:creationId xmlns:a16="http://schemas.microsoft.com/office/drawing/2014/main" id="{0D4BA5FA-C923-332F-5D3C-7D9CFDF6090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5" name="ZoneTexte 444">
            <a:extLst>
              <a:ext uri="{FF2B5EF4-FFF2-40B4-BE49-F238E27FC236}">
                <a16:creationId xmlns:a16="http://schemas.microsoft.com/office/drawing/2014/main" id="{F6C9E1EB-EC00-CD40-95F4-6290D119C0C9}"/>
              </a:ext>
            </a:extLst>
          </p:cNvPr>
          <p:cNvSpPr txBox="1"/>
          <p:nvPr/>
        </p:nvSpPr>
        <p:spPr>
          <a:xfrm rot="16200000">
            <a:off x="5145276" y="4433053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cxnSp>
        <p:nvCxnSpPr>
          <p:cNvPr id="449" name="Connecteur droit 448">
            <a:extLst>
              <a:ext uri="{FF2B5EF4-FFF2-40B4-BE49-F238E27FC236}">
                <a16:creationId xmlns:a16="http://schemas.microsoft.com/office/drawing/2014/main" id="{01C776AE-AA58-6C83-5703-DBE42587D4DC}"/>
              </a:ext>
            </a:extLst>
          </p:cNvPr>
          <p:cNvCxnSpPr>
            <a:cxnSpLocks/>
          </p:cNvCxnSpPr>
          <p:nvPr/>
        </p:nvCxnSpPr>
        <p:spPr>
          <a:xfrm>
            <a:off x="3337924" y="10948025"/>
            <a:ext cx="497115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0" name="ZoneTexte 449">
            <a:extLst>
              <a:ext uri="{FF2B5EF4-FFF2-40B4-BE49-F238E27FC236}">
                <a16:creationId xmlns:a16="http://schemas.microsoft.com/office/drawing/2014/main" id="{6312EC33-61A7-9EEF-9660-021564578DC6}"/>
              </a:ext>
            </a:extLst>
          </p:cNvPr>
          <p:cNvSpPr txBox="1"/>
          <p:nvPr/>
        </p:nvSpPr>
        <p:spPr>
          <a:xfrm>
            <a:off x="5370781" y="10712300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270 cm</a:t>
            </a:r>
          </a:p>
        </p:txBody>
      </p:sp>
      <p:grpSp>
        <p:nvGrpSpPr>
          <p:cNvPr id="451" name="Groupe 450">
            <a:extLst>
              <a:ext uri="{FF2B5EF4-FFF2-40B4-BE49-F238E27FC236}">
                <a16:creationId xmlns:a16="http://schemas.microsoft.com/office/drawing/2014/main" id="{F5192C67-3567-F9DC-5E5C-DE4FB5CDFA15}"/>
              </a:ext>
            </a:extLst>
          </p:cNvPr>
          <p:cNvGrpSpPr/>
          <p:nvPr/>
        </p:nvGrpSpPr>
        <p:grpSpPr>
          <a:xfrm>
            <a:off x="3280982" y="10838509"/>
            <a:ext cx="132932" cy="207169"/>
            <a:chOff x="8510517" y="2180464"/>
            <a:chExt cx="132932" cy="207169"/>
          </a:xfrm>
        </p:grpSpPr>
        <p:cxnSp>
          <p:nvCxnSpPr>
            <p:cNvPr id="452" name="Connecteur droit 451">
              <a:extLst>
                <a:ext uri="{FF2B5EF4-FFF2-40B4-BE49-F238E27FC236}">
                  <a16:creationId xmlns:a16="http://schemas.microsoft.com/office/drawing/2014/main" id="{B3C980A8-8016-9B5A-2265-EAEAC8A4CF13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3" name="Connecteur droit 452">
              <a:extLst>
                <a:ext uri="{FF2B5EF4-FFF2-40B4-BE49-F238E27FC236}">
                  <a16:creationId xmlns:a16="http://schemas.microsoft.com/office/drawing/2014/main" id="{784ABA9D-5D03-A9D2-175B-B62E11572EF1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4" name="Groupe 453">
            <a:extLst>
              <a:ext uri="{FF2B5EF4-FFF2-40B4-BE49-F238E27FC236}">
                <a16:creationId xmlns:a16="http://schemas.microsoft.com/office/drawing/2014/main" id="{3FA6BCE0-F477-BD16-CD66-19F4D39B9AF2}"/>
              </a:ext>
            </a:extLst>
          </p:cNvPr>
          <p:cNvGrpSpPr/>
          <p:nvPr/>
        </p:nvGrpSpPr>
        <p:grpSpPr>
          <a:xfrm>
            <a:off x="8242614" y="10844440"/>
            <a:ext cx="132932" cy="207169"/>
            <a:chOff x="8510517" y="2180464"/>
            <a:chExt cx="132932" cy="207169"/>
          </a:xfrm>
        </p:grpSpPr>
        <p:cxnSp>
          <p:nvCxnSpPr>
            <p:cNvPr id="455" name="Connecteur droit 454">
              <a:extLst>
                <a:ext uri="{FF2B5EF4-FFF2-40B4-BE49-F238E27FC236}">
                  <a16:creationId xmlns:a16="http://schemas.microsoft.com/office/drawing/2014/main" id="{20F926E5-9D82-27B1-1616-20324525710C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6" name="Connecteur droit 455">
              <a:extLst>
                <a:ext uri="{FF2B5EF4-FFF2-40B4-BE49-F238E27FC236}">
                  <a16:creationId xmlns:a16="http://schemas.microsoft.com/office/drawing/2014/main" id="{EF8EB2AA-0D4E-C84F-43E6-DD6434C07139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59" name="Connecteur droit 458">
            <a:extLst>
              <a:ext uri="{FF2B5EF4-FFF2-40B4-BE49-F238E27FC236}">
                <a16:creationId xmlns:a16="http://schemas.microsoft.com/office/drawing/2014/main" id="{40E70232-C45E-588C-FE2C-DF9A6E65AC67}"/>
              </a:ext>
            </a:extLst>
          </p:cNvPr>
          <p:cNvCxnSpPr>
            <a:cxnSpLocks/>
          </p:cNvCxnSpPr>
          <p:nvPr/>
        </p:nvCxnSpPr>
        <p:spPr>
          <a:xfrm>
            <a:off x="6141083" y="4820832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61" name="Groupe 460">
            <a:extLst>
              <a:ext uri="{FF2B5EF4-FFF2-40B4-BE49-F238E27FC236}">
                <a16:creationId xmlns:a16="http://schemas.microsoft.com/office/drawing/2014/main" id="{727308DA-8788-CB62-1561-213D9E232224}"/>
              </a:ext>
            </a:extLst>
          </p:cNvPr>
          <p:cNvGrpSpPr/>
          <p:nvPr/>
        </p:nvGrpSpPr>
        <p:grpSpPr>
          <a:xfrm>
            <a:off x="6090104" y="4915546"/>
            <a:ext cx="101958" cy="135444"/>
            <a:chOff x="8510517" y="2180464"/>
            <a:chExt cx="132932" cy="207169"/>
          </a:xfrm>
        </p:grpSpPr>
        <p:cxnSp>
          <p:nvCxnSpPr>
            <p:cNvPr id="462" name="Connecteur droit 461">
              <a:extLst>
                <a:ext uri="{FF2B5EF4-FFF2-40B4-BE49-F238E27FC236}">
                  <a16:creationId xmlns:a16="http://schemas.microsoft.com/office/drawing/2014/main" id="{3834F264-74F7-44A9-228A-6B33386276B1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3" name="Connecteur droit 462">
              <a:extLst>
                <a:ext uri="{FF2B5EF4-FFF2-40B4-BE49-F238E27FC236}">
                  <a16:creationId xmlns:a16="http://schemas.microsoft.com/office/drawing/2014/main" id="{80ED7AD2-8DCC-4B72-38A3-01388CB50313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64" name="Connecteur droit 463">
            <a:extLst>
              <a:ext uri="{FF2B5EF4-FFF2-40B4-BE49-F238E27FC236}">
                <a16:creationId xmlns:a16="http://schemas.microsoft.com/office/drawing/2014/main" id="{25673BF4-3D81-76AF-3BBE-E5D727A93540}"/>
              </a:ext>
            </a:extLst>
          </p:cNvPr>
          <p:cNvCxnSpPr>
            <a:cxnSpLocks/>
          </p:cNvCxnSpPr>
          <p:nvPr/>
        </p:nvCxnSpPr>
        <p:spPr>
          <a:xfrm>
            <a:off x="6141083" y="4983294"/>
            <a:ext cx="2200841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65" name="Groupe 464">
            <a:extLst>
              <a:ext uri="{FF2B5EF4-FFF2-40B4-BE49-F238E27FC236}">
                <a16:creationId xmlns:a16="http://schemas.microsoft.com/office/drawing/2014/main" id="{4CFB7245-35EA-DD7A-9E2C-C00DD0C7FA2F}"/>
              </a:ext>
            </a:extLst>
          </p:cNvPr>
          <p:cNvGrpSpPr/>
          <p:nvPr/>
        </p:nvGrpSpPr>
        <p:grpSpPr>
          <a:xfrm>
            <a:off x="8292114" y="4913292"/>
            <a:ext cx="101958" cy="135444"/>
            <a:chOff x="8510517" y="2180464"/>
            <a:chExt cx="132932" cy="207169"/>
          </a:xfrm>
        </p:grpSpPr>
        <p:cxnSp>
          <p:nvCxnSpPr>
            <p:cNvPr id="466" name="Connecteur droit 465">
              <a:extLst>
                <a:ext uri="{FF2B5EF4-FFF2-40B4-BE49-F238E27FC236}">
                  <a16:creationId xmlns:a16="http://schemas.microsoft.com/office/drawing/2014/main" id="{3851BFFD-9222-58A9-8571-15090A8DF3C0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7" name="Connecteur droit 466">
              <a:extLst>
                <a:ext uri="{FF2B5EF4-FFF2-40B4-BE49-F238E27FC236}">
                  <a16:creationId xmlns:a16="http://schemas.microsoft.com/office/drawing/2014/main" id="{80F746B0-C147-82ED-9AA3-A716555180A9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70" name="ZoneTexte 469">
            <a:extLst>
              <a:ext uri="{FF2B5EF4-FFF2-40B4-BE49-F238E27FC236}">
                <a16:creationId xmlns:a16="http://schemas.microsoft.com/office/drawing/2014/main" id="{688B858B-9503-87D7-7C6C-109667671384}"/>
              </a:ext>
            </a:extLst>
          </p:cNvPr>
          <p:cNvSpPr txBox="1"/>
          <p:nvPr/>
        </p:nvSpPr>
        <p:spPr>
          <a:xfrm>
            <a:off x="6856932" y="4939663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116 cm</a:t>
            </a:r>
          </a:p>
        </p:txBody>
      </p:sp>
      <p:cxnSp>
        <p:nvCxnSpPr>
          <p:cNvPr id="471" name="Connecteur droit 470">
            <a:extLst>
              <a:ext uri="{FF2B5EF4-FFF2-40B4-BE49-F238E27FC236}">
                <a16:creationId xmlns:a16="http://schemas.microsoft.com/office/drawing/2014/main" id="{44B360EB-7466-F8EA-E835-13DCDD82F800}"/>
              </a:ext>
            </a:extLst>
          </p:cNvPr>
          <p:cNvCxnSpPr>
            <a:cxnSpLocks/>
          </p:cNvCxnSpPr>
          <p:nvPr/>
        </p:nvCxnSpPr>
        <p:spPr>
          <a:xfrm>
            <a:off x="8343515" y="4820832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72" name="Groupe 471">
            <a:extLst>
              <a:ext uri="{FF2B5EF4-FFF2-40B4-BE49-F238E27FC236}">
                <a16:creationId xmlns:a16="http://schemas.microsoft.com/office/drawing/2014/main" id="{6C832EE2-4325-5905-5763-90B73261DE5F}"/>
              </a:ext>
            </a:extLst>
          </p:cNvPr>
          <p:cNvGrpSpPr/>
          <p:nvPr/>
        </p:nvGrpSpPr>
        <p:grpSpPr>
          <a:xfrm>
            <a:off x="5694638" y="5815753"/>
            <a:ext cx="101958" cy="135444"/>
            <a:chOff x="8510517" y="2180464"/>
            <a:chExt cx="132932" cy="207169"/>
          </a:xfrm>
        </p:grpSpPr>
        <p:cxnSp>
          <p:nvCxnSpPr>
            <p:cNvPr id="473" name="Connecteur droit 472">
              <a:extLst>
                <a:ext uri="{FF2B5EF4-FFF2-40B4-BE49-F238E27FC236}">
                  <a16:creationId xmlns:a16="http://schemas.microsoft.com/office/drawing/2014/main" id="{CD7AF299-69FC-CDE9-9EAF-6D2835C0E38D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4" name="Connecteur droit 473">
              <a:extLst>
                <a:ext uri="{FF2B5EF4-FFF2-40B4-BE49-F238E27FC236}">
                  <a16:creationId xmlns:a16="http://schemas.microsoft.com/office/drawing/2014/main" id="{23E8E7C7-F5A2-6387-7597-4E6F31AD87A5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75" name="Connecteur droit 474">
            <a:extLst>
              <a:ext uri="{FF2B5EF4-FFF2-40B4-BE49-F238E27FC236}">
                <a16:creationId xmlns:a16="http://schemas.microsoft.com/office/drawing/2014/main" id="{19C223B0-2031-0BB0-E53F-F8D96385C817}"/>
              </a:ext>
            </a:extLst>
          </p:cNvPr>
          <p:cNvCxnSpPr>
            <a:cxnSpLocks/>
          </p:cNvCxnSpPr>
          <p:nvPr/>
        </p:nvCxnSpPr>
        <p:spPr>
          <a:xfrm>
            <a:off x="5745796" y="5883475"/>
            <a:ext cx="2596128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76" name="Groupe 475">
            <a:extLst>
              <a:ext uri="{FF2B5EF4-FFF2-40B4-BE49-F238E27FC236}">
                <a16:creationId xmlns:a16="http://schemas.microsoft.com/office/drawing/2014/main" id="{2800957C-D0F1-ECFA-48E4-C54D588C027F}"/>
              </a:ext>
            </a:extLst>
          </p:cNvPr>
          <p:cNvGrpSpPr/>
          <p:nvPr/>
        </p:nvGrpSpPr>
        <p:grpSpPr>
          <a:xfrm>
            <a:off x="8291758" y="5813473"/>
            <a:ext cx="101958" cy="135444"/>
            <a:chOff x="8510517" y="2180464"/>
            <a:chExt cx="132932" cy="207169"/>
          </a:xfrm>
        </p:grpSpPr>
        <p:cxnSp>
          <p:nvCxnSpPr>
            <p:cNvPr id="477" name="Connecteur droit 476">
              <a:extLst>
                <a:ext uri="{FF2B5EF4-FFF2-40B4-BE49-F238E27FC236}">
                  <a16:creationId xmlns:a16="http://schemas.microsoft.com/office/drawing/2014/main" id="{CD800447-9BC6-1154-406B-4F60D6D50D5C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8" name="Connecteur droit 477">
              <a:extLst>
                <a:ext uri="{FF2B5EF4-FFF2-40B4-BE49-F238E27FC236}">
                  <a16:creationId xmlns:a16="http://schemas.microsoft.com/office/drawing/2014/main" id="{8AD94007-6C7F-C264-A7CA-0214388D2F1D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79" name="ZoneTexte 478">
            <a:extLst>
              <a:ext uri="{FF2B5EF4-FFF2-40B4-BE49-F238E27FC236}">
                <a16:creationId xmlns:a16="http://schemas.microsoft.com/office/drawing/2014/main" id="{872E82F5-A9DD-E614-9A08-C053A97BCD27}"/>
              </a:ext>
            </a:extLst>
          </p:cNvPr>
          <p:cNvSpPr txBox="1"/>
          <p:nvPr/>
        </p:nvSpPr>
        <p:spPr>
          <a:xfrm>
            <a:off x="6655054" y="5835940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138 cm</a:t>
            </a:r>
          </a:p>
        </p:txBody>
      </p:sp>
      <p:cxnSp>
        <p:nvCxnSpPr>
          <p:cNvPr id="482" name="Connecteur droit 481">
            <a:extLst>
              <a:ext uri="{FF2B5EF4-FFF2-40B4-BE49-F238E27FC236}">
                <a16:creationId xmlns:a16="http://schemas.microsoft.com/office/drawing/2014/main" id="{2CB8509F-C718-2328-952E-6C3C59A077F6}"/>
              </a:ext>
            </a:extLst>
          </p:cNvPr>
          <p:cNvCxnSpPr>
            <a:cxnSpLocks/>
          </p:cNvCxnSpPr>
          <p:nvPr/>
        </p:nvCxnSpPr>
        <p:spPr>
          <a:xfrm>
            <a:off x="5745796" y="5721013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5" name="Connecteur droit 484">
            <a:extLst>
              <a:ext uri="{FF2B5EF4-FFF2-40B4-BE49-F238E27FC236}">
                <a16:creationId xmlns:a16="http://schemas.microsoft.com/office/drawing/2014/main" id="{300BBE3B-A14C-CCA0-F4A3-E90CCA53FCD1}"/>
              </a:ext>
            </a:extLst>
          </p:cNvPr>
          <p:cNvCxnSpPr>
            <a:cxnSpLocks/>
          </p:cNvCxnSpPr>
          <p:nvPr/>
        </p:nvCxnSpPr>
        <p:spPr>
          <a:xfrm>
            <a:off x="8343742" y="5721013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86" name="Groupe 485">
            <a:extLst>
              <a:ext uri="{FF2B5EF4-FFF2-40B4-BE49-F238E27FC236}">
                <a16:creationId xmlns:a16="http://schemas.microsoft.com/office/drawing/2014/main" id="{DB143702-AA9B-502C-422A-3D264C2F7FE2}"/>
              </a:ext>
            </a:extLst>
          </p:cNvPr>
          <p:cNvGrpSpPr/>
          <p:nvPr/>
        </p:nvGrpSpPr>
        <p:grpSpPr>
          <a:xfrm>
            <a:off x="5295330" y="6756614"/>
            <a:ext cx="101958" cy="135444"/>
            <a:chOff x="8510517" y="2180464"/>
            <a:chExt cx="132932" cy="207169"/>
          </a:xfrm>
        </p:grpSpPr>
        <p:cxnSp>
          <p:nvCxnSpPr>
            <p:cNvPr id="487" name="Connecteur droit 486">
              <a:extLst>
                <a:ext uri="{FF2B5EF4-FFF2-40B4-BE49-F238E27FC236}">
                  <a16:creationId xmlns:a16="http://schemas.microsoft.com/office/drawing/2014/main" id="{4B05AFB0-C6F6-6B6E-F646-B6BC3C8471B8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8" name="Connecteur droit 487">
              <a:extLst>
                <a:ext uri="{FF2B5EF4-FFF2-40B4-BE49-F238E27FC236}">
                  <a16:creationId xmlns:a16="http://schemas.microsoft.com/office/drawing/2014/main" id="{59669651-28D5-CBEA-74F5-461234D06437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89" name="Connecteur droit 488">
            <a:extLst>
              <a:ext uri="{FF2B5EF4-FFF2-40B4-BE49-F238E27FC236}">
                <a16:creationId xmlns:a16="http://schemas.microsoft.com/office/drawing/2014/main" id="{314C37A9-F055-BFEC-6299-1A7A487FAC5F}"/>
              </a:ext>
            </a:extLst>
          </p:cNvPr>
          <p:cNvCxnSpPr>
            <a:cxnSpLocks/>
          </p:cNvCxnSpPr>
          <p:nvPr/>
        </p:nvCxnSpPr>
        <p:spPr>
          <a:xfrm>
            <a:off x="5348842" y="6823662"/>
            <a:ext cx="2993082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90" name="Groupe 489">
            <a:extLst>
              <a:ext uri="{FF2B5EF4-FFF2-40B4-BE49-F238E27FC236}">
                <a16:creationId xmlns:a16="http://schemas.microsoft.com/office/drawing/2014/main" id="{2CBB5437-29DF-B796-37F6-51C6F01BBFC6}"/>
              </a:ext>
            </a:extLst>
          </p:cNvPr>
          <p:cNvGrpSpPr/>
          <p:nvPr/>
        </p:nvGrpSpPr>
        <p:grpSpPr>
          <a:xfrm>
            <a:off x="8290092" y="6753660"/>
            <a:ext cx="101958" cy="135444"/>
            <a:chOff x="8510517" y="2180464"/>
            <a:chExt cx="132932" cy="207169"/>
          </a:xfrm>
        </p:grpSpPr>
        <p:cxnSp>
          <p:nvCxnSpPr>
            <p:cNvPr id="491" name="Connecteur droit 490">
              <a:extLst>
                <a:ext uri="{FF2B5EF4-FFF2-40B4-BE49-F238E27FC236}">
                  <a16:creationId xmlns:a16="http://schemas.microsoft.com/office/drawing/2014/main" id="{3B8E4A8B-9C63-669F-FBBB-DB030DC9822E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2" name="Connecteur droit 491">
              <a:extLst>
                <a:ext uri="{FF2B5EF4-FFF2-40B4-BE49-F238E27FC236}">
                  <a16:creationId xmlns:a16="http://schemas.microsoft.com/office/drawing/2014/main" id="{1474DDA9-8170-6E0C-1609-DA6120DBF17A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3" name="ZoneTexte 492">
            <a:extLst>
              <a:ext uri="{FF2B5EF4-FFF2-40B4-BE49-F238E27FC236}">
                <a16:creationId xmlns:a16="http://schemas.microsoft.com/office/drawing/2014/main" id="{F6682BAE-E01A-EBF9-51E7-589144D6F9D1}"/>
              </a:ext>
            </a:extLst>
          </p:cNvPr>
          <p:cNvSpPr txBox="1"/>
          <p:nvPr/>
        </p:nvSpPr>
        <p:spPr>
          <a:xfrm>
            <a:off x="6475819" y="6779944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160 cm</a:t>
            </a:r>
          </a:p>
        </p:txBody>
      </p:sp>
      <p:cxnSp>
        <p:nvCxnSpPr>
          <p:cNvPr id="494" name="Connecteur droit 493">
            <a:extLst>
              <a:ext uri="{FF2B5EF4-FFF2-40B4-BE49-F238E27FC236}">
                <a16:creationId xmlns:a16="http://schemas.microsoft.com/office/drawing/2014/main" id="{59825101-8908-68AE-647A-4658FCDC90B1}"/>
              </a:ext>
            </a:extLst>
          </p:cNvPr>
          <p:cNvCxnSpPr>
            <a:cxnSpLocks/>
          </p:cNvCxnSpPr>
          <p:nvPr/>
        </p:nvCxnSpPr>
        <p:spPr>
          <a:xfrm>
            <a:off x="5348842" y="6661200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5" name="Connecteur droit 494">
            <a:extLst>
              <a:ext uri="{FF2B5EF4-FFF2-40B4-BE49-F238E27FC236}">
                <a16:creationId xmlns:a16="http://schemas.microsoft.com/office/drawing/2014/main" id="{280CADEB-0051-02CC-84E8-EEEB54B15F84}"/>
              </a:ext>
            </a:extLst>
          </p:cNvPr>
          <p:cNvCxnSpPr>
            <a:cxnSpLocks/>
          </p:cNvCxnSpPr>
          <p:nvPr/>
        </p:nvCxnSpPr>
        <p:spPr>
          <a:xfrm>
            <a:off x="8342076" y="6661200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96" name="Groupe 495">
            <a:extLst>
              <a:ext uri="{FF2B5EF4-FFF2-40B4-BE49-F238E27FC236}">
                <a16:creationId xmlns:a16="http://schemas.microsoft.com/office/drawing/2014/main" id="{D004AB75-5D6C-C454-1457-C555A3684F0A}"/>
              </a:ext>
            </a:extLst>
          </p:cNvPr>
          <p:cNvGrpSpPr/>
          <p:nvPr/>
        </p:nvGrpSpPr>
        <p:grpSpPr>
          <a:xfrm>
            <a:off x="4894377" y="7681748"/>
            <a:ext cx="101958" cy="135444"/>
            <a:chOff x="8510517" y="2180464"/>
            <a:chExt cx="132932" cy="207169"/>
          </a:xfrm>
        </p:grpSpPr>
        <p:cxnSp>
          <p:nvCxnSpPr>
            <p:cNvPr id="497" name="Connecteur droit 496">
              <a:extLst>
                <a:ext uri="{FF2B5EF4-FFF2-40B4-BE49-F238E27FC236}">
                  <a16:creationId xmlns:a16="http://schemas.microsoft.com/office/drawing/2014/main" id="{9412106A-5EF8-0F46-83D1-3586C3D01F6E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8" name="Connecteur droit 497">
              <a:extLst>
                <a:ext uri="{FF2B5EF4-FFF2-40B4-BE49-F238E27FC236}">
                  <a16:creationId xmlns:a16="http://schemas.microsoft.com/office/drawing/2014/main" id="{D4AD1A5D-F6DE-F909-CF09-2E57112D990E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499" name="Connecteur droit 498">
            <a:extLst>
              <a:ext uri="{FF2B5EF4-FFF2-40B4-BE49-F238E27FC236}">
                <a16:creationId xmlns:a16="http://schemas.microsoft.com/office/drawing/2014/main" id="{714B4FAF-5AC8-26B0-3B33-80248F17994F}"/>
              </a:ext>
            </a:extLst>
          </p:cNvPr>
          <p:cNvCxnSpPr>
            <a:cxnSpLocks/>
          </p:cNvCxnSpPr>
          <p:nvPr/>
        </p:nvCxnSpPr>
        <p:spPr>
          <a:xfrm flipV="1">
            <a:off x="4945535" y="7744349"/>
            <a:ext cx="3400022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00" name="Groupe 499">
            <a:extLst>
              <a:ext uri="{FF2B5EF4-FFF2-40B4-BE49-F238E27FC236}">
                <a16:creationId xmlns:a16="http://schemas.microsoft.com/office/drawing/2014/main" id="{32BA5A2E-0FBD-5CB0-A223-00CC43D6CAB8}"/>
              </a:ext>
            </a:extLst>
          </p:cNvPr>
          <p:cNvGrpSpPr/>
          <p:nvPr/>
        </p:nvGrpSpPr>
        <p:grpSpPr>
          <a:xfrm>
            <a:off x="8288870" y="7676627"/>
            <a:ext cx="101958" cy="135444"/>
            <a:chOff x="8510517" y="2180464"/>
            <a:chExt cx="132932" cy="207169"/>
          </a:xfrm>
        </p:grpSpPr>
        <p:cxnSp>
          <p:nvCxnSpPr>
            <p:cNvPr id="501" name="Connecteur droit 500">
              <a:extLst>
                <a:ext uri="{FF2B5EF4-FFF2-40B4-BE49-F238E27FC236}">
                  <a16:creationId xmlns:a16="http://schemas.microsoft.com/office/drawing/2014/main" id="{03863717-0785-0B0A-6ACB-ACA4142279A5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2" name="Connecteur droit 501">
              <a:extLst>
                <a:ext uri="{FF2B5EF4-FFF2-40B4-BE49-F238E27FC236}">
                  <a16:creationId xmlns:a16="http://schemas.microsoft.com/office/drawing/2014/main" id="{DCDE69D1-4C2F-8A88-3875-FA206119881C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03" name="ZoneTexte 502">
            <a:extLst>
              <a:ext uri="{FF2B5EF4-FFF2-40B4-BE49-F238E27FC236}">
                <a16:creationId xmlns:a16="http://schemas.microsoft.com/office/drawing/2014/main" id="{CF58A129-F7D9-E28D-22B3-4F7B336128C9}"/>
              </a:ext>
            </a:extLst>
          </p:cNvPr>
          <p:cNvSpPr txBox="1"/>
          <p:nvPr/>
        </p:nvSpPr>
        <p:spPr>
          <a:xfrm>
            <a:off x="6250394" y="7703775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182 cm</a:t>
            </a:r>
          </a:p>
        </p:txBody>
      </p:sp>
      <p:cxnSp>
        <p:nvCxnSpPr>
          <p:cNvPr id="504" name="Connecteur droit 503">
            <a:extLst>
              <a:ext uri="{FF2B5EF4-FFF2-40B4-BE49-F238E27FC236}">
                <a16:creationId xmlns:a16="http://schemas.microsoft.com/office/drawing/2014/main" id="{A343622D-343C-CB6D-A143-6C7F094D29B0}"/>
              </a:ext>
            </a:extLst>
          </p:cNvPr>
          <p:cNvCxnSpPr>
            <a:cxnSpLocks/>
          </p:cNvCxnSpPr>
          <p:nvPr/>
        </p:nvCxnSpPr>
        <p:spPr>
          <a:xfrm>
            <a:off x="4945535" y="7587008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5" name="Connecteur droit 504">
            <a:extLst>
              <a:ext uri="{FF2B5EF4-FFF2-40B4-BE49-F238E27FC236}">
                <a16:creationId xmlns:a16="http://schemas.microsoft.com/office/drawing/2014/main" id="{785A7AF1-9A8A-C26E-DCEF-3277EB7D4F78}"/>
              </a:ext>
            </a:extLst>
          </p:cNvPr>
          <p:cNvCxnSpPr>
            <a:cxnSpLocks/>
          </p:cNvCxnSpPr>
          <p:nvPr/>
        </p:nvCxnSpPr>
        <p:spPr>
          <a:xfrm>
            <a:off x="8342151" y="7587008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20" name="Groupe 519">
            <a:extLst>
              <a:ext uri="{FF2B5EF4-FFF2-40B4-BE49-F238E27FC236}">
                <a16:creationId xmlns:a16="http://schemas.microsoft.com/office/drawing/2014/main" id="{0E4F582D-4172-7EF1-A20D-DB85C24E5EDE}"/>
              </a:ext>
            </a:extLst>
          </p:cNvPr>
          <p:cNvGrpSpPr/>
          <p:nvPr/>
        </p:nvGrpSpPr>
        <p:grpSpPr>
          <a:xfrm>
            <a:off x="4499420" y="8576940"/>
            <a:ext cx="101958" cy="135444"/>
            <a:chOff x="8510517" y="2180464"/>
            <a:chExt cx="132932" cy="207169"/>
          </a:xfrm>
        </p:grpSpPr>
        <p:cxnSp>
          <p:nvCxnSpPr>
            <p:cNvPr id="521" name="Connecteur droit 520">
              <a:extLst>
                <a:ext uri="{FF2B5EF4-FFF2-40B4-BE49-F238E27FC236}">
                  <a16:creationId xmlns:a16="http://schemas.microsoft.com/office/drawing/2014/main" id="{4C46621D-5B0A-1831-D900-EE01D3FD1D88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2" name="Connecteur droit 521">
              <a:extLst>
                <a:ext uri="{FF2B5EF4-FFF2-40B4-BE49-F238E27FC236}">
                  <a16:creationId xmlns:a16="http://schemas.microsoft.com/office/drawing/2014/main" id="{8759C1C3-6932-2E88-D694-D90E7516AF73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23" name="Connecteur droit 522">
            <a:extLst>
              <a:ext uri="{FF2B5EF4-FFF2-40B4-BE49-F238E27FC236}">
                <a16:creationId xmlns:a16="http://schemas.microsoft.com/office/drawing/2014/main" id="{34ECC4DA-E446-E0D0-439D-06A72338DFCC}"/>
              </a:ext>
            </a:extLst>
          </p:cNvPr>
          <p:cNvCxnSpPr>
            <a:cxnSpLocks/>
          </p:cNvCxnSpPr>
          <p:nvPr/>
        </p:nvCxnSpPr>
        <p:spPr>
          <a:xfrm>
            <a:off x="4550578" y="8645372"/>
            <a:ext cx="3791346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24" name="Groupe 523">
            <a:extLst>
              <a:ext uri="{FF2B5EF4-FFF2-40B4-BE49-F238E27FC236}">
                <a16:creationId xmlns:a16="http://schemas.microsoft.com/office/drawing/2014/main" id="{7678D9DA-2661-D601-1876-F82E703E4D47}"/>
              </a:ext>
            </a:extLst>
          </p:cNvPr>
          <p:cNvGrpSpPr/>
          <p:nvPr/>
        </p:nvGrpSpPr>
        <p:grpSpPr>
          <a:xfrm>
            <a:off x="8285237" y="8577650"/>
            <a:ext cx="101958" cy="135444"/>
            <a:chOff x="8510517" y="2180464"/>
            <a:chExt cx="132932" cy="207169"/>
          </a:xfrm>
        </p:grpSpPr>
        <p:cxnSp>
          <p:nvCxnSpPr>
            <p:cNvPr id="525" name="Connecteur droit 524">
              <a:extLst>
                <a:ext uri="{FF2B5EF4-FFF2-40B4-BE49-F238E27FC236}">
                  <a16:creationId xmlns:a16="http://schemas.microsoft.com/office/drawing/2014/main" id="{B8B5BB78-C46E-9E04-8003-93E588A91411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6" name="Connecteur droit 525">
              <a:extLst>
                <a:ext uri="{FF2B5EF4-FFF2-40B4-BE49-F238E27FC236}">
                  <a16:creationId xmlns:a16="http://schemas.microsoft.com/office/drawing/2014/main" id="{036610B0-93C7-15D5-FF78-A61D92E139F5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27" name="ZoneTexte 526">
            <a:extLst>
              <a:ext uri="{FF2B5EF4-FFF2-40B4-BE49-F238E27FC236}">
                <a16:creationId xmlns:a16="http://schemas.microsoft.com/office/drawing/2014/main" id="{D267E8CA-E2FD-8279-8AF3-C0A2F6D0A0A0}"/>
              </a:ext>
            </a:extLst>
          </p:cNvPr>
          <p:cNvSpPr txBox="1"/>
          <p:nvPr/>
        </p:nvSpPr>
        <p:spPr>
          <a:xfrm>
            <a:off x="6051186" y="8619580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204 cm</a:t>
            </a:r>
          </a:p>
        </p:txBody>
      </p:sp>
      <p:cxnSp>
        <p:nvCxnSpPr>
          <p:cNvPr id="528" name="Connecteur droit 527">
            <a:extLst>
              <a:ext uri="{FF2B5EF4-FFF2-40B4-BE49-F238E27FC236}">
                <a16:creationId xmlns:a16="http://schemas.microsoft.com/office/drawing/2014/main" id="{2AD8A30A-C9E8-971B-BEEA-85E314E7053F}"/>
              </a:ext>
            </a:extLst>
          </p:cNvPr>
          <p:cNvCxnSpPr>
            <a:cxnSpLocks/>
          </p:cNvCxnSpPr>
          <p:nvPr/>
        </p:nvCxnSpPr>
        <p:spPr>
          <a:xfrm>
            <a:off x="4550578" y="8477438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9" name="Connecteur droit 528">
            <a:extLst>
              <a:ext uri="{FF2B5EF4-FFF2-40B4-BE49-F238E27FC236}">
                <a16:creationId xmlns:a16="http://schemas.microsoft.com/office/drawing/2014/main" id="{31197B10-1E3A-8D2B-EFFC-B33FB34A5387}"/>
              </a:ext>
            </a:extLst>
          </p:cNvPr>
          <p:cNvCxnSpPr>
            <a:cxnSpLocks/>
          </p:cNvCxnSpPr>
          <p:nvPr/>
        </p:nvCxnSpPr>
        <p:spPr>
          <a:xfrm>
            <a:off x="8338518" y="8488031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33" name="Groupe 532">
            <a:extLst>
              <a:ext uri="{FF2B5EF4-FFF2-40B4-BE49-F238E27FC236}">
                <a16:creationId xmlns:a16="http://schemas.microsoft.com/office/drawing/2014/main" id="{A63619C4-9772-E45B-8631-C40992A2C43B}"/>
              </a:ext>
            </a:extLst>
          </p:cNvPr>
          <p:cNvGrpSpPr/>
          <p:nvPr/>
        </p:nvGrpSpPr>
        <p:grpSpPr>
          <a:xfrm>
            <a:off x="4098628" y="9483033"/>
            <a:ext cx="101958" cy="135444"/>
            <a:chOff x="8510517" y="2180464"/>
            <a:chExt cx="132932" cy="207169"/>
          </a:xfrm>
        </p:grpSpPr>
        <p:cxnSp>
          <p:nvCxnSpPr>
            <p:cNvPr id="534" name="Connecteur droit 533">
              <a:extLst>
                <a:ext uri="{FF2B5EF4-FFF2-40B4-BE49-F238E27FC236}">
                  <a16:creationId xmlns:a16="http://schemas.microsoft.com/office/drawing/2014/main" id="{D9B43742-E03A-FF42-6CB8-762D9F69B5A2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5" name="Connecteur droit 534">
              <a:extLst>
                <a:ext uri="{FF2B5EF4-FFF2-40B4-BE49-F238E27FC236}">
                  <a16:creationId xmlns:a16="http://schemas.microsoft.com/office/drawing/2014/main" id="{F16BD424-7B0A-C98D-28F7-C83205159B00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36" name="Connecteur droit 535">
            <a:extLst>
              <a:ext uri="{FF2B5EF4-FFF2-40B4-BE49-F238E27FC236}">
                <a16:creationId xmlns:a16="http://schemas.microsoft.com/office/drawing/2014/main" id="{E71E8EDC-CC35-4152-72B8-2F4B2378FE10}"/>
              </a:ext>
            </a:extLst>
          </p:cNvPr>
          <p:cNvCxnSpPr>
            <a:cxnSpLocks/>
          </p:cNvCxnSpPr>
          <p:nvPr/>
        </p:nvCxnSpPr>
        <p:spPr>
          <a:xfrm>
            <a:off x="4149786" y="9550755"/>
            <a:ext cx="4198361" cy="413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37" name="Groupe 536">
            <a:extLst>
              <a:ext uri="{FF2B5EF4-FFF2-40B4-BE49-F238E27FC236}">
                <a16:creationId xmlns:a16="http://schemas.microsoft.com/office/drawing/2014/main" id="{C6FEA9E5-36B3-5030-BC18-4C44B9A93301}"/>
              </a:ext>
            </a:extLst>
          </p:cNvPr>
          <p:cNvGrpSpPr/>
          <p:nvPr/>
        </p:nvGrpSpPr>
        <p:grpSpPr>
          <a:xfrm>
            <a:off x="8291460" y="9487163"/>
            <a:ext cx="101958" cy="135444"/>
            <a:chOff x="8510517" y="2180464"/>
            <a:chExt cx="132932" cy="207169"/>
          </a:xfrm>
        </p:grpSpPr>
        <p:cxnSp>
          <p:nvCxnSpPr>
            <p:cNvPr id="538" name="Connecteur droit 537">
              <a:extLst>
                <a:ext uri="{FF2B5EF4-FFF2-40B4-BE49-F238E27FC236}">
                  <a16:creationId xmlns:a16="http://schemas.microsoft.com/office/drawing/2014/main" id="{03CBA248-2CFA-D04A-6984-7D758FBA56D3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9" name="Connecteur droit 538">
              <a:extLst>
                <a:ext uri="{FF2B5EF4-FFF2-40B4-BE49-F238E27FC236}">
                  <a16:creationId xmlns:a16="http://schemas.microsoft.com/office/drawing/2014/main" id="{FBE1DE68-8677-FDE4-16EC-6F8828F31422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0" name="ZoneTexte 539">
            <a:extLst>
              <a:ext uri="{FF2B5EF4-FFF2-40B4-BE49-F238E27FC236}">
                <a16:creationId xmlns:a16="http://schemas.microsoft.com/office/drawing/2014/main" id="{A7C24585-24C5-6CAE-3B2E-D9168A4F65EC}"/>
              </a:ext>
            </a:extLst>
          </p:cNvPr>
          <p:cNvSpPr txBox="1"/>
          <p:nvPr/>
        </p:nvSpPr>
        <p:spPr>
          <a:xfrm>
            <a:off x="5804505" y="9514311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226 cm</a:t>
            </a:r>
          </a:p>
        </p:txBody>
      </p:sp>
      <p:cxnSp>
        <p:nvCxnSpPr>
          <p:cNvPr id="541" name="Connecteur droit 540">
            <a:extLst>
              <a:ext uri="{FF2B5EF4-FFF2-40B4-BE49-F238E27FC236}">
                <a16:creationId xmlns:a16="http://schemas.microsoft.com/office/drawing/2014/main" id="{31DEF910-F25B-65A1-969E-29635722AB4F}"/>
              </a:ext>
            </a:extLst>
          </p:cNvPr>
          <p:cNvCxnSpPr>
            <a:cxnSpLocks/>
          </p:cNvCxnSpPr>
          <p:nvPr/>
        </p:nvCxnSpPr>
        <p:spPr>
          <a:xfrm>
            <a:off x="4149786" y="9388293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2" name="Connecteur droit 541">
            <a:extLst>
              <a:ext uri="{FF2B5EF4-FFF2-40B4-BE49-F238E27FC236}">
                <a16:creationId xmlns:a16="http://schemas.microsoft.com/office/drawing/2014/main" id="{208C48F2-9E4B-9C09-AA96-C0FA535095DA}"/>
              </a:ext>
            </a:extLst>
          </p:cNvPr>
          <p:cNvCxnSpPr>
            <a:cxnSpLocks/>
          </p:cNvCxnSpPr>
          <p:nvPr/>
        </p:nvCxnSpPr>
        <p:spPr>
          <a:xfrm>
            <a:off x="8344741" y="9397544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47" name="Groupe 546">
            <a:extLst>
              <a:ext uri="{FF2B5EF4-FFF2-40B4-BE49-F238E27FC236}">
                <a16:creationId xmlns:a16="http://schemas.microsoft.com/office/drawing/2014/main" id="{801AECF1-FB10-3FFC-32F0-659B06A8AD2F}"/>
              </a:ext>
            </a:extLst>
          </p:cNvPr>
          <p:cNvGrpSpPr/>
          <p:nvPr/>
        </p:nvGrpSpPr>
        <p:grpSpPr>
          <a:xfrm>
            <a:off x="3705546" y="10387337"/>
            <a:ext cx="101958" cy="135444"/>
            <a:chOff x="8510517" y="2180464"/>
            <a:chExt cx="132932" cy="207169"/>
          </a:xfrm>
        </p:grpSpPr>
        <p:cxnSp>
          <p:nvCxnSpPr>
            <p:cNvPr id="548" name="Connecteur droit 547">
              <a:extLst>
                <a:ext uri="{FF2B5EF4-FFF2-40B4-BE49-F238E27FC236}">
                  <a16:creationId xmlns:a16="http://schemas.microsoft.com/office/drawing/2014/main" id="{80E54846-CF50-2E1A-0197-67B4CE0A336D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9" name="Connecteur droit 548">
              <a:extLst>
                <a:ext uri="{FF2B5EF4-FFF2-40B4-BE49-F238E27FC236}">
                  <a16:creationId xmlns:a16="http://schemas.microsoft.com/office/drawing/2014/main" id="{CB4187E4-1325-58AD-2B81-774B3E43BF67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50" name="Connecteur droit 549">
            <a:extLst>
              <a:ext uri="{FF2B5EF4-FFF2-40B4-BE49-F238E27FC236}">
                <a16:creationId xmlns:a16="http://schemas.microsoft.com/office/drawing/2014/main" id="{B4F9FC5E-CAEC-BAF7-C493-02F35EB8041D}"/>
              </a:ext>
            </a:extLst>
          </p:cNvPr>
          <p:cNvCxnSpPr>
            <a:cxnSpLocks/>
          </p:cNvCxnSpPr>
          <p:nvPr/>
        </p:nvCxnSpPr>
        <p:spPr>
          <a:xfrm>
            <a:off x="3756525" y="10457212"/>
            <a:ext cx="4581993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51" name="Groupe 550">
            <a:extLst>
              <a:ext uri="{FF2B5EF4-FFF2-40B4-BE49-F238E27FC236}">
                <a16:creationId xmlns:a16="http://schemas.microsoft.com/office/drawing/2014/main" id="{9E045A83-C22B-1C88-95DF-E3E405AA1CCC}"/>
              </a:ext>
            </a:extLst>
          </p:cNvPr>
          <p:cNvGrpSpPr/>
          <p:nvPr/>
        </p:nvGrpSpPr>
        <p:grpSpPr>
          <a:xfrm>
            <a:off x="8281831" y="10389490"/>
            <a:ext cx="101958" cy="135444"/>
            <a:chOff x="8510517" y="2180464"/>
            <a:chExt cx="132932" cy="207169"/>
          </a:xfrm>
        </p:grpSpPr>
        <p:cxnSp>
          <p:nvCxnSpPr>
            <p:cNvPr id="552" name="Connecteur droit 551">
              <a:extLst>
                <a:ext uri="{FF2B5EF4-FFF2-40B4-BE49-F238E27FC236}">
                  <a16:creationId xmlns:a16="http://schemas.microsoft.com/office/drawing/2014/main" id="{0E9AC4D4-2B42-963B-CBCE-01B511E33EF9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3" name="Connecteur droit 552">
              <a:extLst>
                <a:ext uri="{FF2B5EF4-FFF2-40B4-BE49-F238E27FC236}">
                  <a16:creationId xmlns:a16="http://schemas.microsoft.com/office/drawing/2014/main" id="{346E323D-6FF9-1245-0D2F-33010D9FC6B5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54" name="ZoneTexte 553">
            <a:extLst>
              <a:ext uri="{FF2B5EF4-FFF2-40B4-BE49-F238E27FC236}">
                <a16:creationId xmlns:a16="http://schemas.microsoft.com/office/drawing/2014/main" id="{77BCF926-78F2-ACC3-5E44-0A2A3640A065}"/>
              </a:ext>
            </a:extLst>
          </p:cNvPr>
          <p:cNvSpPr txBox="1"/>
          <p:nvPr/>
        </p:nvSpPr>
        <p:spPr>
          <a:xfrm>
            <a:off x="5794876" y="10416638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248 cm</a:t>
            </a:r>
          </a:p>
        </p:txBody>
      </p:sp>
      <p:cxnSp>
        <p:nvCxnSpPr>
          <p:cNvPr id="555" name="Connecteur droit 554">
            <a:extLst>
              <a:ext uri="{FF2B5EF4-FFF2-40B4-BE49-F238E27FC236}">
                <a16:creationId xmlns:a16="http://schemas.microsoft.com/office/drawing/2014/main" id="{12816866-178C-7BE3-39ED-F11896CAC717}"/>
              </a:ext>
            </a:extLst>
          </p:cNvPr>
          <p:cNvCxnSpPr>
            <a:cxnSpLocks/>
          </p:cNvCxnSpPr>
          <p:nvPr/>
        </p:nvCxnSpPr>
        <p:spPr>
          <a:xfrm>
            <a:off x="3756704" y="10283072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6" name="Connecteur droit 555">
            <a:extLst>
              <a:ext uri="{FF2B5EF4-FFF2-40B4-BE49-F238E27FC236}">
                <a16:creationId xmlns:a16="http://schemas.microsoft.com/office/drawing/2014/main" id="{C054A9F5-E22F-3DD7-2024-8AE5935EFD35}"/>
              </a:ext>
            </a:extLst>
          </p:cNvPr>
          <p:cNvCxnSpPr>
            <a:cxnSpLocks/>
          </p:cNvCxnSpPr>
          <p:nvPr/>
        </p:nvCxnSpPr>
        <p:spPr>
          <a:xfrm>
            <a:off x="8335112" y="10299871"/>
            <a:ext cx="0" cy="1624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5" name="Connecteur droit 574">
            <a:extLst>
              <a:ext uri="{FF2B5EF4-FFF2-40B4-BE49-F238E27FC236}">
                <a16:creationId xmlns:a16="http://schemas.microsoft.com/office/drawing/2014/main" id="{216CB7F0-34EB-3E14-831C-A322A3F434BF}"/>
              </a:ext>
            </a:extLst>
          </p:cNvPr>
          <p:cNvCxnSpPr>
            <a:cxnSpLocks/>
          </p:cNvCxnSpPr>
          <p:nvPr/>
        </p:nvCxnSpPr>
        <p:spPr>
          <a:xfrm>
            <a:off x="6679019" y="4170157"/>
            <a:ext cx="16121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65" name="ZoneTexte 564">
            <a:extLst>
              <a:ext uri="{FF2B5EF4-FFF2-40B4-BE49-F238E27FC236}">
                <a16:creationId xmlns:a16="http://schemas.microsoft.com/office/drawing/2014/main" id="{931D6C0D-8BC0-104F-E4F0-67B011D789D2}"/>
              </a:ext>
            </a:extLst>
          </p:cNvPr>
          <p:cNvSpPr txBox="1"/>
          <p:nvPr/>
        </p:nvSpPr>
        <p:spPr>
          <a:xfrm rot="16200000">
            <a:off x="6783562" y="3918678"/>
            <a:ext cx="697703" cy="261610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46606240-4E16-F4F5-F3F7-55C630199A29}"/>
              </a:ext>
            </a:extLst>
          </p:cNvPr>
          <p:cNvGrpSpPr/>
          <p:nvPr/>
        </p:nvGrpSpPr>
        <p:grpSpPr>
          <a:xfrm>
            <a:off x="6676008" y="3799268"/>
            <a:ext cx="1620000" cy="540000"/>
            <a:chOff x="5207675" y="1156368"/>
            <a:chExt cx="3240072" cy="1080000"/>
          </a:xfrm>
        </p:grpSpPr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F9DA06C1-5389-FAB3-9453-AD2CA5FEACEB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2673628C-A922-C3ED-78F3-F61DEFA97E4A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9701D0B0-661A-BD8B-3FA9-EF2686F7DB10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7EF0201-15EE-8C95-8974-3DF51A0C5541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B3B8B1A6-1DB8-55E9-659B-D52D244E5993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5015742-54C1-19F8-F31E-6A9D002936F9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1027AC1-8787-8CF4-4412-35CD419F005D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AF288C1B-8397-3CCD-5694-660DAA40B528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DFF003F-0B46-31FF-F1FD-1E0C5F5A5030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47DB447-2B1E-B5BB-EABF-B5F021BF9118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CD6AB14A-E514-D1BB-ED8B-B8FE6B3BAEB4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57E7501D-66E2-AE1E-DDC0-5F10DD3447B0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A8690A1-4AC3-0563-2FA4-B2B8A36A9867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AA7CB1A6-D6BA-5E36-F749-75813C7F69C7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1A325D5B-3978-DA0E-63AA-7BA32AAFAD3B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2D9ABF59-DCC3-D309-2AD7-92B86D71940D}"/>
              </a:ext>
            </a:extLst>
          </p:cNvPr>
          <p:cNvCxnSpPr>
            <a:cxnSpLocks/>
          </p:cNvCxnSpPr>
          <p:nvPr/>
        </p:nvCxnSpPr>
        <p:spPr>
          <a:xfrm>
            <a:off x="6644094" y="3760918"/>
            <a:ext cx="167765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8" name="Connecteur droit 557">
            <a:extLst>
              <a:ext uri="{FF2B5EF4-FFF2-40B4-BE49-F238E27FC236}">
                <a16:creationId xmlns:a16="http://schemas.microsoft.com/office/drawing/2014/main" id="{F7A31059-6689-47EE-A9E0-9C1ED9696AA9}"/>
              </a:ext>
            </a:extLst>
          </p:cNvPr>
          <p:cNvCxnSpPr>
            <a:cxnSpLocks/>
          </p:cNvCxnSpPr>
          <p:nvPr/>
        </p:nvCxnSpPr>
        <p:spPr>
          <a:xfrm>
            <a:off x="7265415" y="3800067"/>
            <a:ext cx="0" cy="530227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59" name="Groupe 558">
            <a:extLst>
              <a:ext uri="{FF2B5EF4-FFF2-40B4-BE49-F238E27FC236}">
                <a16:creationId xmlns:a16="http://schemas.microsoft.com/office/drawing/2014/main" id="{00E4377C-6174-2B8A-37AF-85AC53DA8799}"/>
              </a:ext>
            </a:extLst>
          </p:cNvPr>
          <p:cNvGrpSpPr/>
          <p:nvPr/>
        </p:nvGrpSpPr>
        <p:grpSpPr>
          <a:xfrm>
            <a:off x="7151025" y="3718157"/>
            <a:ext cx="224387" cy="156579"/>
            <a:chOff x="1286272" y="10120897"/>
            <a:chExt cx="224387" cy="156579"/>
          </a:xfrm>
        </p:grpSpPr>
        <p:cxnSp>
          <p:nvCxnSpPr>
            <p:cNvPr id="560" name="Connecteur droit 559">
              <a:extLst>
                <a:ext uri="{FF2B5EF4-FFF2-40B4-BE49-F238E27FC236}">
                  <a16:creationId xmlns:a16="http://schemas.microsoft.com/office/drawing/2014/main" id="{E034084D-8AA2-BD2B-2B20-4543C95EF2FA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1" name="Connecteur droit 560">
              <a:extLst>
                <a:ext uri="{FF2B5EF4-FFF2-40B4-BE49-F238E27FC236}">
                  <a16:creationId xmlns:a16="http://schemas.microsoft.com/office/drawing/2014/main" id="{AD426DCC-1C36-43E0-CC8A-DF111B9C9CE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62" name="Groupe 561">
            <a:extLst>
              <a:ext uri="{FF2B5EF4-FFF2-40B4-BE49-F238E27FC236}">
                <a16:creationId xmlns:a16="http://schemas.microsoft.com/office/drawing/2014/main" id="{4D414986-4CBB-ECB1-205E-A48ECF148B3A}"/>
              </a:ext>
            </a:extLst>
          </p:cNvPr>
          <p:cNvGrpSpPr/>
          <p:nvPr/>
        </p:nvGrpSpPr>
        <p:grpSpPr>
          <a:xfrm>
            <a:off x="7147437" y="4251506"/>
            <a:ext cx="224387" cy="156579"/>
            <a:chOff x="1286272" y="10120897"/>
            <a:chExt cx="224387" cy="156579"/>
          </a:xfrm>
        </p:grpSpPr>
        <p:cxnSp>
          <p:nvCxnSpPr>
            <p:cNvPr id="563" name="Connecteur droit 562">
              <a:extLst>
                <a:ext uri="{FF2B5EF4-FFF2-40B4-BE49-F238E27FC236}">
                  <a16:creationId xmlns:a16="http://schemas.microsoft.com/office/drawing/2014/main" id="{CA115DF6-1206-C1C3-A286-71F165B25185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4" name="Connecteur droit 563">
              <a:extLst>
                <a:ext uri="{FF2B5EF4-FFF2-40B4-BE49-F238E27FC236}">
                  <a16:creationId xmlns:a16="http://schemas.microsoft.com/office/drawing/2014/main" id="{92E0CC90-966D-BD92-9A41-0C4267A30F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80" name="Groupe 579">
            <a:extLst>
              <a:ext uri="{FF2B5EF4-FFF2-40B4-BE49-F238E27FC236}">
                <a16:creationId xmlns:a16="http://schemas.microsoft.com/office/drawing/2014/main" id="{724FAC7C-5076-4C7F-3407-1BD649E5AAD3}"/>
              </a:ext>
            </a:extLst>
          </p:cNvPr>
          <p:cNvGrpSpPr/>
          <p:nvPr/>
        </p:nvGrpSpPr>
        <p:grpSpPr>
          <a:xfrm>
            <a:off x="6624151" y="4100831"/>
            <a:ext cx="101958" cy="135444"/>
            <a:chOff x="8510517" y="2180464"/>
            <a:chExt cx="132932" cy="207169"/>
          </a:xfrm>
        </p:grpSpPr>
        <p:cxnSp>
          <p:nvCxnSpPr>
            <p:cNvPr id="581" name="Connecteur droit 580">
              <a:extLst>
                <a:ext uri="{FF2B5EF4-FFF2-40B4-BE49-F238E27FC236}">
                  <a16:creationId xmlns:a16="http://schemas.microsoft.com/office/drawing/2014/main" id="{4292C18A-27A2-7982-A4AB-14791DF17F9D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2" name="Connecteur droit 581">
              <a:extLst>
                <a:ext uri="{FF2B5EF4-FFF2-40B4-BE49-F238E27FC236}">
                  <a16:creationId xmlns:a16="http://schemas.microsoft.com/office/drawing/2014/main" id="{80DD3C23-B879-8955-40FD-607C15957EC9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83" name="Groupe 582">
            <a:extLst>
              <a:ext uri="{FF2B5EF4-FFF2-40B4-BE49-F238E27FC236}">
                <a16:creationId xmlns:a16="http://schemas.microsoft.com/office/drawing/2014/main" id="{B928705E-D6C7-D27C-A7B8-5324D8B10479}"/>
              </a:ext>
            </a:extLst>
          </p:cNvPr>
          <p:cNvGrpSpPr/>
          <p:nvPr/>
        </p:nvGrpSpPr>
        <p:grpSpPr>
          <a:xfrm>
            <a:off x="8241244" y="4100799"/>
            <a:ext cx="101958" cy="135444"/>
            <a:chOff x="8510517" y="2180464"/>
            <a:chExt cx="132932" cy="207169"/>
          </a:xfrm>
        </p:grpSpPr>
        <p:cxnSp>
          <p:nvCxnSpPr>
            <p:cNvPr id="584" name="Connecteur droit 583">
              <a:extLst>
                <a:ext uri="{FF2B5EF4-FFF2-40B4-BE49-F238E27FC236}">
                  <a16:creationId xmlns:a16="http://schemas.microsoft.com/office/drawing/2014/main" id="{318E66D7-17D7-6ABF-F4FA-82390071CFB1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5" name="Connecteur droit 584">
              <a:extLst>
                <a:ext uri="{FF2B5EF4-FFF2-40B4-BE49-F238E27FC236}">
                  <a16:creationId xmlns:a16="http://schemas.microsoft.com/office/drawing/2014/main" id="{CBCC1A93-671F-C9DF-0D9F-562B15AC7514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86" name="ZoneTexte 585">
            <a:extLst>
              <a:ext uri="{FF2B5EF4-FFF2-40B4-BE49-F238E27FC236}">
                <a16:creationId xmlns:a16="http://schemas.microsoft.com/office/drawing/2014/main" id="{39E5F258-4737-6A81-D993-5355215A590E}"/>
              </a:ext>
            </a:extLst>
          </p:cNvPr>
          <p:cNvSpPr txBox="1"/>
          <p:nvPr/>
        </p:nvSpPr>
        <p:spPr>
          <a:xfrm>
            <a:off x="7353509" y="3938570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90 cm</a:t>
            </a:r>
          </a:p>
        </p:txBody>
      </p:sp>
      <p:cxnSp>
        <p:nvCxnSpPr>
          <p:cNvPr id="588" name="Connecteur droit avec flèche 587">
            <a:extLst>
              <a:ext uri="{FF2B5EF4-FFF2-40B4-BE49-F238E27FC236}">
                <a16:creationId xmlns:a16="http://schemas.microsoft.com/office/drawing/2014/main" id="{B92F29CC-FCD8-78C2-BFD9-8ED1EAFA7FB6}"/>
              </a:ext>
            </a:extLst>
          </p:cNvPr>
          <p:cNvCxnSpPr/>
          <p:nvPr/>
        </p:nvCxnSpPr>
        <p:spPr>
          <a:xfrm>
            <a:off x="5804505" y="11198356"/>
            <a:ext cx="391399" cy="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9" name="ZoneTexte 588">
            <a:extLst>
              <a:ext uri="{FF2B5EF4-FFF2-40B4-BE49-F238E27FC236}">
                <a16:creationId xmlns:a16="http://schemas.microsoft.com/office/drawing/2014/main" id="{CBF08267-114D-D285-78D0-0986A09527AD}"/>
              </a:ext>
            </a:extLst>
          </p:cNvPr>
          <p:cNvSpPr txBox="1"/>
          <p:nvPr/>
        </p:nvSpPr>
        <p:spPr>
          <a:xfrm>
            <a:off x="5645815" y="11165994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21 cm</a:t>
            </a:r>
          </a:p>
        </p:txBody>
      </p:sp>
      <p:sp>
        <p:nvSpPr>
          <p:cNvPr id="590" name="ZoneTexte 589">
            <a:extLst>
              <a:ext uri="{FF2B5EF4-FFF2-40B4-BE49-F238E27FC236}">
                <a16:creationId xmlns:a16="http://schemas.microsoft.com/office/drawing/2014/main" id="{AAE6A9BF-EB13-3F44-516F-0B282D8E9F00}"/>
              </a:ext>
            </a:extLst>
          </p:cNvPr>
          <p:cNvSpPr txBox="1"/>
          <p:nvPr/>
        </p:nvSpPr>
        <p:spPr>
          <a:xfrm>
            <a:off x="7622983" y="11147082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15 cm</a:t>
            </a:r>
          </a:p>
        </p:txBody>
      </p:sp>
      <p:cxnSp>
        <p:nvCxnSpPr>
          <p:cNvPr id="591" name="Connecteur droit avec flèche 590">
            <a:extLst>
              <a:ext uri="{FF2B5EF4-FFF2-40B4-BE49-F238E27FC236}">
                <a16:creationId xmlns:a16="http://schemas.microsoft.com/office/drawing/2014/main" id="{6F09D228-98C4-61BB-FD85-CD173E414693}"/>
              </a:ext>
            </a:extLst>
          </p:cNvPr>
          <p:cNvCxnSpPr>
            <a:cxnSpLocks/>
          </p:cNvCxnSpPr>
          <p:nvPr/>
        </p:nvCxnSpPr>
        <p:spPr>
          <a:xfrm flipV="1">
            <a:off x="8250644" y="11176092"/>
            <a:ext cx="0" cy="250250"/>
          </a:xfrm>
          <a:prstGeom prst="straightConnector1">
            <a:avLst/>
          </a:prstGeom>
          <a:ln w="95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4" name="Connecteur droit 613">
            <a:extLst>
              <a:ext uri="{FF2B5EF4-FFF2-40B4-BE49-F238E27FC236}">
                <a16:creationId xmlns:a16="http://schemas.microsoft.com/office/drawing/2014/main" id="{7663C281-47DA-B9F2-AC23-5E1634F4268B}"/>
              </a:ext>
            </a:extLst>
          </p:cNvPr>
          <p:cNvCxnSpPr>
            <a:cxnSpLocks/>
          </p:cNvCxnSpPr>
          <p:nvPr/>
        </p:nvCxnSpPr>
        <p:spPr>
          <a:xfrm>
            <a:off x="3362373" y="11602758"/>
            <a:ext cx="16121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5" name="ZoneTexte 614">
            <a:extLst>
              <a:ext uri="{FF2B5EF4-FFF2-40B4-BE49-F238E27FC236}">
                <a16:creationId xmlns:a16="http://schemas.microsoft.com/office/drawing/2014/main" id="{0F8E1F06-DD94-2ADA-7A2F-578E541D0532}"/>
              </a:ext>
            </a:extLst>
          </p:cNvPr>
          <p:cNvSpPr txBox="1"/>
          <p:nvPr/>
        </p:nvSpPr>
        <p:spPr>
          <a:xfrm rot="16200000">
            <a:off x="3529134" y="11278779"/>
            <a:ext cx="573267" cy="261610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cxnSp>
        <p:nvCxnSpPr>
          <p:cNvPr id="616" name="Connecteur droit 615">
            <a:extLst>
              <a:ext uri="{FF2B5EF4-FFF2-40B4-BE49-F238E27FC236}">
                <a16:creationId xmlns:a16="http://schemas.microsoft.com/office/drawing/2014/main" id="{895F0F62-3FF6-1583-E8B4-1D19FA55CCBF}"/>
              </a:ext>
            </a:extLst>
          </p:cNvPr>
          <p:cNvCxnSpPr>
            <a:cxnSpLocks/>
          </p:cNvCxnSpPr>
          <p:nvPr/>
        </p:nvCxnSpPr>
        <p:spPr>
          <a:xfrm>
            <a:off x="3948769" y="11161229"/>
            <a:ext cx="0" cy="530227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9" name="ZoneTexte 628">
            <a:extLst>
              <a:ext uri="{FF2B5EF4-FFF2-40B4-BE49-F238E27FC236}">
                <a16:creationId xmlns:a16="http://schemas.microsoft.com/office/drawing/2014/main" id="{19DAA360-12D1-5B90-D7A3-19AD74DC810E}"/>
              </a:ext>
            </a:extLst>
          </p:cNvPr>
          <p:cNvSpPr txBox="1"/>
          <p:nvPr/>
        </p:nvSpPr>
        <p:spPr>
          <a:xfrm>
            <a:off x="4029720" y="11371171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90 cm</a:t>
            </a:r>
          </a:p>
        </p:txBody>
      </p:sp>
      <p:grpSp>
        <p:nvGrpSpPr>
          <p:cNvPr id="206" name="Groupe 205">
            <a:extLst>
              <a:ext uri="{FF2B5EF4-FFF2-40B4-BE49-F238E27FC236}">
                <a16:creationId xmlns:a16="http://schemas.microsoft.com/office/drawing/2014/main" id="{CF276361-CF74-1E86-FFA9-AD24C617A345}"/>
              </a:ext>
            </a:extLst>
          </p:cNvPr>
          <p:cNvGrpSpPr/>
          <p:nvPr/>
        </p:nvGrpSpPr>
        <p:grpSpPr>
          <a:xfrm>
            <a:off x="3349278" y="11159766"/>
            <a:ext cx="1620000" cy="540000"/>
            <a:chOff x="5207675" y="1156368"/>
            <a:chExt cx="3240072" cy="1080000"/>
          </a:xfrm>
        </p:grpSpPr>
        <p:sp>
          <p:nvSpPr>
            <p:cNvPr id="213" name="Rectangle : coins arrondis 212">
              <a:extLst>
                <a:ext uri="{FF2B5EF4-FFF2-40B4-BE49-F238E27FC236}">
                  <a16:creationId xmlns:a16="http://schemas.microsoft.com/office/drawing/2014/main" id="{48561A65-6955-1365-F90F-61D77F69F2AB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4" name="Ellipse 213">
              <a:extLst>
                <a:ext uri="{FF2B5EF4-FFF2-40B4-BE49-F238E27FC236}">
                  <a16:creationId xmlns:a16="http://schemas.microsoft.com/office/drawing/2014/main" id="{696C753E-AC60-0989-B020-85F1A6DEB8DB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0" name="Ellipse 219">
              <a:extLst>
                <a:ext uri="{FF2B5EF4-FFF2-40B4-BE49-F238E27FC236}">
                  <a16:creationId xmlns:a16="http://schemas.microsoft.com/office/drawing/2014/main" id="{C8883F0F-88B6-48E4-3EDE-DD7BF67C552D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3" name="Ellipse 232">
              <a:extLst>
                <a:ext uri="{FF2B5EF4-FFF2-40B4-BE49-F238E27FC236}">
                  <a16:creationId xmlns:a16="http://schemas.microsoft.com/office/drawing/2014/main" id="{EBBEAF32-B9CD-79E4-1D9E-45BC2E6CE86A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6" name="Ellipse 235">
              <a:extLst>
                <a:ext uri="{FF2B5EF4-FFF2-40B4-BE49-F238E27FC236}">
                  <a16:creationId xmlns:a16="http://schemas.microsoft.com/office/drawing/2014/main" id="{0285AD8D-2D9D-B749-6291-67A611C8BE20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7" name="Ellipse 236">
              <a:extLst>
                <a:ext uri="{FF2B5EF4-FFF2-40B4-BE49-F238E27FC236}">
                  <a16:creationId xmlns:a16="http://schemas.microsoft.com/office/drawing/2014/main" id="{1D34226D-0EDF-7F75-C681-8DDEF23126E0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8" name="Ellipse 237">
              <a:extLst>
                <a:ext uri="{FF2B5EF4-FFF2-40B4-BE49-F238E27FC236}">
                  <a16:creationId xmlns:a16="http://schemas.microsoft.com/office/drawing/2014/main" id="{7B25E545-A6FA-9CD6-C1C3-C521A7A4DBA4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9" name="Ellipse 248">
              <a:extLst>
                <a:ext uri="{FF2B5EF4-FFF2-40B4-BE49-F238E27FC236}">
                  <a16:creationId xmlns:a16="http://schemas.microsoft.com/office/drawing/2014/main" id="{088D799D-6E66-00DD-D159-FD2E77F609F6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3" name="Ellipse 252">
              <a:extLst>
                <a:ext uri="{FF2B5EF4-FFF2-40B4-BE49-F238E27FC236}">
                  <a16:creationId xmlns:a16="http://schemas.microsoft.com/office/drawing/2014/main" id="{24D8DE3B-42E7-997E-77B6-82BAC6D7D447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7" name="Ellipse 256">
              <a:extLst>
                <a:ext uri="{FF2B5EF4-FFF2-40B4-BE49-F238E27FC236}">
                  <a16:creationId xmlns:a16="http://schemas.microsoft.com/office/drawing/2014/main" id="{72A3429B-2EFB-C092-139A-FB8C59F1BC98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8" name="Ellipse 257">
              <a:extLst>
                <a:ext uri="{FF2B5EF4-FFF2-40B4-BE49-F238E27FC236}">
                  <a16:creationId xmlns:a16="http://schemas.microsoft.com/office/drawing/2014/main" id="{18A25AA2-77D8-CE52-C544-B2D9E99AD260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9" name="Ellipse 258">
              <a:extLst>
                <a:ext uri="{FF2B5EF4-FFF2-40B4-BE49-F238E27FC236}">
                  <a16:creationId xmlns:a16="http://schemas.microsoft.com/office/drawing/2014/main" id="{17273C19-083E-FDE8-E70F-824837FB2823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9" name="Ellipse 288">
              <a:extLst>
                <a:ext uri="{FF2B5EF4-FFF2-40B4-BE49-F238E27FC236}">
                  <a16:creationId xmlns:a16="http://schemas.microsoft.com/office/drawing/2014/main" id="{65BB8F41-EE56-D5ED-2DEC-C37FE0561F24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93" name="Connecteur droit 292">
              <a:extLst>
                <a:ext uri="{FF2B5EF4-FFF2-40B4-BE49-F238E27FC236}">
                  <a16:creationId xmlns:a16="http://schemas.microsoft.com/office/drawing/2014/main" id="{D0D10B73-1C97-B345-B65D-82FA8E7B37B3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Connecteur droit 293">
              <a:extLst>
                <a:ext uri="{FF2B5EF4-FFF2-40B4-BE49-F238E27FC236}">
                  <a16:creationId xmlns:a16="http://schemas.microsoft.com/office/drawing/2014/main" id="{72986D1F-8612-5EEC-5E1D-1E785AC1744D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7" name="Groupe 616">
            <a:extLst>
              <a:ext uri="{FF2B5EF4-FFF2-40B4-BE49-F238E27FC236}">
                <a16:creationId xmlns:a16="http://schemas.microsoft.com/office/drawing/2014/main" id="{A3B3E7BE-23EE-D9AC-4650-67C923B305F5}"/>
              </a:ext>
            </a:extLst>
          </p:cNvPr>
          <p:cNvGrpSpPr/>
          <p:nvPr/>
        </p:nvGrpSpPr>
        <p:grpSpPr>
          <a:xfrm>
            <a:off x="3834379" y="11072176"/>
            <a:ext cx="224387" cy="156579"/>
            <a:chOff x="1286272" y="10120897"/>
            <a:chExt cx="224387" cy="156579"/>
          </a:xfrm>
        </p:grpSpPr>
        <p:cxnSp>
          <p:nvCxnSpPr>
            <p:cNvPr id="618" name="Connecteur droit 617">
              <a:extLst>
                <a:ext uri="{FF2B5EF4-FFF2-40B4-BE49-F238E27FC236}">
                  <a16:creationId xmlns:a16="http://schemas.microsoft.com/office/drawing/2014/main" id="{373CA3FD-D438-C1D8-1905-931AE90130FF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19" name="Connecteur droit 618">
              <a:extLst>
                <a:ext uri="{FF2B5EF4-FFF2-40B4-BE49-F238E27FC236}">
                  <a16:creationId xmlns:a16="http://schemas.microsoft.com/office/drawing/2014/main" id="{46AC3AA0-44E0-1A21-154B-7F837C5399D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20" name="Groupe 619">
            <a:extLst>
              <a:ext uri="{FF2B5EF4-FFF2-40B4-BE49-F238E27FC236}">
                <a16:creationId xmlns:a16="http://schemas.microsoft.com/office/drawing/2014/main" id="{0E488EDB-C10B-765F-505F-3E48602EF822}"/>
              </a:ext>
            </a:extLst>
          </p:cNvPr>
          <p:cNvGrpSpPr/>
          <p:nvPr/>
        </p:nvGrpSpPr>
        <p:grpSpPr>
          <a:xfrm>
            <a:off x="3830791" y="11617430"/>
            <a:ext cx="224387" cy="156579"/>
            <a:chOff x="1286272" y="10120897"/>
            <a:chExt cx="224387" cy="156579"/>
          </a:xfrm>
        </p:grpSpPr>
        <p:cxnSp>
          <p:nvCxnSpPr>
            <p:cNvPr id="621" name="Connecteur droit 620">
              <a:extLst>
                <a:ext uri="{FF2B5EF4-FFF2-40B4-BE49-F238E27FC236}">
                  <a16:creationId xmlns:a16="http://schemas.microsoft.com/office/drawing/2014/main" id="{A3947905-227D-2146-F836-DE65FC759869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2" name="Connecteur droit 621">
              <a:extLst>
                <a:ext uri="{FF2B5EF4-FFF2-40B4-BE49-F238E27FC236}">
                  <a16:creationId xmlns:a16="http://schemas.microsoft.com/office/drawing/2014/main" id="{8DC7811F-0CDB-FFF6-114B-D0FEA34B25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23" name="Groupe 622">
            <a:extLst>
              <a:ext uri="{FF2B5EF4-FFF2-40B4-BE49-F238E27FC236}">
                <a16:creationId xmlns:a16="http://schemas.microsoft.com/office/drawing/2014/main" id="{C3DCEF46-3976-5369-F709-7D195800E641}"/>
              </a:ext>
            </a:extLst>
          </p:cNvPr>
          <p:cNvGrpSpPr/>
          <p:nvPr/>
        </p:nvGrpSpPr>
        <p:grpSpPr>
          <a:xfrm>
            <a:off x="3300362" y="11533432"/>
            <a:ext cx="101958" cy="135444"/>
            <a:chOff x="8510517" y="2180464"/>
            <a:chExt cx="132932" cy="207169"/>
          </a:xfrm>
        </p:grpSpPr>
        <p:cxnSp>
          <p:nvCxnSpPr>
            <p:cNvPr id="624" name="Connecteur droit 623">
              <a:extLst>
                <a:ext uri="{FF2B5EF4-FFF2-40B4-BE49-F238E27FC236}">
                  <a16:creationId xmlns:a16="http://schemas.microsoft.com/office/drawing/2014/main" id="{FD9C32E9-2EA7-FD7D-CF5E-10E6B4175991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5" name="Connecteur droit 624">
              <a:extLst>
                <a:ext uri="{FF2B5EF4-FFF2-40B4-BE49-F238E27FC236}">
                  <a16:creationId xmlns:a16="http://schemas.microsoft.com/office/drawing/2014/main" id="{CA3097EC-6846-0D09-BE69-ED8606BCFDB7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" name="Groupe 3">
            <a:extLst>
              <a:ext uri="{FF2B5EF4-FFF2-40B4-BE49-F238E27FC236}">
                <a16:creationId xmlns:a16="http://schemas.microsoft.com/office/drawing/2014/main" id="{0D74DD33-B265-09CC-5C64-A65C992F7B25}"/>
              </a:ext>
            </a:extLst>
          </p:cNvPr>
          <p:cNvGrpSpPr/>
          <p:nvPr/>
        </p:nvGrpSpPr>
        <p:grpSpPr>
          <a:xfrm>
            <a:off x="114053" y="905462"/>
            <a:ext cx="3294568" cy="2893100"/>
            <a:chOff x="114053" y="905462"/>
            <a:chExt cx="3294568" cy="2893100"/>
          </a:xfrm>
        </p:grpSpPr>
        <p:grpSp>
          <p:nvGrpSpPr>
            <p:cNvPr id="61" name="Groupe 60">
              <a:extLst>
                <a:ext uri="{FF2B5EF4-FFF2-40B4-BE49-F238E27FC236}">
                  <a16:creationId xmlns:a16="http://schemas.microsoft.com/office/drawing/2014/main" id="{56DD6A25-9006-161D-F50E-81EAABB7085A}"/>
                </a:ext>
              </a:extLst>
            </p:cNvPr>
            <p:cNvGrpSpPr/>
            <p:nvPr/>
          </p:nvGrpSpPr>
          <p:grpSpPr>
            <a:xfrm>
              <a:off x="114053" y="905462"/>
              <a:ext cx="3294568" cy="2893100"/>
              <a:chOff x="220612" y="1016702"/>
              <a:chExt cx="3294568" cy="2893100"/>
            </a:xfrm>
          </p:grpSpPr>
          <p:sp>
            <p:nvSpPr>
              <p:cNvPr id="131" name="ZoneTexte 130">
                <a:extLst>
                  <a:ext uri="{FF2B5EF4-FFF2-40B4-BE49-F238E27FC236}">
                    <a16:creationId xmlns:a16="http://schemas.microsoft.com/office/drawing/2014/main" id="{1F4A3A2B-ECEF-C144-CC96-82018B7D259B}"/>
                  </a:ext>
                </a:extLst>
              </p:cNvPr>
              <p:cNvSpPr txBox="1"/>
              <p:nvPr/>
            </p:nvSpPr>
            <p:spPr>
              <a:xfrm>
                <a:off x="220612" y="1016702"/>
                <a:ext cx="3294568" cy="28931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u="sng" dirty="0"/>
                  <a:t>Légende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8 : 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20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20 de chapeaux : 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20 transversaux : 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ST65C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Béton C30/37 XF3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Béton de propreté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 err="1"/>
                  <a:t>C</a:t>
                </a:r>
                <a:r>
                  <a:rPr lang="fr-FR" baseline="-25000" dirty="0" err="1"/>
                  <a:t>nom</a:t>
                </a:r>
                <a:r>
                  <a:rPr lang="fr-FR" baseline="-25000" dirty="0"/>
                  <a:t> </a:t>
                </a:r>
                <a:r>
                  <a:rPr lang="fr-FR" dirty="0"/>
                  <a:t> : 5 cm</a:t>
                </a:r>
                <a:endParaRPr lang="fr-FR" baseline="-25000" dirty="0"/>
              </a:p>
              <a:p>
                <a:endParaRPr lang="fr-FR" dirty="0"/>
              </a:p>
            </p:txBody>
          </p:sp>
          <p:sp>
            <p:nvSpPr>
              <p:cNvPr id="132" name="Ellipse 131">
                <a:extLst>
                  <a:ext uri="{FF2B5EF4-FFF2-40B4-BE49-F238E27FC236}">
                    <a16:creationId xmlns:a16="http://schemas.microsoft.com/office/drawing/2014/main" id="{131EBCE4-BF05-05D9-96B1-8738A8A25B8D}"/>
                  </a:ext>
                </a:extLst>
              </p:cNvPr>
              <p:cNvSpPr/>
              <p:nvPr/>
            </p:nvSpPr>
            <p:spPr>
              <a:xfrm>
                <a:off x="1423024" y="1756992"/>
                <a:ext cx="57600" cy="576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33" name="Connecteur droit 132">
                <a:extLst>
                  <a:ext uri="{FF2B5EF4-FFF2-40B4-BE49-F238E27FC236}">
                    <a16:creationId xmlns:a16="http://schemas.microsoft.com/office/drawing/2014/main" id="{8047C21E-DF79-3138-6C49-83A150F220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3024" y="1521527"/>
                <a:ext cx="360000" cy="0"/>
              </a:xfrm>
              <a:prstGeom prst="line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Connecteur droit 133">
                <a:extLst>
                  <a:ext uri="{FF2B5EF4-FFF2-40B4-BE49-F238E27FC236}">
                    <a16:creationId xmlns:a16="http://schemas.microsoft.com/office/drawing/2014/main" id="{1C6E284E-466C-0C75-6AE8-89D5464954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09675" y="2603916"/>
                <a:ext cx="360000" cy="0"/>
              </a:xfrm>
              <a:prstGeom prst="line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97EA4EF3-9A3B-1347-9488-CFF27B33F621}"/>
                  </a:ext>
                </a:extLst>
              </p:cNvPr>
              <p:cNvSpPr/>
              <p:nvPr/>
            </p:nvSpPr>
            <p:spPr>
              <a:xfrm>
                <a:off x="2632634" y="2795106"/>
                <a:ext cx="544603" cy="17552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13085B43-36BF-1319-19B3-6F73696673D4}"/>
                  </a:ext>
                </a:extLst>
              </p:cNvPr>
              <p:cNvSpPr/>
              <p:nvPr/>
            </p:nvSpPr>
            <p:spPr>
              <a:xfrm>
                <a:off x="2640925" y="3086361"/>
                <a:ext cx="544603" cy="17552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9B6E8B08-0B26-FD27-A411-E3F41F92B1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09114" y="2051965"/>
                <a:ext cx="360000" cy="0"/>
              </a:xfrm>
              <a:prstGeom prst="line">
                <a:avLst/>
              </a:prstGeom>
              <a:ln w="57150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0" name="Connecteur droit 629">
              <a:extLst>
                <a:ext uri="{FF2B5EF4-FFF2-40B4-BE49-F238E27FC236}">
                  <a16:creationId xmlns:a16="http://schemas.microsoft.com/office/drawing/2014/main" id="{9042EECB-E965-9B07-5503-F585E2918E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99348" y="2216950"/>
              <a:ext cx="360000" cy="0"/>
            </a:xfrm>
            <a:prstGeom prst="line">
              <a:avLst/>
            </a:prstGeom>
            <a:ln w="57150">
              <a:solidFill>
                <a:srgbClr val="FFFF1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1" name="Connecteur droit 630">
            <a:extLst>
              <a:ext uri="{FF2B5EF4-FFF2-40B4-BE49-F238E27FC236}">
                <a16:creationId xmlns:a16="http://schemas.microsoft.com/office/drawing/2014/main" id="{48EDDFAD-0E37-15D4-990C-81FB9189DC4C}"/>
              </a:ext>
            </a:extLst>
          </p:cNvPr>
          <p:cNvCxnSpPr>
            <a:cxnSpLocks/>
          </p:cNvCxnSpPr>
          <p:nvPr/>
        </p:nvCxnSpPr>
        <p:spPr>
          <a:xfrm>
            <a:off x="5029063" y="11602641"/>
            <a:ext cx="16121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2" name="ZoneTexte 631">
            <a:extLst>
              <a:ext uri="{FF2B5EF4-FFF2-40B4-BE49-F238E27FC236}">
                <a16:creationId xmlns:a16="http://schemas.microsoft.com/office/drawing/2014/main" id="{CCBD3E87-478A-94A5-605E-2690B9A330A8}"/>
              </a:ext>
            </a:extLst>
          </p:cNvPr>
          <p:cNvSpPr txBox="1"/>
          <p:nvPr/>
        </p:nvSpPr>
        <p:spPr>
          <a:xfrm rot="16200000">
            <a:off x="5195824" y="11278662"/>
            <a:ext cx="573267" cy="261610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cxnSp>
        <p:nvCxnSpPr>
          <p:cNvPr id="633" name="Connecteur droit 632">
            <a:extLst>
              <a:ext uri="{FF2B5EF4-FFF2-40B4-BE49-F238E27FC236}">
                <a16:creationId xmlns:a16="http://schemas.microsoft.com/office/drawing/2014/main" id="{77318221-6166-2142-24E9-6077412B6134}"/>
              </a:ext>
            </a:extLst>
          </p:cNvPr>
          <p:cNvCxnSpPr>
            <a:cxnSpLocks/>
          </p:cNvCxnSpPr>
          <p:nvPr/>
        </p:nvCxnSpPr>
        <p:spPr>
          <a:xfrm>
            <a:off x="5615459" y="11161112"/>
            <a:ext cx="0" cy="530227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4" name="ZoneTexte 633">
            <a:extLst>
              <a:ext uri="{FF2B5EF4-FFF2-40B4-BE49-F238E27FC236}">
                <a16:creationId xmlns:a16="http://schemas.microsoft.com/office/drawing/2014/main" id="{374F986B-7E00-4888-498A-8A5040425D78}"/>
              </a:ext>
            </a:extLst>
          </p:cNvPr>
          <p:cNvSpPr txBox="1"/>
          <p:nvPr/>
        </p:nvSpPr>
        <p:spPr>
          <a:xfrm>
            <a:off x="5696410" y="11371054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90 cm</a:t>
            </a:r>
          </a:p>
        </p:txBody>
      </p:sp>
      <p:cxnSp>
        <p:nvCxnSpPr>
          <p:cNvPr id="647" name="Connecteur droit 646">
            <a:extLst>
              <a:ext uri="{FF2B5EF4-FFF2-40B4-BE49-F238E27FC236}">
                <a16:creationId xmlns:a16="http://schemas.microsoft.com/office/drawing/2014/main" id="{A661A41E-B2D2-2C83-D83C-7CFACAB3016D}"/>
              </a:ext>
            </a:extLst>
          </p:cNvPr>
          <p:cNvCxnSpPr>
            <a:cxnSpLocks/>
          </p:cNvCxnSpPr>
          <p:nvPr/>
        </p:nvCxnSpPr>
        <p:spPr>
          <a:xfrm>
            <a:off x="6686162" y="11602641"/>
            <a:ext cx="161210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48" name="ZoneTexte 647">
            <a:extLst>
              <a:ext uri="{FF2B5EF4-FFF2-40B4-BE49-F238E27FC236}">
                <a16:creationId xmlns:a16="http://schemas.microsoft.com/office/drawing/2014/main" id="{35076E8B-5B34-8D8D-8AF2-D39F3AE07F96}"/>
              </a:ext>
            </a:extLst>
          </p:cNvPr>
          <p:cNvSpPr txBox="1"/>
          <p:nvPr/>
        </p:nvSpPr>
        <p:spPr>
          <a:xfrm rot="16200000">
            <a:off x="6852923" y="11278662"/>
            <a:ext cx="573267" cy="261610"/>
          </a:xfrm>
          <a:prstGeom prst="rect">
            <a:avLst/>
          </a:prstGeom>
          <a:solidFill>
            <a:srgbClr val="7F7F7F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cxnSp>
        <p:nvCxnSpPr>
          <p:cNvPr id="649" name="Connecteur droit 648">
            <a:extLst>
              <a:ext uri="{FF2B5EF4-FFF2-40B4-BE49-F238E27FC236}">
                <a16:creationId xmlns:a16="http://schemas.microsoft.com/office/drawing/2014/main" id="{72714E5A-8C8C-86F7-7CCB-77DE17C210C5}"/>
              </a:ext>
            </a:extLst>
          </p:cNvPr>
          <p:cNvCxnSpPr>
            <a:cxnSpLocks/>
          </p:cNvCxnSpPr>
          <p:nvPr/>
        </p:nvCxnSpPr>
        <p:spPr>
          <a:xfrm>
            <a:off x="7272558" y="11161112"/>
            <a:ext cx="0" cy="530227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50" name="ZoneTexte 649">
            <a:extLst>
              <a:ext uri="{FF2B5EF4-FFF2-40B4-BE49-F238E27FC236}">
                <a16:creationId xmlns:a16="http://schemas.microsoft.com/office/drawing/2014/main" id="{6935F7AF-5D3B-0DAC-9F44-81FE64B55AF6}"/>
              </a:ext>
            </a:extLst>
          </p:cNvPr>
          <p:cNvSpPr txBox="1"/>
          <p:nvPr/>
        </p:nvSpPr>
        <p:spPr>
          <a:xfrm>
            <a:off x="7353509" y="11371054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90 cm</a:t>
            </a:r>
          </a:p>
        </p:txBody>
      </p: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689B203D-E11E-A23F-8250-2CD785888942}"/>
              </a:ext>
            </a:extLst>
          </p:cNvPr>
          <p:cNvGrpSpPr/>
          <p:nvPr/>
        </p:nvGrpSpPr>
        <p:grpSpPr>
          <a:xfrm>
            <a:off x="6676183" y="11151953"/>
            <a:ext cx="1620000" cy="540000"/>
            <a:chOff x="5207675" y="1156368"/>
            <a:chExt cx="3240072" cy="1080000"/>
          </a:xfrm>
        </p:grpSpPr>
        <p:sp>
          <p:nvSpPr>
            <p:cNvPr id="84" name="Rectangle : coins arrondis 83">
              <a:extLst>
                <a:ext uri="{FF2B5EF4-FFF2-40B4-BE49-F238E27FC236}">
                  <a16:creationId xmlns:a16="http://schemas.microsoft.com/office/drawing/2014/main" id="{B3393D2D-FCD9-89F0-19D6-13EF7943B29C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D58F8007-5BA2-D843-918E-F594BB3ED2D1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Ellipse 86">
              <a:extLst>
                <a:ext uri="{FF2B5EF4-FFF2-40B4-BE49-F238E27FC236}">
                  <a16:creationId xmlns:a16="http://schemas.microsoft.com/office/drawing/2014/main" id="{2ECF0ED8-3048-C8BD-8769-BCBF2DE17900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0A5A6CF9-FF80-B009-4773-54555EC933A0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Ellipse 111">
              <a:extLst>
                <a:ext uri="{FF2B5EF4-FFF2-40B4-BE49-F238E27FC236}">
                  <a16:creationId xmlns:a16="http://schemas.microsoft.com/office/drawing/2014/main" id="{6AD3E4BC-5942-53B6-CB07-B281C4FFC3A7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4" name="Ellipse 113">
              <a:extLst>
                <a:ext uri="{FF2B5EF4-FFF2-40B4-BE49-F238E27FC236}">
                  <a16:creationId xmlns:a16="http://schemas.microsoft.com/office/drawing/2014/main" id="{89036DC8-3BE1-48EE-8D60-88D961502EAD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5" name="Ellipse 114">
              <a:extLst>
                <a:ext uri="{FF2B5EF4-FFF2-40B4-BE49-F238E27FC236}">
                  <a16:creationId xmlns:a16="http://schemas.microsoft.com/office/drawing/2014/main" id="{8144F0CD-A938-0E4F-A673-6209E7FA71DE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7" name="Ellipse 116">
              <a:extLst>
                <a:ext uri="{FF2B5EF4-FFF2-40B4-BE49-F238E27FC236}">
                  <a16:creationId xmlns:a16="http://schemas.microsoft.com/office/drawing/2014/main" id="{1D9257E4-1BB8-2201-D653-3E213DE2D7F2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8" name="Ellipse 117">
              <a:extLst>
                <a:ext uri="{FF2B5EF4-FFF2-40B4-BE49-F238E27FC236}">
                  <a16:creationId xmlns:a16="http://schemas.microsoft.com/office/drawing/2014/main" id="{29602154-82A5-0AE1-39FC-B78638B5AB0F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0" name="Ellipse 119">
              <a:extLst>
                <a:ext uri="{FF2B5EF4-FFF2-40B4-BE49-F238E27FC236}">
                  <a16:creationId xmlns:a16="http://schemas.microsoft.com/office/drawing/2014/main" id="{49728175-177A-6F73-50C6-8E9CBF8ED6D1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1" name="Ellipse 120">
              <a:extLst>
                <a:ext uri="{FF2B5EF4-FFF2-40B4-BE49-F238E27FC236}">
                  <a16:creationId xmlns:a16="http://schemas.microsoft.com/office/drawing/2014/main" id="{7ECB3676-652D-2FFF-3FDF-C5474F975712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2" name="Ellipse 121">
              <a:extLst>
                <a:ext uri="{FF2B5EF4-FFF2-40B4-BE49-F238E27FC236}">
                  <a16:creationId xmlns:a16="http://schemas.microsoft.com/office/drawing/2014/main" id="{60E434F3-100E-C898-1087-74DE3CFA17B6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3" name="Ellipse 122">
              <a:extLst>
                <a:ext uri="{FF2B5EF4-FFF2-40B4-BE49-F238E27FC236}">
                  <a16:creationId xmlns:a16="http://schemas.microsoft.com/office/drawing/2014/main" id="{3B249B3D-AC74-9ABD-D534-1B046E14E9E5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24" name="Connecteur droit 123">
              <a:extLst>
                <a:ext uri="{FF2B5EF4-FFF2-40B4-BE49-F238E27FC236}">
                  <a16:creationId xmlns:a16="http://schemas.microsoft.com/office/drawing/2014/main" id="{3AC78518-3FF8-9778-71B5-BDB61CACB645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cteur droit 124">
              <a:extLst>
                <a:ext uri="{FF2B5EF4-FFF2-40B4-BE49-F238E27FC236}">
                  <a16:creationId xmlns:a16="http://schemas.microsoft.com/office/drawing/2014/main" id="{4ED0889D-7992-90BB-BEAB-CFEE7E2EFDE4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oupe 127">
            <a:extLst>
              <a:ext uri="{FF2B5EF4-FFF2-40B4-BE49-F238E27FC236}">
                <a16:creationId xmlns:a16="http://schemas.microsoft.com/office/drawing/2014/main" id="{9F8F3035-8A21-DB15-D65D-8F74EA808130}"/>
              </a:ext>
            </a:extLst>
          </p:cNvPr>
          <p:cNvGrpSpPr/>
          <p:nvPr/>
        </p:nvGrpSpPr>
        <p:grpSpPr>
          <a:xfrm>
            <a:off x="5010415" y="11159766"/>
            <a:ext cx="1620000" cy="540000"/>
            <a:chOff x="5207675" y="1156368"/>
            <a:chExt cx="3240072" cy="1080000"/>
          </a:xfrm>
        </p:grpSpPr>
        <p:sp>
          <p:nvSpPr>
            <p:cNvPr id="129" name="Rectangle : coins arrondis 128">
              <a:extLst>
                <a:ext uri="{FF2B5EF4-FFF2-40B4-BE49-F238E27FC236}">
                  <a16:creationId xmlns:a16="http://schemas.microsoft.com/office/drawing/2014/main" id="{AF6C75FB-5681-D457-B439-F3EB72606853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7" name="Ellipse 136">
              <a:extLst>
                <a:ext uri="{FF2B5EF4-FFF2-40B4-BE49-F238E27FC236}">
                  <a16:creationId xmlns:a16="http://schemas.microsoft.com/office/drawing/2014/main" id="{219DE414-3634-FBF8-DBD3-34988F756273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8" name="Ellipse 137">
              <a:extLst>
                <a:ext uri="{FF2B5EF4-FFF2-40B4-BE49-F238E27FC236}">
                  <a16:creationId xmlns:a16="http://schemas.microsoft.com/office/drawing/2014/main" id="{23BD7739-AC8E-1B43-22B6-9D7AD58C1C0B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0" name="Ellipse 139">
              <a:extLst>
                <a:ext uri="{FF2B5EF4-FFF2-40B4-BE49-F238E27FC236}">
                  <a16:creationId xmlns:a16="http://schemas.microsoft.com/office/drawing/2014/main" id="{018A2BB3-DD0C-06E5-B6A0-1EC6292A421B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1" name="Ellipse 140">
              <a:extLst>
                <a:ext uri="{FF2B5EF4-FFF2-40B4-BE49-F238E27FC236}">
                  <a16:creationId xmlns:a16="http://schemas.microsoft.com/office/drawing/2014/main" id="{184460E7-1A91-270F-A817-1402C3061F90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2" name="Ellipse 141">
              <a:extLst>
                <a:ext uri="{FF2B5EF4-FFF2-40B4-BE49-F238E27FC236}">
                  <a16:creationId xmlns:a16="http://schemas.microsoft.com/office/drawing/2014/main" id="{9433531B-DB48-89ED-B1F9-91EEE640D21C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5" name="Ellipse 144">
              <a:extLst>
                <a:ext uri="{FF2B5EF4-FFF2-40B4-BE49-F238E27FC236}">
                  <a16:creationId xmlns:a16="http://schemas.microsoft.com/office/drawing/2014/main" id="{FAC2C91C-90CB-25B9-28CE-8DA15019D794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Ellipse 145">
              <a:extLst>
                <a:ext uri="{FF2B5EF4-FFF2-40B4-BE49-F238E27FC236}">
                  <a16:creationId xmlns:a16="http://schemas.microsoft.com/office/drawing/2014/main" id="{7BEC0708-CB99-1CA0-4160-807774DC8F3F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7" name="Ellipse 156">
              <a:extLst>
                <a:ext uri="{FF2B5EF4-FFF2-40B4-BE49-F238E27FC236}">
                  <a16:creationId xmlns:a16="http://schemas.microsoft.com/office/drawing/2014/main" id="{44CFAA3F-F249-7D8C-2475-69CA42EE469B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8" name="Ellipse 157">
              <a:extLst>
                <a:ext uri="{FF2B5EF4-FFF2-40B4-BE49-F238E27FC236}">
                  <a16:creationId xmlns:a16="http://schemas.microsoft.com/office/drawing/2014/main" id="{3966F8DC-40A6-4C8D-AB55-1F1F673673D8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9" name="Ellipse 158">
              <a:extLst>
                <a:ext uri="{FF2B5EF4-FFF2-40B4-BE49-F238E27FC236}">
                  <a16:creationId xmlns:a16="http://schemas.microsoft.com/office/drawing/2014/main" id="{3FD32A6A-7BCF-4D11-C8D0-156174BC4616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0" name="Ellipse 159">
              <a:extLst>
                <a:ext uri="{FF2B5EF4-FFF2-40B4-BE49-F238E27FC236}">
                  <a16:creationId xmlns:a16="http://schemas.microsoft.com/office/drawing/2014/main" id="{5E313E39-4EA4-B026-FB83-823F95B4231A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3" name="Ellipse 202">
              <a:extLst>
                <a:ext uri="{FF2B5EF4-FFF2-40B4-BE49-F238E27FC236}">
                  <a16:creationId xmlns:a16="http://schemas.microsoft.com/office/drawing/2014/main" id="{20234934-C161-8DDC-8087-1B021AB03373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04" name="Connecteur droit 203">
              <a:extLst>
                <a:ext uri="{FF2B5EF4-FFF2-40B4-BE49-F238E27FC236}">
                  <a16:creationId xmlns:a16="http://schemas.microsoft.com/office/drawing/2014/main" id="{D752AC8C-C401-363E-C96D-0DF2DCF9AFFF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Connecteur droit 204">
              <a:extLst>
                <a:ext uri="{FF2B5EF4-FFF2-40B4-BE49-F238E27FC236}">
                  <a16:creationId xmlns:a16="http://schemas.microsoft.com/office/drawing/2014/main" id="{BF296465-4CA9-3A07-1D49-0D933DE40F41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8" name="Connecteur droit 337">
            <a:extLst>
              <a:ext uri="{FF2B5EF4-FFF2-40B4-BE49-F238E27FC236}">
                <a16:creationId xmlns:a16="http://schemas.microsoft.com/office/drawing/2014/main" id="{41864EB2-DA74-D236-DA46-0107897ED3EF}"/>
              </a:ext>
            </a:extLst>
          </p:cNvPr>
          <p:cNvCxnSpPr>
            <a:cxnSpLocks/>
          </p:cNvCxnSpPr>
          <p:nvPr/>
        </p:nvCxnSpPr>
        <p:spPr>
          <a:xfrm>
            <a:off x="3337924" y="11122951"/>
            <a:ext cx="5004000" cy="0"/>
          </a:xfrm>
          <a:prstGeom prst="line">
            <a:avLst/>
          </a:prstGeom>
          <a:ln w="38100">
            <a:solidFill>
              <a:srgbClr val="FFFF1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5" name="Groupe 634">
            <a:extLst>
              <a:ext uri="{FF2B5EF4-FFF2-40B4-BE49-F238E27FC236}">
                <a16:creationId xmlns:a16="http://schemas.microsoft.com/office/drawing/2014/main" id="{425D0488-9A5F-8F12-45C4-AA39E1ADD45B}"/>
              </a:ext>
            </a:extLst>
          </p:cNvPr>
          <p:cNvGrpSpPr/>
          <p:nvPr/>
        </p:nvGrpSpPr>
        <p:grpSpPr>
          <a:xfrm>
            <a:off x="5501069" y="11072059"/>
            <a:ext cx="224387" cy="156579"/>
            <a:chOff x="1286272" y="10120897"/>
            <a:chExt cx="224387" cy="156579"/>
          </a:xfrm>
        </p:grpSpPr>
        <p:cxnSp>
          <p:nvCxnSpPr>
            <p:cNvPr id="636" name="Connecteur droit 635">
              <a:extLst>
                <a:ext uri="{FF2B5EF4-FFF2-40B4-BE49-F238E27FC236}">
                  <a16:creationId xmlns:a16="http://schemas.microsoft.com/office/drawing/2014/main" id="{E5BB914F-DBD4-D430-4D90-2A075235FA8B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7" name="Connecteur droit 636">
              <a:extLst>
                <a:ext uri="{FF2B5EF4-FFF2-40B4-BE49-F238E27FC236}">
                  <a16:creationId xmlns:a16="http://schemas.microsoft.com/office/drawing/2014/main" id="{3855881B-E850-5002-7CFB-7704CF17253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38" name="Groupe 637">
            <a:extLst>
              <a:ext uri="{FF2B5EF4-FFF2-40B4-BE49-F238E27FC236}">
                <a16:creationId xmlns:a16="http://schemas.microsoft.com/office/drawing/2014/main" id="{732151F0-76C0-1F49-A992-88CD01959925}"/>
              </a:ext>
            </a:extLst>
          </p:cNvPr>
          <p:cNvGrpSpPr/>
          <p:nvPr/>
        </p:nvGrpSpPr>
        <p:grpSpPr>
          <a:xfrm>
            <a:off x="5497481" y="11617313"/>
            <a:ext cx="224387" cy="156579"/>
            <a:chOff x="1286272" y="10120897"/>
            <a:chExt cx="224387" cy="156579"/>
          </a:xfrm>
        </p:grpSpPr>
        <p:cxnSp>
          <p:nvCxnSpPr>
            <p:cNvPr id="639" name="Connecteur droit 638">
              <a:extLst>
                <a:ext uri="{FF2B5EF4-FFF2-40B4-BE49-F238E27FC236}">
                  <a16:creationId xmlns:a16="http://schemas.microsoft.com/office/drawing/2014/main" id="{D117E009-020C-BCB7-CE51-FEC32F532A4D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0" name="Connecteur droit 639">
              <a:extLst>
                <a:ext uri="{FF2B5EF4-FFF2-40B4-BE49-F238E27FC236}">
                  <a16:creationId xmlns:a16="http://schemas.microsoft.com/office/drawing/2014/main" id="{F8875CE4-78D5-D4E7-2A22-A0316EA48D6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1" name="Groupe 650">
            <a:extLst>
              <a:ext uri="{FF2B5EF4-FFF2-40B4-BE49-F238E27FC236}">
                <a16:creationId xmlns:a16="http://schemas.microsoft.com/office/drawing/2014/main" id="{7F0A45B1-8653-1CFD-F2CC-ED41EF1C2D86}"/>
              </a:ext>
            </a:extLst>
          </p:cNvPr>
          <p:cNvGrpSpPr/>
          <p:nvPr/>
        </p:nvGrpSpPr>
        <p:grpSpPr>
          <a:xfrm>
            <a:off x="7158168" y="11072059"/>
            <a:ext cx="224387" cy="156579"/>
            <a:chOff x="1286272" y="10120897"/>
            <a:chExt cx="224387" cy="156579"/>
          </a:xfrm>
        </p:grpSpPr>
        <p:cxnSp>
          <p:nvCxnSpPr>
            <p:cNvPr id="652" name="Connecteur droit 651">
              <a:extLst>
                <a:ext uri="{FF2B5EF4-FFF2-40B4-BE49-F238E27FC236}">
                  <a16:creationId xmlns:a16="http://schemas.microsoft.com/office/drawing/2014/main" id="{3AF96F67-353C-935D-85C5-6C82F696C31F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3" name="Connecteur droit 652">
              <a:extLst>
                <a:ext uri="{FF2B5EF4-FFF2-40B4-BE49-F238E27FC236}">
                  <a16:creationId xmlns:a16="http://schemas.microsoft.com/office/drawing/2014/main" id="{0BB57F33-EB62-B3D4-A8A4-3E2FBE3945C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4" name="Groupe 653">
            <a:extLst>
              <a:ext uri="{FF2B5EF4-FFF2-40B4-BE49-F238E27FC236}">
                <a16:creationId xmlns:a16="http://schemas.microsoft.com/office/drawing/2014/main" id="{A0D3B856-A151-37F8-A924-A243D366B6E2}"/>
              </a:ext>
            </a:extLst>
          </p:cNvPr>
          <p:cNvGrpSpPr/>
          <p:nvPr/>
        </p:nvGrpSpPr>
        <p:grpSpPr>
          <a:xfrm>
            <a:off x="7154580" y="11617313"/>
            <a:ext cx="224387" cy="156579"/>
            <a:chOff x="1286272" y="10120897"/>
            <a:chExt cx="224387" cy="156579"/>
          </a:xfrm>
        </p:grpSpPr>
        <p:cxnSp>
          <p:nvCxnSpPr>
            <p:cNvPr id="655" name="Connecteur droit 654">
              <a:extLst>
                <a:ext uri="{FF2B5EF4-FFF2-40B4-BE49-F238E27FC236}">
                  <a16:creationId xmlns:a16="http://schemas.microsoft.com/office/drawing/2014/main" id="{A4B477AF-9114-7718-7631-74A4C0FA3F01}"/>
                </a:ext>
              </a:extLst>
            </p:cNvPr>
            <p:cNvCxnSpPr/>
            <p:nvPr/>
          </p:nvCxnSpPr>
          <p:spPr>
            <a:xfrm rot="5400000">
              <a:off x="1407075" y="10102545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6" name="Connecteur droit 655">
              <a:extLst>
                <a:ext uri="{FF2B5EF4-FFF2-40B4-BE49-F238E27FC236}">
                  <a16:creationId xmlns:a16="http://schemas.microsoft.com/office/drawing/2014/main" id="{5BC2DCF9-182C-F6AF-9AB1-079262AB83C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286272" y="10120897"/>
              <a:ext cx="211630" cy="15657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26" name="Groupe 625">
            <a:extLst>
              <a:ext uri="{FF2B5EF4-FFF2-40B4-BE49-F238E27FC236}">
                <a16:creationId xmlns:a16="http://schemas.microsoft.com/office/drawing/2014/main" id="{95C4B788-C93E-2135-DD31-160EC17EB37F}"/>
              </a:ext>
            </a:extLst>
          </p:cNvPr>
          <p:cNvGrpSpPr/>
          <p:nvPr/>
        </p:nvGrpSpPr>
        <p:grpSpPr>
          <a:xfrm>
            <a:off x="4917455" y="11533400"/>
            <a:ext cx="101958" cy="135444"/>
            <a:chOff x="8510517" y="2180464"/>
            <a:chExt cx="132932" cy="207169"/>
          </a:xfrm>
        </p:grpSpPr>
        <p:cxnSp>
          <p:nvCxnSpPr>
            <p:cNvPr id="627" name="Connecteur droit 626">
              <a:extLst>
                <a:ext uri="{FF2B5EF4-FFF2-40B4-BE49-F238E27FC236}">
                  <a16:creationId xmlns:a16="http://schemas.microsoft.com/office/drawing/2014/main" id="{72E775DE-D9C8-91FE-2296-22EF6B6A0220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8" name="Connecteur droit 627">
              <a:extLst>
                <a:ext uri="{FF2B5EF4-FFF2-40B4-BE49-F238E27FC236}">
                  <a16:creationId xmlns:a16="http://schemas.microsoft.com/office/drawing/2014/main" id="{3ACA969D-C128-01DF-54B8-F350B26D2259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41" name="Groupe 640">
            <a:extLst>
              <a:ext uri="{FF2B5EF4-FFF2-40B4-BE49-F238E27FC236}">
                <a16:creationId xmlns:a16="http://schemas.microsoft.com/office/drawing/2014/main" id="{F9D8B9B3-BF24-E305-D336-75F431079AA4}"/>
              </a:ext>
            </a:extLst>
          </p:cNvPr>
          <p:cNvGrpSpPr/>
          <p:nvPr/>
        </p:nvGrpSpPr>
        <p:grpSpPr>
          <a:xfrm>
            <a:off x="4967052" y="11533315"/>
            <a:ext cx="101958" cy="135444"/>
            <a:chOff x="8510517" y="2180464"/>
            <a:chExt cx="132932" cy="207169"/>
          </a:xfrm>
        </p:grpSpPr>
        <p:cxnSp>
          <p:nvCxnSpPr>
            <p:cNvPr id="642" name="Connecteur droit 641">
              <a:extLst>
                <a:ext uri="{FF2B5EF4-FFF2-40B4-BE49-F238E27FC236}">
                  <a16:creationId xmlns:a16="http://schemas.microsoft.com/office/drawing/2014/main" id="{411C8282-8D7F-B27C-C650-22373856FD0D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3" name="Connecteur droit 642">
              <a:extLst>
                <a:ext uri="{FF2B5EF4-FFF2-40B4-BE49-F238E27FC236}">
                  <a16:creationId xmlns:a16="http://schemas.microsoft.com/office/drawing/2014/main" id="{8F027C51-0010-81C8-7935-C44BFA207FE6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44" name="Groupe 643">
            <a:extLst>
              <a:ext uri="{FF2B5EF4-FFF2-40B4-BE49-F238E27FC236}">
                <a16:creationId xmlns:a16="http://schemas.microsoft.com/office/drawing/2014/main" id="{16F76969-D933-646A-C5A1-117E51A9B46F}"/>
              </a:ext>
            </a:extLst>
          </p:cNvPr>
          <p:cNvGrpSpPr/>
          <p:nvPr/>
        </p:nvGrpSpPr>
        <p:grpSpPr>
          <a:xfrm>
            <a:off x="6584145" y="11533283"/>
            <a:ext cx="101958" cy="135444"/>
            <a:chOff x="8510517" y="2180464"/>
            <a:chExt cx="132932" cy="207169"/>
          </a:xfrm>
        </p:grpSpPr>
        <p:cxnSp>
          <p:nvCxnSpPr>
            <p:cNvPr id="645" name="Connecteur droit 644">
              <a:extLst>
                <a:ext uri="{FF2B5EF4-FFF2-40B4-BE49-F238E27FC236}">
                  <a16:creationId xmlns:a16="http://schemas.microsoft.com/office/drawing/2014/main" id="{1C1897A6-F659-CE62-3BE8-49EE65144608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6" name="Connecteur droit 645">
              <a:extLst>
                <a:ext uri="{FF2B5EF4-FFF2-40B4-BE49-F238E27FC236}">
                  <a16:creationId xmlns:a16="http://schemas.microsoft.com/office/drawing/2014/main" id="{1ACC85D3-0181-CF61-6357-F75685643748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7" name="Groupe 656">
            <a:extLst>
              <a:ext uri="{FF2B5EF4-FFF2-40B4-BE49-F238E27FC236}">
                <a16:creationId xmlns:a16="http://schemas.microsoft.com/office/drawing/2014/main" id="{EB00D2BB-C2E8-B7B7-1CCE-C16B2D983484}"/>
              </a:ext>
            </a:extLst>
          </p:cNvPr>
          <p:cNvGrpSpPr/>
          <p:nvPr/>
        </p:nvGrpSpPr>
        <p:grpSpPr>
          <a:xfrm>
            <a:off x="6624151" y="11533315"/>
            <a:ext cx="101958" cy="135444"/>
            <a:chOff x="8510517" y="2180464"/>
            <a:chExt cx="132932" cy="207169"/>
          </a:xfrm>
        </p:grpSpPr>
        <p:cxnSp>
          <p:nvCxnSpPr>
            <p:cNvPr id="658" name="Connecteur droit 657">
              <a:extLst>
                <a:ext uri="{FF2B5EF4-FFF2-40B4-BE49-F238E27FC236}">
                  <a16:creationId xmlns:a16="http://schemas.microsoft.com/office/drawing/2014/main" id="{D9C40DB0-E3A9-AE2D-C83C-4EC5BC6A23A3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9" name="Connecteur droit 658">
              <a:extLst>
                <a:ext uri="{FF2B5EF4-FFF2-40B4-BE49-F238E27FC236}">
                  <a16:creationId xmlns:a16="http://schemas.microsoft.com/office/drawing/2014/main" id="{AAF17E28-B066-38D1-2DA0-C78DA9DA3A72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60" name="Groupe 659">
            <a:extLst>
              <a:ext uri="{FF2B5EF4-FFF2-40B4-BE49-F238E27FC236}">
                <a16:creationId xmlns:a16="http://schemas.microsoft.com/office/drawing/2014/main" id="{E36F791B-7529-1FC6-02BE-C83DE3063592}"/>
              </a:ext>
            </a:extLst>
          </p:cNvPr>
          <p:cNvGrpSpPr/>
          <p:nvPr/>
        </p:nvGrpSpPr>
        <p:grpSpPr>
          <a:xfrm>
            <a:off x="8241244" y="11533283"/>
            <a:ext cx="101958" cy="135444"/>
            <a:chOff x="8510517" y="2180464"/>
            <a:chExt cx="132932" cy="207169"/>
          </a:xfrm>
        </p:grpSpPr>
        <p:cxnSp>
          <p:nvCxnSpPr>
            <p:cNvPr id="661" name="Connecteur droit 660">
              <a:extLst>
                <a:ext uri="{FF2B5EF4-FFF2-40B4-BE49-F238E27FC236}">
                  <a16:creationId xmlns:a16="http://schemas.microsoft.com/office/drawing/2014/main" id="{C235BC7B-FD60-BBAD-05ED-2551C6EF7892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62" name="Connecteur droit 661">
              <a:extLst>
                <a:ext uri="{FF2B5EF4-FFF2-40B4-BE49-F238E27FC236}">
                  <a16:creationId xmlns:a16="http://schemas.microsoft.com/office/drawing/2014/main" id="{069F9BD6-1BAC-3583-B884-E41FCB544611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69" name="Groupe 668">
            <a:extLst>
              <a:ext uri="{FF2B5EF4-FFF2-40B4-BE49-F238E27FC236}">
                <a16:creationId xmlns:a16="http://schemas.microsoft.com/office/drawing/2014/main" id="{03C58E54-5C0D-AEED-605A-F67FFBA69956}"/>
              </a:ext>
            </a:extLst>
          </p:cNvPr>
          <p:cNvGrpSpPr/>
          <p:nvPr/>
        </p:nvGrpSpPr>
        <p:grpSpPr>
          <a:xfrm rot="5400000">
            <a:off x="4523075" y="7601986"/>
            <a:ext cx="8046445" cy="224388"/>
            <a:chOff x="5068107" y="739248"/>
            <a:chExt cx="3865940" cy="224388"/>
          </a:xfrm>
        </p:grpSpPr>
        <p:cxnSp>
          <p:nvCxnSpPr>
            <p:cNvPr id="670" name="Connecteur droit 669">
              <a:extLst>
                <a:ext uri="{FF2B5EF4-FFF2-40B4-BE49-F238E27FC236}">
                  <a16:creationId xmlns:a16="http://schemas.microsoft.com/office/drawing/2014/main" id="{C273D3FB-E3F6-C501-DCB3-E9B48AE582BE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5"/>
              <a:ext cx="3805189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1" name="Connecteur droit 670">
              <a:extLst>
                <a:ext uri="{FF2B5EF4-FFF2-40B4-BE49-F238E27FC236}">
                  <a16:creationId xmlns:a16="http://schemas.microsoft.com/office/drawing/2014/main" id="{984DBDF3-3ECF-7053-F385-46DBE1FEBCE2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2" name="Connecteur droit 671">
              <a:extLst>
                <a:ext uri="{FF2B5EF4-FFF2-40B4-BE49-F238E27FC236}">
                  <a16:creationId xmlns:a16="http://schemas.microsoft.com/office/drawing/2014/main" id="{AB985DD6-91D2-6A37-A2F3-25417142948F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4996039" y="817400"/>
              <a:ext cx="207168" cy="6303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3" name="Connecteur droit 672">
              <a:extLst>
                <a:ext uri="{FF2B5EF4-FFF2-40B4-BE49-F238E27FC236}">
                  <a16:creationId xmlns:a16="http://schemas.microsoft.com/office/drawing/2014/main" id="{BBD34E15-73D8-ED01-5E1A-08882825653A}"/>
                </a:ext>
              </a:extLst>
            </p:cNvPr>
            <p:cNvCxnSpPr/>
            <p:nvPr/>
          </p:nvCxnSpPr>
          <p:spPr>
            <a:xfrm>
              <a:off x="8900848" y="739248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4" name="Connecteur droit 673">
              <a:extLst>
                <a:ext uri="{FF2B5EF4-FFF2-40B4-BE49-F238E27FC236}">
                  <a16:creationId xmlns:a16="http://schemas.microsoft.com/office/drawing/2014/main" id="{A683ECC6-BDD2-B9E0-96FF-B7A2FC06CEED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91802" y="821391"/>
              <a:ext cx="211630" cy="728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75" name="Connecteur droit 674">
            <a:extLst>
              <a:ext uri="{FF2B5EF4-FFF2-40B4-BE49-F238E27FC236}">
                <a16:creationId xmlns:a16="http://schemas.microsoft.com/office/drawing/2014/main" id="{1072B803-0217-60E3-6C65-E50DCF6C3B39}"/>
              </a:ext>
            </a:extLst>
          </p:cNvPr>
          <p:cNvCxnSpPr>
            <a:cxnSpLocks/>
          </p:cNvCxnSpPr>
          <p:nvPr/>
        </p:nvCxnSpPr>
        <p:spPr>
          <a:xfrm>
            <a:off x="8044690" y="3704857"/>
            <a:ext cx="971550" cy="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9" name="Connecteur droit 678">
            <a:extLst>
              <a:ext uri="{FF2B5EF4-FFF2-40B4-BE49-F238E27FC236}">
                <a16:creationId xmlns:a16="http://schemas.microsoft.com/office/drawing/2014/main" id="{A1C4D527-60E5-4CC6-B50D-770FF1E18434}"/>
              </a:ext>
            </a:extLst>
          </p:cNvPr>
          <p:cNvCxnSpPr>
            <a:cxnSpLocks/>
          </p:cNvCxnSpPr>
          <p:nvPr/>
        </p:nvCxnSpPr>
        <p:spPr>
          <a:xfrm>
            <a:off x="8321744" y="11973966"/>
            <a:ext cx="59082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81" name="ZoneTexte 680">
            <a:extLst>
              <a:ext uri="{FF2B5EF4-FFF2-40B4-BE49-F238E27FC236}">
                <a16:creationId xmlns:a16="http://schemas.microsoft.com/office/drawing/2014/main" id="{2A8BDAD9-59F6-2A90-AF59-F066842C3A5A}"/>
              </a:ext>
            </a:extLst>
          </p:cNvPr>
          <p:cNvSpPr txBox="1"/>
          <p:nvPr/>
        </p:nvSpPr>
        <p:spPr>
          <a:xfrm rot="16200000">
            <a:off x="8274625" y="7425924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440 cm</a:t>
            </a:r>
          </a:p>
        </p:txBody>
      </p:sp>
      <p:cxnSp>
        <p:nvCxnSpPr>
          <p:cNvPr id="682" name="Connecteur droit 681">
            <a:extLst>
              <a:ext uri="{FF2B5EF4-FFF2-40B4-BE49-F238E27FC236}">
                <a16:creationId xmlns:a16="http://schemas.microsoft.com/office/drawing/2014/main" id="{CF7C2DD5-C657-BA3B-0DA7-CD9E324CE80D}"/>
              </a:ext>
            </a:extLst>
          </p:cNvPr>
          <p:cNvCxnSpPr>
            <a:cxnSpLocks/>
          </p:cNvCxnSpPr>
          <p:nvPr/>
        </p:nvCxnSpPr>
        <p:spPr>
          <a:xfrm flipH="1">
            <a:off x="2937802" y="3681323"/>
            <a:ext cx="3527653" cy="792131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6" name="Connecteur droit 685">
            <a:extLst>
              <a:ext uri="{FF2B5EF4-FFF2-40B4-BE49-F238E27FC236}">
                <a16:creationId xmlns:a16="http://schemas.microsoft.com/office/drawing/2014/main" id="{A31B5ABC-E285-CB29-D4A3-AB3A0FDEAD43}"/>
              </a:ext>
            </a:extLst>
          </p:cNvPr>
          <p:cNvCxnSpPr>
            <a:cxnSpLocks/>
          </p:cNvCxnSpPr>
          <p:nvPr/>
        </p:nvCxnSpPr>
        <p:spPr>
          <a:xfrm>
            <a:off x="6373987" y="3625108"/>
            <a:ext cx="253205" cy="11993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92" name="Groupe 691">
            <a:extLst>
              <a:ext uri="{FF2B5EF4-FFF2-40B4-BE49-F238E27FC236}">
                <a16:creationId xmlns:a16="http://schemas.microsoft.com/office/drawing/2014/main" id="{AB09C13B-72E9-A570-AF2A-3E255BC750CA}"/>
              </a:ext>
            </a:extLst>
          </p:cNvPr>
          <p:cNvGrpSpPr/>
          <p:nvPr/>
        </p:nvGrpSpPr>
        <p:grpSpPr>
          <a:xfrm rot="8856722">
            <a:off x="6405879" y="3572122"/>
            <a:ext cx="132932" cy="207169"/>
            <a:chOff x="8510517" y="2180464"/>
            <a:chExt cx="132932" cy="207169"/>
          </a:xfrm>
        </p:grpSpPr>
        <p:cxnSp>
          <p:nvCxnSpPr>
            <p:cNvPr id="693" name="Connecteur droit 692">
              <a:extLst>
                <a:ext uri="{FF2B5EF4-FFF2-40B4-BE49-F238E27FC236}">
                  <a16:creationId xmlns:a16="http://schemas.microsoft.com/office/drawing/2014/main" id="{756A630C-BCC3-D653-E911-6791638FA7BA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4" name="Connecteur droit 693">
              <a:extLst>
                <a:ext uri="{FF2B5EF4-FFF2-40B4-BE49-F238E27FC236}">
                  <a16:creationId xmlns:a16="http://schemas.microsoft.com/office/drawing/2014/main" id="{7A603EAB-F442-EF2C-BC36-7C60A4FC6F4B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95" name="Connecteur droit 694">
            <a:extLst>
              <a:ext uri="{FF2B5EF4-FFF2-40B4-BE49-F238E27FC236}">
                <a16:creationId xmlns:a16="http://schemas.microsoft.com/office/drawing/2014/main" id="{C3AB541F-36AF-DDC1-C4E0-925B1B740FE1}"/>
              </a:ext>
            </a:extLst>
          </p:cNvPr>
          <p:cNvCxnSpPr>
            <a:cxnSpLocks/>
          </p:cNvCxnSpPr>
          <p:nvPr/>
        </p:nvCxnSpPr>
        <p:spPr>
          <a:xfrm>
            <a:off x="2822553" y="11543795"/>
            <a:ext cx="347525" cy="161586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96" name="Groupe 695">
            <a:extLst>
              <a:ext uri="{FF2B5EF4-FFF2-40B4-BE49-F238E27FC236}">
                <a16:creationId xmlns:a16="http://schemas.microsoft.com/office/drawing/2014/main" id="{53158011-04EE-75AA-3906-C5D20DC4BBA5}"/>
              </a:ext>
            </a:extLst>
          </p:cNvPr>
          <p:cNvGrpSpPr/>
          <p:nvPr/>
        </p:nvGrpSpPr>
        <p:grpSpPr>
          <a:xfrm rot="8856722">
            <a:off x="2854445" y="11490809"/>
            <a:ext cx="132932" cy="207169"/>
            <a:chOff x="8510517" y="2180464"/>
            <a:chExt cx="132932" cy="207169"/>
          </a:xfrm>
        </p:grpSpPr>
        <p:cxnSp>
          <p:nvCxnSpPr>
            <p:cNvPr id="697" name="Connecteur droit 696">
              <a:extLst>
                <a:ext uri="{FF2B5EF4-FFF2-40B4-BE49-F238E27FC236}">
                  <a16:creationId xmlns:a16="http://schemas.microsoft.com/office/drawing/2014/main" id="{B04FBB9F-81ED-D784-DCEE-339423249BC1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8" name="Connecteur droit 697">
              <a:extLst>
                <a:ext uri="{FF2B5EF4-FFF2-40B4-BE49-F238E27FC236}">
                  <a16:creationId xmlns:a16="http://schemas.microsoft.com/office/drawing/2014/main" id="{02A374FB-11A4-E570-8D81-219DE3C2FAB9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00" name="ZoneTexte 699">
            <a:extLst>
              <a:ext uri="{FF2B5EF4-FFF2-40B4-BE49-F238E27FC236}">
                <a16:creationId xmlns:a16="http://schemas.microsoft.com/office/drawing/2014/main" id="{8F60D766-28B1-5E2B-4097-9AC1BBE86C21}"/>
              </a:ext>
            </a:extLst>
          </p:cNvPr>
          <p:cNvSpPr txBox="1"/>
          <p:nvPr/>
        </p:nvSpPr>
        <p:spPr>
          <a:xfrm rot="17616010">
            <a:off x="4420111" y="6998937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482 cm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FA59A3D-7B28-B49A-342C-0AAC5A5FF232}"/>
              </a:ext>
            </a:extLst>
          </p:cNvPr>
          <p:cNvSpPr/>
          <p:nvPr/>
        </p:nvSpPr>
        <p:spPr>
          <a:xfrm>
            <a:off x="7353509" y="3918260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524C8B8-C4AA-4AF8-7C42-9245ED984DAD}"/>
              </a:ext>
            </a:extLst>
          </p:cNvPr>
          <p:cNvSpPr/>
          <p:nvPr/>
        </p:nvSpPr>
        <p:spPr>
          <a:xfrm>
            <a:off x="6791626" y="4415020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2</a:t>
            </a: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BB9D36F7-8CF0-D51D-D4A9-A200EC7AE77A}"/>
              </a:ext>
            </a:extLst>
          </p:cNvPr>
          <p:cNvCxnSpPr>
            <a:cxnSpLocks/>
            <a:stCxn id="8" idx="0"/>
            <a:endCxn id="16" idx="4"/>
          </p:cNvCxnSpPr>
          <p:nvPr/>
        </p:nvCxnSpPr>
        <p:spPr>
          <a:xfrm flipV="1">
            <a:off x="7425509" y="3850293"/>
            <a:ext cx="58294" cy="6796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C18B316-EF58-BB5C-21CB-41A38B6E11E3}"/>
              </a:ext>
            </a:extLst>
          </p:cNvPr>
          <p:cNvCxnSpPr>
            <a:cxnSpLocks/>
          </p:cNvCxnSpPr>
          <p:nvPr/>
        </p:nvCxnSpPr>
        <p:spPr>
          <a:xfrm flipV="1">
            <a:off x="6864803" y="4338123"/>
            <a:ext cx="58294" cy="6796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Ellipse 29">
            <a:extLst>
              <a:ext uri="{FF2B5EF4-FFF2-40B4-BE49-F238E27FC236}">
                <a16:creationId xmlns:a16="http://schemas.microsoft.com/office/drawing/2014/main" id="{1AFA545D-5F42-1D76-8467-0247B94043F6}"/>
              </a:ext>
            </a:extLst>
          </p:cNvPr>
          <p:cNvSpPr/>
          <p:nvPr/>
        </p:nvSpPr>
        <p:spPr>
          <a:xfrm>
            <a:off x="7702619" y="4584821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A6D68F4F-EF14-B4B7-0267-BBB46EAD2728}"/>
              </a:ext>
            </a:extLst>
          </p:cNvPr>
          <p:cNvSpPr/>
          <p:nvPr/>
        </p:nvSpPr>
        <p:spPr>
          <a:xfrm>
            <a:off x="7719363" y="5503522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CBE9CCD7-5E1E-B9C2-D519-0E1F52A40D5C}"/>
              </a:ext>
            </a:extLst>
          </p:cNvPr>
          <p:cNvSpPr/>
          <p:nvPr/>
        </p:nvSpPr>
        <p:spPr>
          <a:xfrm>
            <a:off x="7732619" y="6430216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2CEF3552-F8E3-F9C1-7F93-6AFE0752AB95}"/>
              </a:ext>
            </a:extLst>
          </p:cNvPr>
          <p:cNvSpPr/>
          <p:nvPr/>
        </p:nvSpPr>
        <p:spPr>
          <a:xfrm>
            <a:off x="7734317" y="7334853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F502F2C4-0888-E294-A8BA-0BE1E5414475}"/>
              </a:ext>
            </a:extLst>
          </p:cNvPr>
          <p:cNvSpPr/>
          <p:nvPr/>
        </p:nvSpPr>
        <p:spPr>
          <a:xfrm>
            <a:off x="7738099" y="8257308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D01A312D-29F0-9410-FE0F-85C92CFCC621}"/>
              </a:ext>
            </a:extLst>
          </p:cNvPr>
          <p:cNvSpPr/>
          <p:nvPr/>
        </p:nvSpPr>
        <p:spPr>
          <a:xfrm>
            <a:off x="7747209" y="9155510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DC090EC-3F4D-936A-8CEB-C7190B59B9B4}"/>
              </a:ext>
            </a:extLst>
          </p:cNvPr>
          <p:cNvSpPr/>
          <p:nvPr/>
        </p:nvSpPr>
        <p:spPr>
          <a:xfrm>
            <a:off x="7738099" y="10053633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E16FAB86-B328-698F-64A0-24F01251D703}"/>
              </a:ext>
            </a:extLst>
          </p:cNvPr>
          <p:cNvSpPr/>
          <p:nvPr/>
        </p:nvSpPr>
        <p:spPr>
          <a:xfrm>
            <a:off x="7416246" y="10662557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10</a:t>
            </a:r>
          </a:p>
        </p:txBody>
      </p: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21F51810-932F-922E-92F4-3EBB11D0BBEC}"/>
              </a:ext>
            </a:extLst>
          </p:cNvPr>
          <p:cNvCxnSpPr>
            <a:cxnSpLocks/>
          </p:cNvCxnSpPr>
          <p:nvPr/>
        </p:nvCxnSpPr>
        <p:spPr>
          <a:xfrm flipV="1">
            <a:off x="7695476" y="4727154"/>
            <a:ext cx="58294" cy="6796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A64AF5C-8277-1797-C65E-65AE9684679B}"/>
              </a:ext>
            </a:extLst>
          </p:cNvPr>
          <p:cNvCxnSpPr>
            <a:cxnSpLocks/>
          </p:cNvCxnSpPr>
          <p:nvPr/>
        </p:nvCxnSpPr>
        <p:spPr>
          <a:xfrm flipV="1">
            <a:off x="7702619" y="5637388"/>
            <a:ext cx="58294" cy="6796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EBE38432-E028-E53F-5AD6-C0B88B0B429A}"/>
              </a:ext>
            </a:extLst>
          </p:cNvPr>
          <p:cNvCxnSpPr>
            <a:cxnSpLocks/>
          </p:cNvCxnSpPr>
          <p:nvPr/>
        </p:nvCxnSpPr>
        <p:spPr>
          <a:xfrm flipV="1">
            <a:off x="7705041" y="6564429"/>
            <a:ext cx="58294" cy="6796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A9FED4C1-5942-9515-D69F-9C8070E154A6}"/>
              </a:ext>
            </a:extLst>
          </p:cNvPr>
          <p:cNvCxnSpPr>
            <a:cxnSpLocks/>
          </p:cNvCxnSpPr>
          <p:nvPr/>
        </p:nvCxnSpPr>
        <p:spPr>
          <a:xfrm flipV="1">
            <a:off x="7644332" y="7458717"/>
            <a:ext cx="119003" cy="9592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60BB87B5-D1FF-71EC-BBF2-56645F2E0E1A}"/>
              </a:ext>
            </a:extLst>
          </p:cNvPr>
          <p:cNvCxnSpPr>
            <a:cxnSpLocks/>
          </p:cNvCxnSpPr>
          <p:nvPr/>
        </p:nvCxnSpPr>
        <p:spPr>
          <a:xfrm flipV="1">
            <a:off x="7635974" y="8360984"/>
            <a:ext cx="119003" cy="9592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A1CBBD40-9A6E-6047-CAB1-C9E19FE19A1D}"/>
              </a:ext>
            </a:extLst>
          </p:cNvPr>
          <p:cNvCxnSpPr>
            <a:cxnSpLocks/>
          </p:cNvCxnSpPr>
          <p:nvPr/>
        </p:nvCxnSpPr>
        <p:spPr>
          <a:xfrm flipV="1">
            <a:off x="7628206" y="9255711"/>
            <a:ext cx="119003" cy="9592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DB6821F7-62A2-7724-643A-632B31C11910}"/>
              </a:ext>
            </a:extLst>
          </p:cNvPr>
          <p:cNvCxnSpPr>
            <a:cxnSpLocks/>
          </p:cNvCxnSpPr>
          <p:nvPr/>
        </p:nvCxnSpPr>
        <p:spPr>
          <a:xfrm flipV="1">
            <a:off x="7628206" y="10158004"/>
            <a:ext cx="119003" cy="9592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EBEF0616-054E-81A8-5D82-F689D8963E43}"/>
              </a:ext>
            </a:extLst>
          </p:cNvPr>
          <p:cNvCxnSpPr>
            <a:cxnSpLocks/>
            <a:endCxn id="37" idx="4"/>
          </p:cNvCxnSpPr>
          <p:nvPr/>
        </p:nvCxnSpPr>
        <p:spPr>
          <a:xfrm flipV="1">
            <a:off x="7467044" y="10876372"/>
            <a:ext cx="155939" cy="246461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9" name="Ellipse 48">
            <a:extLst>
              <a:ext uri="{FF2B5EF4-FFF2-40B4-BE49-F238E27FC236}">
                <a16:creationId xmlns:a16="http://schemas.microsoft.com/office/drawing/2014/main" id="{1631C5C6-1441-BDCF-F6BE-183430EFAB36}"/>
              </a:ext>
            </a:extLst>
          </p:cNvPr>
          <p:cNvSpPr/>
          <p:nvPr/>
        </p:nvSpPr>
        <p:spPr>
          <a:xfrm>
            <a:off x="8043907" y="2998968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13</a:t>
            </a: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E3034843-360D-D098-B672-6A77D65CBEA7}"/>
              </a:ext>
            </a:extLst>
          </p:cNvPr>
          <p:cNvCxnSpPr>
            <a:cxnSpLocks/>
            <a:endCxn id="49" idx="4"/>
          </p:cNvCxnSpPr>
          <p:nvPr/>
        </p:nvCxnSpPr>
        <p:spPr>
          <a:xfrm flipV="1">
            <a:off x="7876619" y="3212783"/>
            <a:ext cx="374025" cy="55086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Ellipse 51">
            <a:extLst>
              <a:ext uri="{FF2B5EF4-FFF2-40B4-BE49-F238E27FC236}">
                <a16:creationId xmlns:a16="http://schemas.microsoft.com/office/drawing/2014/main" id="{11D2735A-E0D5-4A06-B457-B6BA861CDF96}"/>
              </a:ext>
            </a:extLst>
          </p:cNvPr>
          <p:cNvSpPr/>
          <p:nvPr/>
        </p:nvSpPr>
        <p:spPr>
          <a:xfrm>
            <a:off x="5575459" y="7176156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14</a:t>
            </a:r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1F0006A2-10ED-6C0F-03B5-DAB255FB519A}"/>
              </a:ext>
            </a:extLst>
          </p:cNvPr>
          <p:cNvCxnSpPr>
            <a:cxnSpLocks/>
            <a:endCxn id="52" idx="4"/>
          </p:cNvCxnSpPr>
          <p:nvPr/>
        </p:nvCxnSpPr>
        <p:spPr>
          <a:xfrm flipH="1" flipV="1">
            <a:off x="5782196" y="7389971"/>
            <a:ext cx="105738" cy="13096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Ellipse 54">
            <a:extLst>
              <a:ext uri="{FF2B5EF4-FFF2-40B4-BE49-F238E27FC236}">
                <a16:creationId xmlns:a16="http://schemas.microsoft.com/office/drawing/2014/main" id="{3DA8AE00-E38F-4DEE-F813-F2B08E483B76}"/>
              </a:ext>
            </a:extLst>
          </p:cNvPr>
          <p:cNvSpPr/>
          <p:nvPr/>
        </p:nvSpPr>
        <p:spPr>
          <a:xfrm>
            <a:off x="7865629" y="7831294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15</a:t>
            </a:r>
          </a:p>
        </p:txBody>
      </p: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C781BA7B-C440-274C-150B-F7867E652096}"/>
              </a:ext>
            </a:extLst>
          </p:cNvPr>
          <p:cNvCxnSpPr>
            <a:cxnSpLocks/>
            <a:endCxn id="55" idx="5"/>
          </p:cNvCxnSpPr>
          <p:nvPr/>
        </p:nvCxnSpPr>
        <p:spPr>
          <a:xfrm flipH="1" flipV="1">
            <a:off x="8218551" y="8013797"/>
            <a:ext cx="100996" cy="115301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Ellipse 59">
            <a:extLst>
              <a:ext uri="{FF2B5EF4-FFF2-40B4-BE49-F238E27FC236}">
                <a16:creationId xmlns:a16="http://schemas.microsoft.com/office/drawing/2014/main" id="{05D3166D-CC0D-5B6C-B6CE-8800065436FD}"/>
              </a:ext>
            </a:extLst>
          </p:cNvPr>
          <p:cNvSpPr/>
          <p:nvPr/>
        </p:nvSpPr>
        <p:spPr>
          <a:xfrm>
            <a:off x="6200747" y="8039178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16</a:t>
            </a:r>
          </a:p>
        </p:txBody>
      </p: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B1C959E4-7B03-10D5-C10A-F4ABA7C00F4E}"/>
              </a:ext>
            </a:extLst>
          </p:cNvPr>
          <p:cNvCxnSpPr>
            <a:cxnSpLocks/>
            <a:endCxn id="60" idx="5"/>
          </p:cNvCxnSpPr>
          <p:nvPr/>
        </p:nvCxnSpPr>
        <p:spPr>
          <a:xfrm flipH="1" flipV="1">
            <a:off x="6553669" y="8221681"/>
            <a:ext cx="100996" cy="115301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Ellipse 62">
            <a:extLst>
              <a:ext uri="{FF2B5EF4-FFF2-40B4-BE49-F238E27FC236}">
                <a16:creationId xmlns:a16="http://schemas.microsoft.com/office/drawing/2014/main" id="{2144D637-1C37-E747-9799-D130676907A6}"/>
              </a:ext>
            </a:extLst>
          </p:cNvPr>
          <p:cNvSpPr/>
          <p:nvPr/>
        </p:nvSpPr>
        <p:spPr>
          <a:xfrm>
            <a:off x="4889034" y="5865646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17</a:t>
            </a:r>
          </a:p>
        </p:txBody>
      </p:sp>
      <p:cxnSp>
        <p:nvCxnSpPr>
          <p:cNvPr id="448" name="Connecteur droit 447">
            <a:extLst>
              <a:ext uri="{FF2B5EF4-FFF2-40B4-BE49-F238E27FC236}">
                <a16:creationId xmlns:a16="http://schemas.microsoft.com/office/drawing/2014/main" id="{F69B291E-DBDE-5B39-5D00-EB0130B2F0B8}"/>
              </a:ext>
            </a:extLst>
          </p:cNvPr>
          <p:cNvCxnSpPr>
            <a:cxnSpLocks/>
            <a:endCxn id="63" idx="5"/>
          </p:cNvCxnSpPr>
          <p:nvPr/>
        </p:nvCxnSpPr>
        <p:spPr>
          <a:xfrm flipH="1" flipV="1">
            <a:off x="5241956" y="6048149"/>
            <a:ext cx="186464" cy="438126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8" name="Ellipse 457">
            <a:extLst>
              <a:ext uri="{FF2B5EF4-FFF2-40B4-BE49-F238E27FC236}">
                <a16:creationId xmlns:a16="http://schemas.microsoft.com/office/drawing/2014/main" id="{F3A5CB0C-22FF-0E4B-5815-51A5186C0AC7}"/>
              </a:ext>
            </a:extLst>
          </p:cNvPr>
          <p:cNvSpPr/>
          <p:nvPr/>
        </p:nvSpPr>
        <p:spPr>
          <a:xfrm>
            <a:off x="4455466" y="9681837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18</a:t>
            </a:r>
          </a:p>
        </p:txBody>
      </p:sp>
      <p:cxnSp>
        <p:nvCxnSpPr>
          <p:cNvPr id="460" name="Connecteur droit 459">
            <a:extLst>
              <a:ext uri="{FF2B5EF4-FFF2-40B4-BE49-F238E27FC236}">
                <a16:creationId xmlns:a16="http://schemas.microsoft.com/office/drawing/2014/main" id="{23BE2E5E-CB52-B7BD-93CB-EEB871ECBA75}"/>
              </a:ext>
            </a:extLst>
          </p:cNvPr>
          <p:cNvCxnSpPr>
            <a:cxnSpLocks/>
            <a:endCxn id="458" idx="5"/>
          </p:cNvCxnSpPr>
          <p:nvPr/>
        </p:nvCxnSpPr>
        <p:spPr>
          <a:xfrm flipH="1" flipV="1">
            <a:off x="4808388" y="9864340"/>
            <a:ext cx="173408" cy="23348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586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ZoneTexte 1167">
            <a:extLst>
              <a:ext uri="{FF2B5EF4-FFF2-40B4-BE49-F238E27FC236}">
                <a16:creationId xmlns:a16="http://schemas.microsoft.com/office/drawing/2014/main" id="{8269E331-210B-2251-7946-FAAF4D713DC8}"/>
              </a:ext>
            </a:extLst>
          </p:cNvPr>
          <p:cNvSpPr txBox="1"/>
          <p:nvPr/>
        </p:nvSpPr>
        <p:spPr>
          <a:xfrm rot="5400000">
            <a:off x="6792401" y="2109164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Plan de Ferraillage du Cb15</a:t>
            </a:r>
          </a:p>
          <a:p>
            <a:pPr algn="ctr"/>
            <a:r>
              <a:rPr lang="fr-FR" sz="1400" i="1" dirty="0"/>
              <a:t>Echelle : 1/50 – Elévation</a:t>
            </a:r>
          </a:p>
        </p:txBody>
      </p:sp>
      <p:grpSp>
        <p:nvGrpSpPr>
          <p:cNvPr id="2153" name="Groupe 2152">
            <a:extLst>
              <a:ext uri="{FF2B5EF4-FFF2-40B4-BE49-F238E27FC236}">
                <a16:creationId xmlns:a16="http://schemas.microsoft.com/office/drawing/2014/main" id="{DF454A3C-DAD1-8630-8BD9-AC8E8E58B13C}"/>
              </a:ext>
            </a:extLst>
          </p:cNvPr>
          <p:cNvGrpSpPr/>
          <p:nvPr/>
        </p:nvGrpSpPr>
        <p:grpSpPr>
          <a:xfrm rot="5400000">
            <a:off x="-1417406" y="4450409"/>
            <a:ext cx="10080000" cy="6224065"/>
            <a:chOff x="-223358" y="904813"/>
            <a:chExt cx="10080000" cy="6224065"/>
          </a:xfrm>
        </p:grpSpPr>
        <p:grpSp>
          <p:nvGrpSpPr>
            <p:cNvPr id="135" name="Groupe 134">
              <a:extLst>
                <a:ext uri="{FF2B5EF4-FFF2-40B4-BE49-F238E27FC236}">
                  <a16:creationId xmlns:a16="http://schemas.microsoft.com/office/drawing/2014/main" id="{2C3AACD7-87EF-AD27-EC2D-3DBD0EDB6A6A}"/>
                </a:ext>
              </a:extLst>
            </p:cNvPr>
            <p:cNvGrpSpPr/>
            <p:nvPr/>
          </p:nvGrpSpPr>
          <p:grpSpPr>
            <a:xfrm>
              <a:off x="-223358" y="2783899"/>
              <a:ext cx="10080000" cy="4324350"/>
              <a:chOff x="-293083" y="1600200"/>
              <a:chExt cx="10080000" cy="4324350"/>
            </a:xfrm>
          </p:grpSpPr>
          <p:sp>
            <p:nvSpPr>
              <p:cNvPr id="134" name="Forme libre : forme 133">
                <a:extLst>
                  <a:ext uri="{FF2B5EF4-FFF2-40B4-BE49-F238E27FC236}">
                    <a16:creationId xmlns:a16="http://schemas.microsoft.com/office/drawing/2014/main" id="{1B9826A0-05E6-CF22-3F34-BA3DA454004D}"/>
                  </a:ext>
                </a:extLst>
              </p:cNvPr>
              <p:cNvSpPr/>
              <p:nvPr/>
            </p:nvSpPr>
            <p:spPr>
              <a:xfrm>
                <a:off x="-285750" y="1600200"/>
                <a:ext cx="10067925" cy="4324350"/>
              </a:xfrm>
              <a:custGeom>
                <a:avLst/>
                <a:gdLst>
                  <a:gd name="connsiteX0" fmla="*/ 0 w 10067925"/>
                  <a:gd name="connsiteY0" fmla="*/ 0 h 4324350"/>
                  <a:gd name="connsiteX1" fmla="*/ 1409700 w 10067925"/>
                  <a:gd name="connsiteY1" fmla="*/ 371475 h 4324350"/>
                  <a:gd name="connsiteX2" fmla="*/ 2886075 w 10067925"/>
                  <a:gd name="connsiteY2" fmla="*/ 1095375 h 4324350"/>
                  <a:gd name="connsiteX3" fmla="*/ 7200900 w 10067925"/>
                  <a:gd name="connsiteY3" fmla="*/ 1085850 h 4324350"/>
                  <a:gd name="connsiteX4" fmla="*/ 8620125 w 10067925"/>
                  <a:gd name="connsiteY4" fmla="*/ 381000 h 4324350"/>
                  <a:gd name="connsiteX5" fmla="*/ 10067925 w 10067925"/>
                  <a:gd name="connsiteY5" fmla="*/ 9525 h 4324350"/>
                  <a:gd name="connsiteX6" fmla="*/ 10067925 w 10067925"/>
                  <a:gd name="connsiteY6" fmla="*/ 3238500 h 4324350"/>
                  <a:gd name="connsiteX7" fmla="*/ 8620125 w 10067925"/>
                  <a:gd name="connsiteY7" fmla="*/ 3590925 h 4324350"/>
                  <a:gd name="connsiteX8" fmla="*/ 7181850 w 10067925"/>
                  <a:gd name="connsiteY8" fmla="*/ 4314825 h 4324350"/>
                  <a:gd name="connsiteX9" fmla="*/ 2876550 w 10067925"/>
                  <a:gd name="connsiteY9" fmla="*/ 4324350 h 4324350"/>
                  <a:gd name="connsiteX10" fmla="*/ 1447800 w 10067925"/>
                  <a:gd name="connsiteY10" fmla="*/ 3600450 h 4324350"/>
                  <a:gd name="connsiteX11" fmla="*/ 0 w 10067925"/>
                  <a:gd name="connsiteY11" fmla="*/ 3238500 h 4324350"/>
                  <a:gd name="connsiteX12" fmla="*/ 0 w 10067925"/>
                  <a:gd name="connsiteY12" fmla="*/ 0 h 432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67925" h="4324350">
                    <a:moveTo>
                      <a:pt x="0" y="0"/>
                    </a:moveTo>
                    <a:lnTo>
                      <a:pt x="1409700" y="371475"/>
                    </a:lnTo>
                    <a:lnTo>
                      <a:pt x="2886075" y="1095375"/>
                    </a:lnTo>
                    <a:lnTo>
                      <a:pt x="7200900" y="1085850"/>
                    </a:lnTo>
                    <a:lnTo>
                      <a:pt x="8620125" y="381000"/>
                    </a:lnTo>
                    <a:lnTo>
                      <a:pt x="10067925" y="9525"/>
                    </a:lnTo>
                    <a:lnTo>
                      <a:pt x="10067925" y="3238500"/>
                    </a:lnTo>
                    <a:lnTo>
                      <a:pt x="8620125" y="3590925"/>
                    </a:lnTo>
                    <a:lnTo>
                      <a:pt x="7181850" y="4314825"/>
                    </a:lnTo>
                    <a:lnTo>
                      <a:pt x="2876550" y="4324350"/>
                    </a:lnTo>
                    <a:lnTo>
                      <a:pt x="1447800" y="3600450"/>
                    </a:lnTo>
                    <a:lnTo>
                      <a:pt x="0" y="32385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cxnSp>
            <p:nvCxnSpPr>
              <p:cNvPr id="5" name="Connecteur droit 4">
                <a:extLst>
                  <a:ext uri="{FF2B5EF4-FFF2-40B4-BE49-F238E27FC236}">
                    <a16:creationId xmlns:a16="http://schemas.microsoft.com/office/drawing/2014/main" id="{2ACF3870-B32E-F520-E148-524D656C7E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93083" y="1601828"/>
                <a:ext cx="0" cy="324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D1623D6F-A289-44E4-CD83-7703343F48A7}"/>
                  </a:ext>
                </a:extLst>
              </p:cNvPr>
              <p:cNvCxnSpPr/>
              <p:nvPr/>
            </p:nvCxnSpPr>
            <p:spPr>
              <a:xfrm>
                <a:off x="2586917" y="5921829"/>
                <a:ext cx="43200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30E74F1A-9C7F-423C-1CF7-54C17E5D0D2E}"/>
                  </a:ext>
                </a:extLst>
              </p:cNvPr>
              <p:cNvCxnSpPr/>
              <p:nvPr/>
            </p:nvCxnSpPr>
            <p:spPr>
              <a:xfrm>
                <a:off x="1146917" y="5201829"/>
                <a:ext cx="1440000" cy="72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B463E0AD-10B5-F824-868D-BBDFF4ACF4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06917" y="5201829"/>
                <a:ext cx="1440000" cy="72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3CEE358C-13B3-B616-0B4B-E2B7C006A2B9}"/>
                  </a:ext>
                </a:extLst>
              </p:cNvPr>
              <p:cNvCxnSpPr/>
              <p:nvPr/>
            </p:nvCxnSpPr>
            <p:spPr>
              <a:xfrm>
                <a:off x="-293083" y="4841828"/>
                <a:ext cx="1440000" cy="36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9F87A5BE-E09D-0F6A-797A-D7461F5338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46917" y="4841828"/>
                <a:ext cx="1440000" cy="36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3A241078-B023-6A14-2D1D-E614505D5D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86917" y="1601828"/>
                <a:ext cx="0" cy="324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61478766-BEC7-7AB0-F360-A42F8A287796}"/>
                  </a:ext>
                </a:extLst>
              </p:cNvPr>
              <p:cNvCxnSpPr/>
              <p:nvPr/>
            </p:nvCxnSpPr>
            <p:spPr>
              <a:xfrm>
                <a:off x="2586917" y="2681828"/>
                <a:ext cx="43200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0D1B2E66-B2AF-6AEF-61EC-64C4E70E5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5856" y="1959769"/>
                <a:ext cx="1451061" cy="72205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3DA7FA8C-E082-3EE9-926B-D7CE7B7EA3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06917" y="1961828"/>
                <a:ext cx="1440000" cy="72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D964502-A79C-986E-2549-D756098B73FA}"/>
                  </a:ext>
                </a:extLst>
              </p:cNvPr>
              <p:cNvCxnSpPr/>
              <p:nvPr/>
            </p:nvCxnSpPr>
            <p:spPr>
              <a:xfrm>
                <a:off x="-293083" y="1601827"/>
                <a:ext cx="1440000" cy="36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D5C55B4B-EF3C-CBD1-5269-33C58D93E8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46917" y="1601827"/>
                <a:ext cx="1440000" cy="36000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8" name="Groupe 867">
              <a:extLst>
                <a:ext uri="{FF2B5EF4-FFF2-40B4-BE49-F238E27FC236}">
                  <a16:creationId xmlns:a16="http://schemas.microsoft.com/office/drawing/2014/main" id="{C5075D6A-E58D-0697-0130-FFAF68C9D734}"/>
                </a:ext>
              </a:extLst>
            </p:cNvPr>
            <p:cNvGrpSpPr/>
            <p:nvPr/>
          </p:nvGrpSpPr>
          <p:grpSpPr>
            <a:xfrm>
              <a:off x="3364110" y="6830276"/>
              <a:ext cx="721882" cy="236439"/>
              <a:chOff x="8754223" y="9389081"/>
              <a:chExt cx="721882" cy="236439"/>
            </a:xfrm>
          </p:grpSpPr>
          <p:cxnSp>
            <p:nvCxnSpPr>
              <p:cNvPr id="870" name="Connecteur droit 869">
                <a:extLst>
                  <a:ext uri="{FF2B5EF4-FFF2-40B4-BE49-F238E27FC236}">
                    <a16:creationId xmlns:a16="http://schemas.microsoft.com/office/drawing/2014/main" id="{068E4EBB-19BE-063E-6C9F-588ACF883E1D}"/>
                  </a:ext>
                </a:extLst>
              </p:cNvPr>
              <p:cNvCxnSpPr/>
              <p:nvPr/>
            </p:nvCxnSpPr>
            <p:spPr>
              <a:xfrm>
                <a:off x="8754223" y="9612239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3" name="Connecteur droit 1162">
                <a:extLst>
                  <a:ext uri="{FF2B5EF4-FFF2-40B4-BE49-F238E27FC236}">
                    <a16:creationId xmlns:a16="http://schemas.microsoft.com/office/drawing/2014/main" id="{3CE98559-2546-0F09-EB3B-5033582F1555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6" name="Connecteur droit 1165">
                <a:extLst>
                  <a:ext uri="{FF2B5EF4-FFF2-40B4-BE49-F238E27FC236}">
                    <a16:creationId xmlns:a16="http://schemas.microsoft.com/office/drawing/2014/main" id="{017CDED5-6D15-799D-0C42-62F1EC369890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7" name="Connecteur droit 1166">
                <a:extLst>
                  <a:ext uri="{FF2B5EF4-FFF2-40B4-BE49-F238E27FC236}">
                    <a16:creationId xmlns:a16="http://schemas.microsoft.com/office/drawing/2014/main" id="{39AF7821-8E21-4D0A-E569-597F8B67E244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1" name="Connecteur droit 1180">
                <a:extLst>
                  <a:ext uri="{FF2B5EF4-FFF2-40B4-BE49-F238E27FC236}">
                    <a16:creationId xmlns:a16="http://schemas.microsoft.com/office/drawing/2014/main" id="{D828DCF3-8FE4-C2EC-1581-F5EE7E35AA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Connecteur droit 1185">
                <a:extLst>
                  <a:ext uri="{FF2B5EF4-FFF2-40B4-BE49-F238E27FC236}">
                    <a16:creationId xmlns:a16="http://schemas.microsoft.com/office/drawing/2014/main" id="{32E2CFD0-FAC3-CA86-AB3A-2627E5A3CD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9" name="Connecteur droit 1188">
                <a:extLst>
                  <a:ext uri="{FF2B5EF4-FFF2-40B4-BE49-F238E27FC236}">
                    <a16:creationId xmlns:a16="http://schemas.microsoft.com/office/drawing/2014/main" id="{6A35D51C-8B24-FED6-5D3C-27E84A0CB2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398408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0" name="Connecteur droit 1189">
                <a:extLst>
                  <a:ext uri="{FF2B5EF4-FFF2-40B4-BE49-F238E27FC236}">
                    <a16:creationId xmlns:a16="http://schemas.microsoft.com/office/drawing/2014/main" id="{37199E1B-236F-084D-0290-2EF05AC8D3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1" name="Connecteur droit 1190">
                <a:extLst>
                  <a:ext uri="{FF2B5EF4-FFF2-40B4-BE49-F238E27FC236}">
                    <a16:creationId xmlns:a16="http://schemas.microsoft.com/office/drawing/2014/main" id="{FD7081CF-FE3F-031E-5E74-DE7E077799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3" name="Connecteur droit 1192">
                <a:extLst>
                  <a:ext uri="{FF2B5EF4-FFF2-40B4-BE49-F238E27FC236}">
                    <a16:creationId xmlns:a16="http://schemas.microsoft.com/office/drawing/2014/main" id="{E9271377-1A1D-E563-B47C-26F88367FD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4" name="Connecteur droit 1193">
                <a:extLst>
                  <a:ext uri="{FF2B5EF4-FFF2-40B4-BE49-F238E27FC236}">
                    <a16:creationId xmlns:a16="http://schemas.microsoft.com/office/drawing/2014/main" id="{400B9B21-9DE9-5A0C-FF77-59C5D617B0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6" name="Groupe 1195">
              <a:extLst>
                <a:ext uri="{FF2B5EF4-FFF2-40B4-BE49-F238E27FC236}">
                  <a16:creationId xmlns:a16="http://schemas.microsoft.com/office/drawing/2014/main" id="{05E6F07E-B657-2FCD-FDB6-1563B141D275}"/>
                </a:ext>
              </a:extLst>
            </p:cNvPr>
            <p:cNvGrpSpPr/>
            <p:nvPr/>
          </p:nvGrpSpPr>
          <p:grpSpPr>
            <a:xfrm>
              <a:off x="4080867" y="6830277"/>
              <a:ext cx="721882" cy="236439"/>
              <a:chOff x="8754223" y="9389081"/>
              <a:chExt cx="721882" cy="236439"/>
            </a:xfrm>
          </p:grpSpPr>
          <p:cxnSp>
            <p:nvCxnSpPr>
              <p:cNvPr id="1198" name="Connecteur droit 1197">
                <a:extLst>
                  <a:ext uri="{FF2B5EF4-FFF2-40B4-BE49-F238E27FC236}">
                    <a16:creationId xmlns:a16="http://schemas.microsoft.com/office/drawing/2014/main" id="{EDD4AE4A-ABDD-AA8A-FF6B-30F8D913B4FC}"/>
                  </a:ext>
                </a:extLst>
              </p:cNvPr>
              <p:cNvCxnSpPr/>
              <p:nvPr/>
            </p:nvCxnSpPr>
            <p:spPr>
              <a:xfrm>
                <a:off x="8754223" y="9612239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0" name="Connecteur droit 1199">
                <a:extLst>
                  <a:ext uri="{FF2B5EF4-FFF2-40B4-BE49-F238E27FC236}">
                    <a16:creationId xmlns:a16="http://schemas.microsoft.com/office/drawing/2014/main" id="{11669579-0530-77C5-1297-ED3BB3FA713D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1" name="Connecteur droit 1200">
                <a:extLst>
                  <a:ext uri="{FF2B5EF4-FFF2-40B4-BE49-F238E27FC236}">
                    <a16:creationId xmlns:a16="http://schemas.microsoft.com/office/drawing/2014/main" id="{161DF6AC-DA57-5184-7AFF-EF75AEFACE8F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3" name="Connecteur droit 1202">
                <a:extLst>
                  <a:ext uri="{FF2B5EF4-FFF2-40B4-BE49-F238E27FC236}">
                    <a16:creationId xmlns:a16="http://schemas.microsoft.com/office/drawing/2014/main" id="{D56E223F-29F5-BF75-DBBE-6B034CB51AE5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5" name="Connecteur droit 1204">
                <a:extLst>
                  <a:ext uri="{FF2B5EF4-FFF2-40B4-BE49-F238E27FC236}">
                    <a16:creationId xmlns:a16="http://schemas.microsoft.com/office/drawing/2014/main" id="{18418607-8BA3-2C59-DC41-B94F8C388B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7" name="Connecteur droit 1206">
                <a:extLst>
                  <a:ext uri="{FF2B5EF4-FFF2-40B4-BE49-F238E27FC236}">
                    <a16:creationId xmlns:a16="http://schemas.microsoft.com/office/drawing/2014/main" id="{7747845C-561E-E24F-F613-0B2921FC32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8" name="Connecteur droit 1207">
                <a:extLst>
                  <a:ext uri="{FF2B5EF4-FFF2-40B4-BE49-F238E27FC236}">
                    <a16:creationId xmlns:a16="http://schemas.microsoft.com/office/drawing/2014/main" id="{5BBFB273-1404-2A58-D190-47EEB83F44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0" name="Connecteur droit 1209">
                <a:extLst>
                  <a:ext uri="{FF2B5EF4-FFF2-40B4-BE49-F238E27FC236}">
                    <a16:creationId xmlns:a16="http://schemas.microsoft.com/office/drawing/2014/main" id="{8FACC6E7-A8D8-8A3B-E233-2AC17B8582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2" name="Connecteur droit 1211">
                <a:extLst>
                  <a:ext uri="{FF2B5EF4-FFF2-40B4-BE49-F238E27FC236}">
                    <a16:creationId xmlns:a16="http://schemas.microsoft.com/office/drawing/2014/main" id="{9CFB7EEA-35E8-9937-5B31-1BC842A1E9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4" name="Connecteur droit 1213">
                <a:extLst>
                  <a:ext uri="{FF2B5EF4-FFF2-40B4-BE49-F238E27FC236}">
                    <a16:creationId xmlns:a16="http://schemas.microsoft.com/office/drawing/2014/main" id="{70863596-B954-5D35-C0A0-8A2FA243EB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6" name="Connecteur droit 1215">
                <a:extLst>
                  <a:ext uri="{FF2B5EF4-FFF2-40B4-BE49-F238E27FC236}">
                    <a16:creationId xmlns:a16="http://schemas.microsoft.com/office/drawing/2014/main" id="{0758A391-7A5F-44C3-63CA-86F735C028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8" name="Groupe 1217">
              <a:extLst>
                <a:ext uri="{FF2B5EF4-FFF2-40B4-BE49-F238E27FC236}">
                  <a16:creationId xmlns:a16="http://schemas.microsoft.com/office/drawing/2014/main" id="{CF54B91D-DCFA-7969-40B5-624ACDA5BAF4}"/>
                </a:ext>
              </a:extLst>
            </p:cNvPr>
            <p:cNvGrpSpPr/>
            <p:nvPr/>
          </p:nvGrpSpPr>
          <p:grpSpPr>
            <a:xfrm>
              <a:off x="4797623" y="6831864"/>
              <a:ext cx="721882" cy="236439"/>
              <a:chOff x="8754223" y="9389081"/>
              <a:chExt cx="721882" cy="236439"/>
            </a:xfrm>
          </p:grpSpPr>
          <p:cxnSp>
            <p:nvCxnSpPr>
              <p:cNvPr id="1220" name="Connecteur droit 1219">
                <a:extLst>
                  <a:ext uri="{FF2B5EF4-FFF2-40B4-BE49-F238E27FC236}">
                    <a16:creationId xmlns:a16="http://schemas.microsoft.com/office/drawing/2014/main" id="{7688C271-7DA7-662B-2108-C34A08C33E61}"/>
                  </a:ext>
                </a:extLst>
              </p:cNvPr>
              <p:cNvCxnSpPr/>
              <p:nvPr/>
            </p:nvCxnSpPr>
            <p:spPr>
              <a:xfrm>
                <a:off x="8754223" y="9609064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1" name="Connecteur droit 1220">
                <a:extLst>
                  <a:ext uri="{FF2B5EF4-FFF2-40B4-BE49-F238E27FC236}">
                    <a16:creationId xmlns:a16="http://schemas.microsoft.com/office/drawing/2014/main" id="{77DD2646-0657-E3EA-C9D9-7DEA2C11FF47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3" name="Connecteur droit 1222">
                <a:extLst>
                  <a:ext uri="{FF2B5EF4-FFF2-40B4-BE49-F238E27FC236}">
                    <a16:creationId xmlns:a16="http://schemas.microsoft.com/office/drawing/2014/main" id="{924D100E-8CA8-FF93-CCB6-48924F4F716B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4" name="Connecteur droit 1223">
                <a:extLst>
                  <a:ext uri="{FF2B5EF4-FFF2-40B4-BE49-F238E27FC236}">
                    <a16:creationId xmlns:a16="http://schemas.microsoft.com/office/drawing/2014/main" id="{6C1A4608-AAD9-4F29-F252-C95292E1E632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5" name="Connecteur droit 1224">
                <a:extLst>
                  <a:ext uri="{FF2B5EF4-FFF2-40B4-BE49-F238E27FC236}">
                    <a16:creationId xmlns:a16="http://schemas.microsoft.com/office/drawing/2014/main" id="{5240D32B-D5D0-27D5-EF62-E15E4747D0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6" name="Connecteur droit 1225">
                <a:extLst>
                  <a:ext uri="{FF2B5EF4-FFF2-40B4-BE49-F238E27FC236}">
                    <a16:creationId xmlns:a16="http://schemas.microsoft.com/office/drawing/2014/main" id="{1AD141F0-A0C7-1052-A13C-F59846F160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7" name="Connecteur droit 1226">
                <a:extLst>
                  <a:ext uri="{FF2B5EF4-FFF2-40B4-BE49-F238E27FC236}">
                    <a16:creationId xmlns:a16="http://schemas.microsoft.com/office/drawing/2014/main" id="{E48ACCD6-3F4E-8EED-49D6-928ADB934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8" name="Connecteur droit 1227">
                <a:extLst>
                  <a:ext uri="{FF2B5EF4-FFF2-40B4-BE49-F238E27FC236}">
                    <a16:creationId xmlns:a16="http://schemas.microsoft.com/office/drawing/2014/main" id="{33C17478-74D4-7163-2A46-9256405159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9" name="Connecteur droit 1228">
                <a:extLst>
                  <a:ext uri="{FF2B5EF4-FFF2-40B4-BE49-F238E27FC236}">
                    <a16:creationId xmlns:a16="http://schemas.microsoft.com/office/drawing/2014/main" id="{45476DE4-5800-C17E-61D2-B8352C0932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0" name="Connecteur droit 1229">
                <a:extLst>
                  <a:ext uri="{FF2B5EF4-FFF2-40B4-BE49-F238E27FC236}">
                    <a16:creationId xmlns:a16="http://schemas.microsoft.com/office/drawing/2014/main" id="{7151CE82-F5B5-CA23-4EA7-66410301CE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1" name="Connecteur droit 1230">
                <a:extLst>
                  <a:ext uri="{FF2B5EF4-FFF2-40B4-BE49-F238E27FC236}">
                    <a16:creationId xmlns:a16="http://schemas.microsoft.com/office/drawing/2014/main" id="{59C70060-E57A-2E9B-672B-FE4EFC90AF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2" name="Groupe 1231">
              <a:extLst>
                <a:ext uri="{FF2B5EF4-FFF2-40B4-BE49-F238E27FC236}">
                  <a16:creationId xmlns:a16="http://schemas.microsoft.com/office/drawing/2014/main" id="{EB36F201-A8EA-C650-6BA2-21DF2EDAB3C8}"/>
                </a:ext>
              </a:extLst>
            </p:cNvPr>
            <p:cNvGrpSpPr/>
            <p:nvPr/>
          </p:nvGrpSpPr>
          <p:grpSpPr>
            <a:xfrm>
              <a:off x="5514379" y="6831070"/>
              <a:ext cx="721882" cy="236439"/>
              <a:chOff x="8754223" y="9389081"/>
              <a:chExt cx="721882" cy="236439"/>
            </a:xfrm>
          </p:grpSpPr>
          <p:cxnSp>
            <p:nvCxnSpPr>
              <p:cNvPr id="1233" name="Connecteur droit 1232">
                <a:extLst>
                  <a:ext uri="{FF2B5EF4-FFF2-40B4-BE49-F238E27FC236}">
                    <a16:creationId xmlns:a16="http://schemas.microsoft.com/office/drawing/2014/main" id="{7CB6082E-D465-DD05-7A2C-6512B42CDF7A}"/>
                  </a:ext>
                </a:extLst>
              </p:cNvPr>
              <p:cNvCxnSpPr/>
              <p:nvPr/>
            </p:nvCxnSpPr>
            <p:spPr>
              <a:xfrm>
                <a:off x="8754223" y="9612239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4" name="Connecteur droit 1233">
                <a:extLst>
                  <a:ext uri="{FF2B5EF4-FFF2-40B4-BE49-F238E27FC236}">
                    <a16:creationId xmlns:a16="http://schemas.microsoft.com/office/drawing/2014/main" id="{2B4C524C-EC08-E554-5D4D-C9B43A2BE0F2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5" name="Connecteur droit 1234">
                <a:extLst>
                  <a:ext uri="{FF2B5EF4-FFF2-40B4-BE49-F238E27FC236}">
                    <a16:creationId xmlns:a16="http://schemas.microsoft.com/office/drawing/2014/main" id="{0920DC1B-1984-7A00-02AB-243F6FA35247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6" name="Connecteur droit 1235">
                <a:extLst>
                  <a:ext uri="{FF2B5EF4-FFF2-40B4-BE49-F238E27FC236}">
                    <a16:creationId xmlns:a16="http://schemas.microsoft.com/office/drawing/2014/main" id="{3D1A584C-90A5-C24D-EF9C-9907425276EA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7" name="Connecteur droit 1236">
                <a:extLst>
                  <a:ext uri="{FF2B5EF4-FFF2-40B4-BE49-F238E27FC236}">
                    <a16:creationId xmlns:a16="http://schemas.microsoft.com/office/drawing/2014/main" id="{902C55EE-F7DB-3183-9648-D914D933AF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8" name="Connecteur droit 1237">
                <a:extLst>
                  <a:ext uri="{FF2B5EF4-FFF2-40B4-BE49-F238E27FC236}">
                    <a16:creationId xmlns:a16="http://schemas.microsoft.com/office/drawing/2014/main" id="{508E5207-B79A-6400-DB7E-D31B5CBB07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9" name="Connecteur droit 1238">
                <a:extLst>
                  <a:ext uri="{FF2B5EF4-FFF2-40B4-BE49-F238E27FC236}">
                    <a16:creationId xmlns:a16="http://schemas.microsoft.com/office/drawing/2014/main" id="{DA00FD52-12F5-BFF0-30CE-4FF1398BD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0" name="Connecteur droit 1239">
                <a:extLst>
                  <a:ext uri="{FF2B5EF4-FFF2-40B4-BE49-F238E27FC236}">
                    <a16:creationId xmlns:a16="http://schemas.microsoft.com/office/drawing/2014/main" id="{7FD47FB4-2639-0FEF-469B-5210037B40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1" name="Connecteur droit 1240">
                <a:extLst>
                  <a:ext uri="{FF2B5EF4-FFF2-40B4-BE49-F238E27FC236}">
                    <a16:creationId xmlns:a16="http://schemas.microsoft.com/office/drawing/2014/main" id="{279C5D16-22F5-FF3A-8018-AEBA564C04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2" name="Connecteur droit 1241">
                <a:extLst>
                  <a:ext uri="{FF2B5EF4-FFF2-40B4-BE49-F238E27FC236}">
                    <a16:creationId xmlns:a16="http://schemas.microsoft.com/office/drawing/2014/main" id="{DC0F88A5-7A65-BE54-B026-AB3063D3C0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3" name="Connecteur droit 1242">
                <a:extLst>
                  <a:ext uri="{FF2B5EF4-FFF2-40B4-BE49-F238E27FC236}">
                    <a16:creationId xmlns:a16="http://schemas.microsoft.com/office/drawing/2014/main" id="{BC1983B2-1C96-7E0F-A152-5A26DF253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8" name="Groupe 1267">
              <a:extLst>
                <a:ext uri="{FF2B5EF4-FFF2-40B4-BE49-F238E27FC236}">
                  <a16:creationId xmlns:a16="http://schemas.microsoft.com/office/drawing/2014/main" id="{AFDC40D4-3BA3-1408-C6F7-9CE3F9745D7F}"/>
                </a:ext>
              </a:extLst>
            </p:cNvPr>
            <p:cNvGrpSpPr/>
            <p:nvPr/>
          </p:nvGrpSpPr>
          <p:grpSpPr>
            <a:xfrm>
              <a:off x="3363873" y="3936169"/>
              <a:ext cx="721882" cy="236439"/>
              <a:chOff x="8754223" y="9389081"/>
              <a:chExt cx="721882" cy="236439"/>
            </a:xfrm>
          </p:grpSpPr>
          <p:cxnSp>
            <p:nvCxnSpPr>
              <p:cNvPr id="1269" name="Connecteur droit 1268">
                <a:extLst>
                  <a:ext uri="{FF2B5EF4-FFF2-40B4-BE49-F238E27FC236}">
                    <a16:creationId xmlns:a16="http://schemas.microsoft.com/office/drawing/2014/main" id="{F2A53047-409B-95BA-FB19-2D68EC8E4CB8}"/>
                  </a:ext>
                </a:extLst>
              </p:cNvPr>
              <p:cNvCxnSpPr/>
              <p:nvPr/>
            </p:nvCxnSpPr>
            <p:spPr>
              <a:xfrm>
                <a:off x="8754223" y="9612239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0" name="Connecteur droit 1269">
                <a:extLst>
                  <a:ext uri="{FF2B5EF4-FFF2-40B4-BE49-F238E27FC236}">
                    <a16:creationId xmlns:a16="http://schemas.microsoft.com/office/drawing/2014/main" id="{7BA22660-1857-98A0-A9FB-C6909C76C2A9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Connecteur droit 1270">
                <a:extLst>
                  <a:ext uri="{FF2B5EF4-FFF2-40B4-BE49-F238E27FC236}">
                    <a16:creationId xmlns:a16="http://schemas.microsoft.com/office/drawing/2014/main" id="{3FC09AFB-9B20-9E57-FFB1-8ACA5B75230C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Connecteur droit 1271">
                <a:extLst>
                  <a:ext uri="{FF2B5EF4-FFF2-40B4-BE49-F238E27FC236}">
                    <a16:creationId xmlns:a16="http://schemas.microsoft.com/office/drawing/2014/main" id="{E1955542-293D-5F84-C91A-648336930661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3" name="Connecteur droit 1272">
                <a:extLst>
                  <a:ext uri="{FF2B5EF4-FFF2-40B4-BE49-F238E27FC236}">
                    <a16:creationId xmlns:a16="http://schemas.microsoft.com/office/drawing/2014/main" id="{9F1D259D-F09D-5A9D-98E5-0811943C00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Connecteur droit 1273">
                <a:extLst>
                  <a:ext uri="{FF2B5EF4-FFF2-40B4-BE49-F238E27FC236}">
                    <a16:creationId xmlns:a16="http://schemas.microsoft.com/office/drawing/2014/main" id="{5D228117-F0D9-F418-C61F-DE7100271D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5" name="Connecteur droit 1274">
                <a:extLst>
                  <a:ext uri="{FF2B5EF4-FFF2-40B4-BE49-F238E27FC236}">
                    <a16:creationId xmlns:a16="http://schemas.microsoft.com/office/drawing/2014/main" id="{B5987ED8-D2A5-3476-2522-26475B2DAC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398408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6" name="Connecteur droit 1275">
                <a:extLst>
                  <a:ext uri="{FF2B5EF4-FFF2-40B4-BE49-F238E27FC236}">
                    <a16:creationId xmlns:a16="http://schemas.microsoft.com/office/drawing/2014/main" id="{482F6BF6-89AA-5738-EB84-9FD6C048D4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7" name="Connecteur droit 1276">
                <a:extLst>
                  <a:ext uri="{FF2B5EF4-FFF2-40B4-BE49-F238E27FC236}">
                    <a16:creationId xmlns:a16="http://schemas.microsoft.com/office/drawing/2014/main" id="{80ACAC2B-D969-7BEF-022D-677CA1446B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8" name="Connecteur droit 1277">
                <a:extLst>
                  <a:ext uri="{FF2B5EF4-FFF2-40B4-BE49-F238E27FC236}">
                    <a16:creationId xmlns:a16="http://schemas.microsoft.com/office/drawing/2014/main" id="{E16989E3-1EDA-D2AE-58FA-E3E7654F31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9" name="Connecteur droit 1278">
                <a:extLst>
                  <a:ext uri="{FF2B5EF4-FFF2-40B4-BE49-F238E27FC236}">
                    <a16:creationId xmlns:a16="http://schemas.microsoft.com/office/drawing/2014/main" id="{A131ABC0-F9B5-17E8-65C4-7FBFCF7C15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80" name="Groupe 1279">
              <a:extLst>
                <a:ext uri="{FF2B5EF4-FFF2-40B4-BE49-F238E27FC236}">
                  <a16:creationId xmlns:a16="http://schemas.microsoft.com/office/drawing/2014/main" id="{6A698EDA-BE1B-7A57-CC13-AC56E9FADFAA}"/>
                </a:ext>
              </a:extLst>
            </p:cNvPr>
            <p:cNvGrpSpPr/>
            <p:nvPr/>
          </p:nvGrpSpPr>
          <p:grpSpPr>
            <a:xfrm>
              <a:off x="4080630" y="3936170"/>
              <a:ext cx="721882" cy="236439"/>
              <a:chOff x="8754223" y="9389081"/>
              <a:chExt cx="721882" cy="236439"/>
            </a:xfrm>
          </p:grpSpPr>
          <p:cxnSp>
            <p:nvCxnSpPr>
              <p:cNvPr id="1281" name="Connecteur droit 1280">
                <a:extLst>
                  <a:ext uri="{FF2B5EF4-FFF2-40B4-BE49-F238E27FC236}">
                    <a16:creationId xmlns:a16="http://schemas.microsoft.com/office/drawing/2014/main" id="{A497B0A1-8E9E-9FA6-0752-8693FBA1EAC2}"/>
                  </a:ext>
                </a:extLst>
              </p:cNvPr>
              <p:cNvCxnSpPr/>
              <p:nvPr/>
            </p:nvCxnSpPr>
            <p:spPr>
              <a:xfrm>
                <a:off x="8754223" y="9612239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2" name="Connecteur droit 1281">
                <a:extLst>
                  <a:ext uri="{FF2B5EF4-FFF2-40B4-BE49-F238E27FC236}">
                    <a16:creationId xmlns:a16="http://schemas.microsoft.com/office/drawing/2014/main" id="{4D53843F-13A5-8AEE-0723-039E90BA8B5D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3" name="Connecteur droit 1282">
                <a:extLst>
                  <a:ext uri="{FF2B5EF4-FFF2-40B4-BE49-F238E27FC236}">
                    <a16:creationId xmlns:a16="http://schemas.microsoft.com/office/drawing/2014/main" id="{217A7021-2D06-6600-399B-8BBA75C7E9EE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4" name="Connecteur droit 1283">
                <a:extLst>
                  <a:ext uri="{FF2B5EF4-FFF2-40B4-BE49-F238E27FC236}">
                    <a16:creationId xmlns:a16="http://schemas.microsoft.com/office/drawing/2014/main" id="{78B84B9A-2548-DCD7-7128-12202C9A9E97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5" name="Connecteur droit 1284">
                <a:extLst>
                  <a:ext uri="{FF2B5EF4-FFF2-40B4-BE49-F238E27FC236}">
                    <a16:creationId xmlns:a16="http://schemas.microsoft.com/office/drawing/2014/main" id="{45EDF19B-248E-6E75-E176-8495E005B8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6" name="Connecteur droit 1285">
                <a:extLst>
                  <a:ext uri="{FF2B5EF4-FFF2-40B4-BE49-F238E27FC236}">
                    <a16:creationId xmlns:a16="http://schemas.microsoft.com/office/drawing/2014/main" id="{FA41FED6-892A-BE4B-EDDF-58C13033B1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7" name="Connecteur droit 1286">
                <a:extLst>
                  <a:ext uri="{FF2B5EF4-FFF2-40B4-BE49-F238E27FC236}">
                    <a16:creationId xmlns:a16="http://schemas.microsoft.com/office/drawing/2014/main" id="{2FC9DA77-A0F5-5E7C-668C-3F842CDBAF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8" name="Connecteur droit 1287">
                <a:extLst>
                  <a:ext uri="{FF2B5EF4-FFF2-40B4-BE49-F238E27FC236}">
                    <a16:creationId xmlns:a16="http://schemas.microsoft.com/office/drawing/2014/main" id="{F3C97AD8-E7C4-1D18-C0FB-A53FF8EDF0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9" name="Connecteur droit 1288">
                <a:extLst>
                  <a:ext uri="{FF2B5EF4-FFF2-40B4-BE49-F238E27FC236}">
                    <a16:creationId xmlns:a16="http://schemas.microsoft.com/office/drawing/2014/main" id="{B717F52B-BF26-BE91-1114-1F133A5AB2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0" name="Connecteur droit 1289">
                <a:extLst>
                  <a:ext uri="{FF2B5EF4-FFF2-40B4-BE49-F238E27FC236}">
                    <a16:creationId xmlns:a16="http://schemas.microsoft.com/office/drawing/2014/main" id="{F89FF0D1-FCB4-824B-F88F-0154C4D492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1" name="Connecteur droit 1290">
                <a:extLst>
                  <a:ext uri="{FF2B5EF4-FFF2-40B4-BE49-F238E27FC236}">
                    <a16:creationId xmlns:a16="http://schemas.microsoft.com/office/drawing/2014/main" id="{8C6575D2-C40F-4B1B-BA14-808252492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2" name="Groupe 1291">
              <a:extLst>
                <a:ext uri="{FF2B5EF4-FFF2-40B4-BE49-F238E27FC236}">
                  <a16:creationId xmlns:a16="http://schemas.microsoft.com/office/drawing/2014/main" id="{60FF2E50-129F-7BF7-EA5E-B49F1D76000F}"/>
                </a:ext>
              </a:extLst>
            </p:cNvPr>
            <p:cNvGrpSpPr/>
            <p:nvPr/>
          </p:nvGrpSpPr>
          <p:grpSpPr>
            <a:xfrm>
              <a:off x="4797386" y="3937757"/>
              <a:ext cx="721882" cy="236439"/>
              <a:chOff x="8754223" y="9389081"/>
              <a:chExt cx="721882" cy="236439"/>
            </a:xfrm>
          </p:grpSpPr>
          <p:cxnSp>
            <p:nvCxnSpPr>
              <p:cNvPr id="1293" name="Connecteur droit 1292">
                <a:extLst>
                  <a:ext uri="{FF2B5EF4-FFF2-40B4-BE49-F238E27FC236}">
                    <a16:creationId xmlns:a16="http://schemas.microsoft.com/office/drawing/2014/main" id="{86BE640D-F7DF-9631-C075-E1BA365B2797}"/>
                  </a:ext>
                </a:extLst>
              </p:cNvPr>
              <p:cNvCxnSpPr/>
              <p:nvPr/>
            </p:nvCxnSpPr>
            <p:spPr>
              <a:xfrm>
                <a:off x="8754223" y="9609064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4" name="Connecteur droit 1293">
                <a:extLst>
                  <a:ext uri="{FF2B5EF4-FFF2-40B4-BE49-F238E27FC236}">
                    <a16:creationId xmlns:a16="http://schemas.microsoft.com/office/drawing/2014/main" id="{6779A2F5-B44B-2DCB-D2FB-065F801605DA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5" name="Connecteur droit 1294">
                <a:extLst>
                  <a:ext uri="{FF2B5EF4-FFF2-40B4-BE49-F238E27FC236}">
                    <a16:creationId xmlns:a16="http://schemas.microsoft.com/office/drawing/2014/main" id="{5775A0E7-C1DC-757B-3B5E-85640DA0B153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6" name="Connecteur droit 1295">
                <a:extLst>
                  <a:ext uri="{FF2B5EF4-FFF2-40B4-BE49-F238E27FC236}">
                    <a16:creationId xmlns:a16="http://schemas.microsoft.com/office/drawing/2014/main" id="{1B0CD405-58B2-5A98-813E-C14C69C0E49E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7" name="Connecteur droit 1296">
                <a:extLst>
                  <a:ext uri="{FF2B5EF4-FFF2-40B4-BE49-F238E27FC236}">
                    <a16:creationId xmlns:a16="http://schemas.microsoft.com/office/drawing/2014/main" id="{CBF57A79-ABD1-132F-B99A-251169708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8" name="Connecteur droit 1297">
                <a:extLst>
                  <a:ext uri="{FF2B5EF4-FFF2-40B4-BE49-F238E27FC236}">
                    <a16:creationId xmlns:a16="http://schemas.microsoft.com/office/drawing/2014/main" id="{3AEE608B-1A0C-4D01-91A4-0F6778D4F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09646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9" name="Connecteur droit 1298">
                <a:extLst>
                  <a:ext uri="{FF2B5EF4-FFF2-40B4-BE49-F238E27FC236}">
                    <a16:creationId xmlns:a16="http://schemas.microsoft.com/office/drawing/2014/main" id="{0705518C-60FC-D317-F56D-2558DF1C8C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398408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0" name="Connecteur droit 1299">
                <a:extLst>
                  <a:ext uri="{FF2B5EF4-FFF2-40B4-BE49-F238E27FC236}">
                    <a16:creationId xmlns:a16="http://schemas.microsoft.com/office/drawing/2014/main" id="{5B3C12ED-B00C-F117-6078-CDDCC21322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4295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1" name="Connecteur droit 1300">
                <a:extLst>
                  <a:ext uri="{FF2B5EF4-FFF2-40B4-BE49-F238E27FC236}">
                    <a16:creationId xmlns:a16="http://schemas.microsoft.com/office/drawing/2014/main" id="{8CB04C0E-E783-A8B6-E23F-3660DF72F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2" name="Connecteur droit 1301">
                <a:extLst>
                  <a:ext uri="{FF2B5EF4-FFF2-40B4-BE49-F238E27FC236}">
                    <a16:creationId xmlns:a16="http://schemas.microsoft.com/office/drawing/2014/main" id="{3BD35404-C4D1-6882-4958-82B33F9F10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3" name="Connecteur droit 1302">
                <a:extLst>
                  <a:ext uri="{FF2B5EF4-FFF2-40B4-BE49-F238E27FC236}">
                    <a16:creationId xmlns:a16="http://schemas.microsoft.com/office/drawing/2014/main" id="{266E95DD-857F-0A1D-53F5-67494DE4CE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4" name="Groupe 1303">
              <a:extLst>
                <a:ext uri="{FF2B5EF4-FFF2-40B4-BE49-F238E27FC236}">
                  <a16:creationId xmlns:a16="http://schemas.microsoft.com/office/drawing/2014/main" id="{24B2A360-B551-E7B2-A41E-18A3968842FA}"/>
                </a:ext>
              </a:extLst>
            </p:cNvPr>
            <p:cNvGrpSpPr/>
            <p:nvPr/>
          </p:nvGrpSpPr>
          <p:grpSpPr>
            <a:xfrm>
              <a:off x="5514142" y="3936963"/>
              <a:ext cx="721882" cy="236439"/>
              <a:chOff x="8754223" y="9389081"/>
              <a:chExt cx="721882" cy="236439"/>
            </a:xfrm>
          </p:grpSpPr>
          <p:cxnSp>
            <p:nvCxnSpPr>
              <p:cNvPr id="1305" name="Connecteur droit 1304">
                <a:extLst>
                  <a:ext uri="{FF2B5EF4-FFF2-40B4-BE49-F238E27FC236}">
                    <a16:creationId xmlns:a16="http://schemas.microsoft.com/office/drawing/2014/main" id="{EA28226A-AC3B-A4FF-E2A2-70B70AB95CBF}"/>
                  </a:ext>
                </a:extLst>
              </p:cNvPr>
              <p:cNvCxnSpPr/>
              <p:nvPr/>
            </p:nvCxnSpPr>
            <p:spPr>
              <a:xfrm>
                <a:off x="8754223" y="9612239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6" name="Connecteur droit 1305">
                <a:extLst>
                  <a:ext uri="{FF2B5EF4-FFF2-40B4-BE49-F238E27FC236}">
                    <a16:creationId xmlns:a16="http://schemas.microsoft.com/office/drawing/2014/main" id="{C189174C-6947-3997-C583-7AD10C9E70CB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7" name="Connecteur droit 1306">
                <a:extLst>
                  <a:ext uri="{FF2B5EF4-FFF2-40B4-BE49-F238E27FC236}">
                    <a16:creationId xmlns:a16="http://schemas.microsoft.com/office/drawing/2014/main" id="{BE3AB05D-0B2F-A113-49E0-FF443FFD3BAD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8" name="Connecteur droit 1307">
                <a:extLst>
                  <a:ext uri="{FF2B5EF4-FFF2-40B4-BE49-F238E27FC236}">
                    <a16:creationId xmlns:a16="http://schemas.microsoft.com/office/drawing/2014/main" id="{DE6ACEFA-1B58-420F-5B6F-FF1E499EF340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9" name="Connecteur droit 1308">
                <a:extLst>
                  <a:ext uri="{FF2B5EF4-FFF2-40B4-BE49-F238E27FC236}">
                    <a16:creationId xmlns:a16="http://schemas.microsoft.com/office/drawing/2014/main" id="{B8F194E2-7865-FE61-5AA1-55BA27F5C5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0" name="Connecteur droit 1309">
                <a:extLst>
                  <a:ext uri="{FF2B5EF4-FFF2-40B4-BE49-F238E27FC236}">
                    <a16:creationId xmlns:a16="http://schemas.microsoft.com/office/drawing/2014/main" id="{AA9C8438-0BE8-FF7F-741A-9A107C9634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2027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1" name="Connecteur droit 1310">
                <a:extLst>
                  <a:ext uri="{FF2B5EF4-FFF2-40B4-BE49-F238E27FC236}">
                    <a16:creationId xmlns:a16="http://schemas.microsoft.com/office/drawing/2014/main" id="{69E85D46-4921-7AD3-2099-2646D49F6E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2" name="Connecteur droit 1311">
                <a:extLst>
                  <a:ext uri="{FF2B5EF4-FFF2-40B4-BE49-F238E27FC236}">
                    <a16:creationId xmlns:a16="http://schemas.microsoft.com/office/drawing/2014/main" id="{EE57E8FB-4AFD-4AEF-D05C-0BB0AB3678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3" name="Connecteur droit 1312">
                <a:extLst>
                  <a:ext uri="{FF2B5EF4-FFF2-40B4-BE49-F238E27FC236}">
                    <a16:creationId xmlns:a16="http://schemas.microsoft.com/office/drawing/2014/main" id="{68E054FC-580D-CB07-6E21-6CDAC019E9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4" name="Connecteur droit 1313">
                <a:extLst>
                  <a:ext uri="{FF2B5EF4-FFF2-40B4-BE49-F238E27FC236}">
                    <a16:creationId xmlns:a16="http://schemas.microsoft.com/office/drawing/2014/main" id="{C993633A-F055-0715-CDC8-865C1CBE86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5" name="Connecteur droit 1314">
                <a:extLst>
                  <a:ext uri="{FF2B5EF4-FFF2-40B4-BE49-F238E27FC236}">
                    <a16:creationId xmlns:a16="http://schemas.microsoft.com/office/drawing/2014/main" id="{6E94D684-999B-A866-682D-B97EFDC0B3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28" name="Connecteur droit 1327">
              <a:extLst>
                <a:ext uri="{FF2B5EF4-FFF2-40B4-BE49-F238E27FC236}">
                  <a16:creationId xmlns:a16="http://schemas.microsoft.com/office/drawing/2014/main" id="{9E74554D-C2BC-3F56-855F-F11C3B7D8EDE}"/>
                </a:ext>
              </a:extLst>
            </p:cNvPr>
            <p:cNvCxnSpPr>
              <a:cxnSpLocks/>
            </p:cNvCxnSpPr>
            <p:nvPr/>
          </p:nvCxnSpPr>
          <p:spPr>
            <a:xfrm>
              <a:off x="2647117" y="3920493"/>
              <a:ext cx="4320000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85" name="Groupe 1384">
              <a:extLst>
                <a:ext uri="{FF2B5EF4-FFF2-40B4-BE49-F238E27FC236}">
                  <a16:creationId xmlns:a16="http://schemas.microsoft.com/office/drawing/2014/main" id="{EEB25F03-CCDC-FF31-0109-B5D44B18D91D}"/>
                </a:ext>
              </a:extLst>
            </p:cNvPr>
            <p:cNvGrpSpPr/>
            <p:nvPr/>
          </p:nvGrpSpPr>
          <p:grpSpPr>
            <a:xfrm rot="893769">
              <a:off x="-104362" y="2967883"/>
              <a:ext cx="721882" cy="236439"/>
              <a:chOff x="8754223" y="9389081"/>
              <a:chExt cx="721882" cy="236439"/>
            </a:xfrm>
          </p:grpSpPr>
          <p:cxnSp>
            <p:nvCxnSpPr>
              <p:cNvPr id="1386" name="Connecteur droit 1385">
                <a:extLst>
                  <a:ext uri="{FF2B5EF4-FFF2-40B4-BE49-F238E27FC236}">
                    <a16:creationId xmlns:a16="http://schemas.microsoft.com/office/drawing/2014/main" id="{C115CCDF-C06C-B461-9D00-DEF70785BE6F}"/>
                  </a:ext>
                </a:extLst>
              </p:cNvPr>
              <p:cNvCxnSpPr/>
              <p:nvPr/>
            </p:nvCxnSpPr>
            <p:spPr>
              <a:xfrm>
                <a:off x="8754223" y="9614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7" name="Connecteur droit 1386">
                <a:extLst>
                  <a:ext uri="{FF2B5EF4-FFF2-40B4-BE49-F238E27FC236}">
                    <a16:creationId xmlns:a16="http://schemas.microsoft.com/office/drawing/2014/main" id="{65AB30E7-92D4-A144-00A8-52EB476095B1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8" name="Connecteur droit 1387">
                <a:extLst>
                  <a:ext uri="{FF2B5EF4-FFF2-40B4-BE49-F238E27FC236}">
                    <a16:creationId xmlns:a16="http://schemas.microsoft.com/office/drawing/2014/main" id="{FE53F1F9-3215-5F0A-A045-C55747AC29BD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9" name="Connecteur droit 1388">
                <a:extLst>
                  <a:ext uri="{FF2B5EF4-FFF2-40B4-BE49-F238E27FC236}">
                    <a16:creationId xmlns:a16="http://schemas.microsoft.com/office/drawing/2014/main" id="{44FE6E18-2307-90F6-562A-75DD26BE74FB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0" name="Connecteur droit 1389">
                <a:extLst>
                  <a:ext uri="{FF2B5EF4-FFF2-40B4-BE49-F238E27FC236}">
                    <a16:creationId xmlns:a16="http://schemas.microsoft.com/office/drawing/2014/main" id="{6926F39B-5CD1-3A31-18C9-984EF1149E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1" name="Connecteur droit 1390">
                <a:extLst>
                  <a:ext uri="{FF2B5EF4-FFF2-40B4-BE49-F238E27FC236}">
                    <a16:creationId xmlns:a16="http://schemas.microsoft.com/office/drawing/2014/main" id="{336DBE4D-B853-271A-4D0C-5347419E7B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4408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2" name="Connecteur droit 1391">
                <a:extLst>
                  <a:ext uri="{FF2B5EF4-FFF2-40B4-BE49-F238E27FC236}">
                    <a16:creationId xmlns:a16="http://schemas.microsoft.com/office/drawing/2014/main" id="{CD0EBD5A-E85C-160E-E819-B6F7575F05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3" name="Connecteur droit 1392">
                <a:extLst>
                  <a:ext uri="{FF2B5EF4-FFF2-40B4-BE49-F238E27FC236}">
                    <a16:creationId xmlns:a16="http://schemas.microsoft.com/office/drawing/2014/main" id="{A96A92D9-9713-4872-602F-5B8C751D4D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4" name="Connecteur droit 1393">
                <a:extLst>
                  <a:ext uri="{FF2B5EF4-FFF2-40B4-BE49-F238E27FC236}">
                    <a16:creationId xmlns:a16="http://schemas.microsoft.com/office/drawing/2014/main" id="{18943906-083C-9989-4D99-6A12D4E436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5" name="Connecteur droit 1394">
                <a:extLst>
                  <a:ext uri="{FF2B5EF4-FFF2-40B4-BE49-F238E27FC236}">
                    <a16:creationId xmlns:a16="http://schemas.microsoft.com/office/drawing/2014/main" id="{C7E97D19-E18D-2CD8-D260-FB0E48C2B3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6" name="Connecteur droit 1395">
                <a:extLst>
                  <a:ext uri="{FF2B5EF4-FFF2-40B4-BE49-F238E27FC236}">
                    <a16:creationId xmlns:a16="http://schemas.microsoft.com/office/drawing/2014/main" id="{4115FEF4-BF94-1A06-31AE-90769AFF0F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7" name="Groupe 1436">
              <a:extLst>
                <a:ext uri="{FF2B5EF4-FFF2-40B4-BE49-F238E27FC236}">
                  <a16:creationId xmlns:a16="http://schemas.microsoft.com/office/drawing/2014/main" id="{4467653F-54B3-96A3-FD22-D46E4E9D8997}"/>
                </a:ext>
              </a:extLst>
            </p:cNvPr>
            <p:cNvGrpSpPr/>
            <p:nvPr/>
          </p:nvGrpSpPr>
          <p:grpSpPr>
            <a:xfrm rot="845431">
              <a:off x="58945" y="5914433"/>
              <a:ext cx="721882" cy="236439"/>
              <a:chOff x="8754223" y="9389081"/>
              <a:chExt cx="721882" cy="236439"/>
            </a:xfrm>
          </p:grpSpPr>
          <p:cxnSp>
            <p:nvCxnSpPr>
              <p:cNvPr id="1438" name="Connecteur droit 1437">
                <a:extLst>
                  <a:ext uri="{FF2B5EF4-FFF2-40B4-BE49-F238E27FC236}">
                    <a16:creationId xmlns:a16="http://schemas.microsoft.com/office/drawing/2014/main" id="{44BF200D-835E-116B-2761-5C65D0766F03}"/>
                  </a:ext>
                </a:extLst>
              </p:cNvPr>
              <p:cNvCxnSpPr/>
              <p:nvPr/>
            </p:nvCxnSpPr>
            <p:spPr>
              <a:xfrm>
                <a:off x="8754223" y="9614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9" name="Connecteur droit 1438">
                <a:extLst>
                  <a:ext uri="{FF2B5EF4-FFF2-40B4-BE49-F238E27FC236}">
                    <a16:creationId xmlns:a16="http://schemas.microsoft.com/office/drawing/2014/main" id="{290457E7-09D6-C111-A28D-BD40CBE9D00F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0" name="Connecteur droit 1439">
                <a:extLst>
                  <a:ext uri="{FF2B5EF4-FFF2-40B4-BE49-F238E27FC236}">
                    <a16:creationId xmlns:a16="http://schemas.microsoft.com/office/drawing/2014/main" id="{ABE5CD67-CCC2-5313-2073-AE47FAAA5E4C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1" name="Connecteur droit 1440">
                <a:extLst>
                  <a:ext uri="{FF2B5EF4-FFF2-40B4-BE49-F238E27FC236}">
                    <a16:creationId xmlns:a16="http://schemas.microsoft.com/office/drawing/2014/main" id="{DF6822A5-940F-9BD1-0782-6A6302739800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2" name="Connecteur droit 1441">
                <a:extLst>
                  <a:ext uri="{FF2B5EF4-FFF2-40B4-BE49-F238E27FC236}">
                    <a16:creationId xmlns:a16="http://schemas.microsoft.com/office/drawing/2014/main" id="{2299853C-9FD7-0765-2454-CA98E19F57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3" name="Connecteur droit 1442">
                <a:extLst>
                  <a:ext uri="{FF2B5EF4-FFF2-40B4-BE49-F238E27FC236}">
                    <a16:creationId xmlns:a16="http://schemas.microsoft.com/office/drawing/2014/main" id="{AB516BCD-29D1-C3C3-50E0-1CFDC9F23E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4408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4" name="Connecteur droit 1443">
                <a:extLst>
                  <a:ext uri="{FF2B5EF4-FFF2-40B4-BE49-F238E27FC236}">
                    <a16:creationId xmlns:a16="http://schemas.microsoft.com/office/drawing/2014/main" id="{8DCF41A0-59E8-7619-4FF9-752FEE5172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5" name="Connecteur droit 1444">
                <a:extLst>
                  <a:ext uri="{FF2B5EF4-FFF2-40B4-BE49-F238E27FC236}">
                    <a16:creationId xmlns:a16="http://schemas.microsoft.com/office/drawing/2014/main" id="{803074BA-9072-5374-A705-B5B7C41678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6" name="Connecteur droit 1445">
                <a:extLst>
                  <a:ext uri="{FF2B5EF4-FFF2-40B4-BE49-F238E27FC236}">
                    <a16:creationId xmlns:a16="http://schemas.microsoft.com/office/drawing/2014/main" id="{677A8B12-E1BE-136B-9EFE-61571770F0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7" name="Connecteur droit 1446">
                <a:extLst>
                  <a:ext uri="{FF2B5EF4-FFF2-40B4-BE49-F238E27FC236}">
                    <a16:creationId xmlns:a16="http://schemas.microsoft.com/office/drawing/2014/main" id="{A95F383C-ADEE-0E07-5D14-4F878E2110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8" name="Connecteur droit 1447">
                <a:extLst>
                  <a:ext uri="{FF2B5EF4-FFF2-40B4-BE49-F238E27FC236}">
                    <a16:creationId xmlns:a16="http://schemas.microsoft.com/office/drawing/2014/main" id="{725D99A0-F04C-DF25-C825-573CFD8E77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89" name="Connecteur droit 1588">
              <a:extLst>
                <a:ext uri="{FF2B5EF4-FFF2-40B4-BE49-F238E27FC236}">
                  <a16:creationId xmlns:a16="http://schemas.microsoft.com/office/drawing/2014/main" id="{8E8749F1-43D8-916A-15E8-261F17F521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67117" y="3215643"/>
              <a:ext cx="1419225" cy="70485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3" name="Connecteur droit 1592">
              <a:extLst>
                <a:ext uri="{FF2B5EF4-FFF2-40B4-BE49-F238E27FC236}">
                  <a16:creationId xmlns:a16="http://schemas.microsoft.com/office/drawing/2014/main" id="{D71C2597-7A64-EDF2-81F3-D346460FAB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6342" y="2836070"/>
              <a:ext cx="1404000" cy="378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5" name="Connecteur droit 1594">
              <a:extLst>
                <a:ext uri="{FF2B5EF4-FFF2-40B4-BE49-F238E27FC236}">
                  <a16:creationId xmlns:a16="http://schemas.microsoft.com/office/drawing/2014/main" id="{10259018-C3A8-A11C-0298-78352C4D769F}"/>
                </a:ext>
              </a:extLst>
            </p:cNvPr>
            <p:cNvCxnSpPr>
              <a:cxnSpLocks/>
            </p:cNvCxnSpPr>
            <p:nvPr/>
          </p:nvCxnSpPr>
          <p:spPr>
            <a:xfrm>
              <a:off x="1201271" y="3212417"/>
              <a:ext cx="1472468" cy="715219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5" name="Connecteur droit 1604">
              <a:extLst>
                <a:ext uri="{FF2B5EF4-FFF2-40B4-BE49-F238E27FC236}">
                  <a16:creationId xmlns:a16="http://schemas.microsoft.com/office/drawing/2014/main" id="{7F98EE87-8399-8F8F-55F0-7B2D853E2F24}"/>
                </a:ext>
              </a:extLst>
            </p:cNvPr>
            <p:cNvCxnSpPr>
              <a:cxnSpLocks/>
            </p:cNvCxnSpPr>
            <p:nvPr/>
          </p:nvCxnSpPr>
          <p:spPr>
            <a:xfrm>
              <a:off x="-166729" y="2848703"/>
              <a:ext cx="1368000" cy="36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10" name="Groupe 1609">
              <a:extLst>
                <a:ext uri="{FF2B5EF4-FFF2-40B4-BE49-F238E27FC236}">
                  <a16:creationId xmlns:a16="http://schemas.microsoft.com/office/drawing/2014/main" id="{03CAE361-98E2-3F0C-1500-FA575C8864C0}"/>
                </a:ext>
              </a:extLst>
            </p:cNvPr>
            <p:cNvGrpSpPr/>
            <p:nvPr/>
          </p:nvGrpSpPr>
          <p:grpSpPr>
            <a:xfrm>
              <a:off x="2133281" y="6784180"/>
              <a:ext cx="1080916" cy="255339"/>
              <a:chOff x="6020548" y="8802053"/>
              <a:chExt cx="1080916" cy="255339"/>
            </a:xfrm>
          </p:grpSpPr>
          <p:cxnSp>
            <p:nvCxnSpPr>
              <p:cNvPr id="1608" name="Connecteur droit 1607">
                <a:extLst>
                  <a:ext uri="{FF2B5EF4-FFF2-40B4-BE49-F238E27FC236}">
                    <a16:creationId xmlns:a16="http://schemas.microsoft.com/office/drawing/2014/main" id="{C7738B94-4514-D50B-05BF-55C79ED315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9" name="Connecteur droit 1608">
                <a:extLst>
                  <a:ext uri="{FF2B5EF4-FFF2-40B4-BE49-F238E27FC236}">
                    <a16:creationId xmlns:a16="http://schemas.microsoft.com/office/drawing/2014/main" id="{8195FEBD-9C14-DC0C-1C5A-394651AE8D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3" name="Groupe 1612">
              <a:extLst>
                <a:ext uri="{FF2B5EF4-FFF2-40B4-BE49-F238E27FC236}">
                  <a16:creationId xmlns:a16="http://schemas.microsoft.com/office/drawing/2014/main" id="{49F9D250-651C-1BAB-BC01-C20C14D82F13}"/>
                </a:ext>
              </a:extLst>
            </p:cNvPr>
            <p:cNvGrpSpPr/>
            <p:nvPr/>
          </p:nvGrpSpPr>
          <p:grpSpPr>
            <a:xfrm>
              <a:off x="2133281" y="6672262"/>
              <a:ext cx="1080916" cy="255339"/>
              <a:chOff x="6020548" y="8802053"/>
              <a:chExt cx="1080916" cy="255339"/>
            </a:xfrm>
          </p:grpSpPr>
          <p:cxnSp>
            <p:nvCxnSpPr>
              <p:cNvPr id="1614" name="Connecteur droit 1613">
                <a:extLst>
                  <a:ext uri="{FF2B5EF4-FFF2-40B4-BE49-F238E27FC236}">
                    <a16:creationId xmlns:a16="http://schemas.microsoft.com/office/drawing/2014/main" id="{4CFFDBD1-EB9B-4BB0-88AB-4569A0102D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5" name="Connecteur droit 1614">
                <a:extLst>
                  <a:ext uri="{FF2B5EF4-FFF2-40B4-BE49-F238E27FC236}">
                    <a16:creationId xmlns:a16="http://schemas.microsoft.com/office/drawing/2014/main" id="{85BBB9A1-3B63-93A3-F167-09D7E5224C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6" name="Groupe 1615">
              <a:extLst>
                <a:ext uri="{FF2B5EF4-FFF2-40B4-BE49-F238E27FC236}">
                  <a16:creationId xmlns:a16="http://schemas.microsoft.com/office/drawing/2014/main" id="{95EC91F1-0ECD-7D88-CA27-510488BDE859}"/>
                </a:ext>
              </a:extLst>
            </p:cNvPr>
            <p:cNvGrpSpPr/>
            <p:nvPr/>
          </p:nvGrpSpPr>
          <p:grpSpPr>
            <a:xfrm>
              <a:off x="2133281" y="6590545"/>
              <a:ext cx="1080916" cy="255339"/>
              <a:chOff x="6020548" y="8802053"/>
              <a:chExt cx="1080916" cy="255339"/>
            </a:xfrm>
          </p:grpSpPr>
          <p:cxnSp>
            <p:nvCxnSpPr>
              <p:cNvPr id="1617" name="Connecteur droit 1616">
                <a:extLst>
                  <a:ext uri="{FF2B5EF4-FFF2-40B4-BE49-F238E27FC236}">
                    <a16:creationId xmlns:a16="http://schemas.microsoft.com/office/drawing/2014/main" id="{C58F2F4B-552B-DF09-380A-498F4B1FFB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8" name="Connecteur droit 1617">
                <a:extLst>
                  <a:ext uri="{FF2B5EF4-FFF2-40B4-BE49-F238E27FC236}">
                    <a16:creationId xmlns:a16="http://schemas.microsoft.com/office/drawing/2014/main" id="{8E4DAEE1-F36B-F953-6490-E131CFF03F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e 135">
              <a:extLst>
                <a:ext uri="{FF2B5EF4-FFF2-40B4-BE49-F238E27FC236}">
                  <a16:creationId xmlns:a16="http://schemas.microsoft.com/office/drawing/2014/main" id="{59FA3147-6010-79A3-DDEF-B423F99B94F2}"/>
                </a:ext>
              </a:extLst>
            </p:cNvPr>
            <p:cNvGrpSpPr/>
            <p:nvPr/>
          </p:nvGrpSpPr>
          <p:grpSpPr>
            <a:xfrm>
              <a:off x="2647354" y="6827895"/>
              <a:ext cx="721882" cy="236439"/>
              <a:chOff x="8754223" y="9389081"/>
              <a:chExt cx="721882" cy="236439"/>
            </a:xfrm>
          </p:grpSpPr>
          <p:cxnSp>
            <p:nvCxnSpPr>
              <p:cNvPr id="79" name="Connecteur droit 78">
                <a:extLst>
                  <a:ext uri="{FF2B5EF4-FFF2-40B4-BE49-F238E27FC236}">
                    <a16:creationId xmlns:a16="http://schemas.microsoft.com/office/drawing/2014/main" id="{8BD5F9FF-CED0-D2AC-4218-D25BC61EE5F1}"/>
                  </a:ext>
                </a:extLst>
              </p:cNvPr>
              <p:cNvCxnSpPr/>
              <p:nvPr/>
            </p:nvCxnSpPr>
            <p:spPr>
              <a:xfrm>
                <a:off x="8754223" y="9614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necteur droit 79">
                <a:extLst>
                  <a:ext uri="{FF2B5EF4-FFF2-40B4-BE49-F238E27FC236}">
                    <a16:creationId xmlns:a16="http://schemas.microsoft.com/office/drawing/2014/main" id="{42953DC2-21E0-07F5-8DEE-A2826E82FE06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necteur droit 80">
                <a:extLst>
                  <a:ext uri="{FF2B5EF4-FFF2-40B4-BE49-F238E27FC236}">
                    <a16:creationId xmlns:a16="http://schemas.microsoft.com/office/drawing/2014/main" id="{9E2BBE21-093B-74BF-4149-E44A7AE06FAD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Connecteur droit 83">
                <a:extLst>
                  <a:ext uri="{FF2B5EF4-FFF2-40B4-BE49-F238E27FC236}">
                    <a16:creationId xmlns:a16="http://schemas.microsoft.com/office/drawing/2014/main" id="{F7C65404-356D-4E23-2D45-30905F61338C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Connecteur droit 100">
                <a:extLst>
                  <a:ext uri="{FF2B5EF4-FFF2-40B4-BE49-F238E27FC236}">
                    <a16:creationId xmlns:a16="http://schemas.microsoft.com/office/drawing/2014/main" id="{CF3474BD-A2E6-50F4-9DEC-AB37DC594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Connecteur droit 101">
                <a:extLst>
                  <a:ext uri="{FF2B5EF4-FFF2-40B4-BE49-F238E27FC236}">
                    <a16:creationId xmlns:a16="http://schemas.microsoft.com/office/drawing/2014/main" id="{BFEE08C3-8E60-F509-96EF-E2496A37E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4408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Connecteur droit 122">
                <a:extLst>
                  <a:ext uri="{FF2B5EF4-FFF2-40B4-BE49-F238E27FC236}">
                    <a16:creationId xmlns:a16="http://schemas.microsoft.com/office/drawing/2014/main" id="{447C8790-1143-AE96-151D-F00636D6C0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Connecteur droit 123">
                <a:extLst>
                  <a:ext uri="{FF2B5EF4-FFF2-40B4-BE49-F238E27FC236}">
                    <a16:creationId xmlns:a16="http://schemas.microsoft.com/office/drawing/2014/main" id="{D59E2F10-BC80-936F-A5E7-70801DEE3E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Connecteur droit 128">
                <a:extLst>
                  <a:ext uri="{FF2B5EF4-FFF2-40B4-BE49-F238E27FC236}">
                    <a16:creationId xmlns:a16="http://schemas.microsoft.com/office/drawing/2014/main" id="{FFDAB3BD-1C87-595E-0643-A80EC864A2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Connecteur droit 129">
                <a:extLst>
                  <a:ext uri="{FF2B5EF4-FFF2-40B4-BE49-F238E27FC236}">
                    <a16:creationId xmlns:a16="http://schemas.microsoft.com/office/drawing/2014/main" id="{634B159E-4004-C79F-4889-F86E3C5B6C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Connecteur droit 132">
                <a:extLst>
                  <a:ext uri="{FF2B5EF4-FFF2-40B4-BE49-F238E27FC236}">
                    <a16:creationId xmlns:a16="http://schemas.microsoft.com/office/drawing/2014/main" id="{02614DFD-EEDE-54F3-E3DD-626E192DAE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19" name="Groupe 1618">
              <a:extLst>
                <a:ext uri="{FF2B5EF4-FFF2-40B4-BE49-F238E27FC236}">
                  <a16:creationId xmlns:a16="http://schemas.microsoft.com/office/drawing/2014/main" id="{03B2345B-52FE-971A-02B7-79752528C88C}"/>
                </a:ext>
              </a:extLst>
            </p:cNvPr>
            <p:cNvGrpSpPr/>
            <p:nvPr/>
          </p:nvGrpSpPr>
          <p:grpSpPr>
            <a:xfrm>
              <a:off x="2087847" y="3883296"/>
              <a:ext cx="1080916" cy="255339"/>
              <a:chOff x="6020548" y="8802053"/>
              <a:chExt cx="1080916" cy="255339"/>
            </a:xfrm>
          </p:grpSpPr>
          <p:cxnSp>
            <p:nvCxnSpPr>
              <p:cNvPr id="1620" name="Connecteur droit 1619">
                <a:extLst>
                  <a:ext uri="{FF2B5EF4-FFF2-40B4-BE49-F238E27FC236}">
                    <a16:creationId xmlns:a16="http://schemas.microsoft.com/office/drawing/2014/main" id="{2830A39F-1276-B5BD-2887-8A29520B85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1" name="Connecteur droit 1620">
                <a:extLst>
                  <a:ext uri="{FF2B5EF4-FFF2-40B4-BE49-F238E27FC236}">
                    <a16:creationId xmlns:a16="http://schemas.microsoft.com/office/drawing/2014/main" id="{9CA6CCAE-BDB4-16F1-0D8B-1580B78D62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2" name="Groupe 1621">
              <a:extLst>
                <a:ext uri="{FF2B5EF4-FFF2-40B4-BE49-F238E27FC236}">
                  <a16:creationId xmlns:a16="http://schemas.microsoft.com/office/drawing/2014/main" id="{C5E5DFCD-D650-B232-F1EC-EDC4042C692B}"/>
                </a:ext>
              </a:extLst>
            </p:cNvPr>
            <p:cNvGrpSpPr/>
            <p:nvPr/>
          </p:nvGrpSpPr>
          <p:grpSpPr>
            <a:xfrm>
              <a:off x="2106659" y="3783299"/>
              <a:ext cx="1080916" cy="255339"/>
              <a:chOff x="6020548" y="8802053"/>
              <a:chExt cx="1080916" cy="255339"/>
            </a:xfrm>
          </p:grpSpPr>
          <p:cxnSp>
            <p:nvCxnSpPr>
              <p:cNvPr id="1623" name="Connecteur droit 1622">
                <a:extLst>
                  <a:ext uri="{FF2B5EF4-FFF2-40B4-BE49-F238E27FC236}">
                    <a16:creationId xmlns:a16="http://schemas.microsoft.com/office/drawing/2014/main" id="{5B8F6CEF-5C0B-F996-2CC6-DC9C36A398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4" name="Connecteur droit 1623">
                <a:extLst>
                  <a:ext uri="{FF2B5EF4-FFF2-40B4-BE49-F238E27FC236}">
                    <a16:creationId xmlns:a16="http://schemas.microsoft.com/office/drawing/2014/main" id="{4FFD110D-3F24-B954-812C-3A237E6C78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5" name="Groupe 1624">
              <a:extLst>
                <a:ext uri="{FF2B5EF4-FFF2-40B4-BE49-F238E27FC236}">
                  <a16:creationId xmlns:a16="http://schemas.microsoft.com/office/drawing/2014/main" id="{60EE423C-EDFA-2047-A08E-BFAB7E6F71D2}"/>
                </a:ext>
              </a:extLst>
            </p:cNvPr>
            <p:cNvGrpSpPr/>
            <p:nvPr/>
          </p:nvGrpSpPr>
          <p:grpSpPr>
            <a:xfrm>
              <a:off x="2130900" y="3712871"/>
              <a:ext cx="1080916" cy="255339"/>
              <a:chOff x="6020548" y="8802053"/>
              <a:chExt cx="1080916" cy="255339"/>
            </a:xfrm>
          </p:grpSpPr>
          <p:cxnSp>
            <p:nvCxnSpPr>
              <p:cNvPr id="1626" name="Connecteur droit 1625">
                <a:extLst>
                  <a:ext uri="{FF2B5EF4-FFF2-40B4-BE49-F238E27FC236}">
                    <a16:creationId xmlns:a16="http://schemas.microsoft.com/office/drawing/2014/main" id="{9FCD682F-5D64-9C70-4CDE-1EB32AE612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7" name="Connecteur droit 1626">
                <a:extLst>
                  <a:ext uri="{FF2B5EF4-FFF2-40B4-BE49-F238E27FC236}">
                    <a16:creationId xmlns:a16="http://schemas.microsoft.com/office/drawing/2014/main" id="{81ED0E78-3BAB-A3ED-96D5-8B437E99FC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56" name="Groupe 1255">
              <a:extLst>
                <a:ext uri="{FF2B5EF4-FFF2-40B4-BE49-F238E27FC236}">
                  <a16:creationId xmlns:a16="http://schemas.microsoft.com/office/drawing/2014/main" id="{73A24BD8-C980-C951-3038-F897B686878F}"/>
                </a:ext>
              </a:extLst>
            </p:cNvPr>
            <p:cNvGrpSpPr/>
            <p:nvPr/>
          </p:nvGrpSpPr>
          <p:grpSpPr>
            <a:xfrm>
              <a:off x="2647117" y="3933788"/>
              <a:ext cx="721882" cy="236439"/>
              <a:chOff x="8754223" y="9389081"/>
              <a:chExt cx="721882" cy="236439"/>
            </a:xfrm>
          </p:grpSpPr>
          <p:cxnSp>
            <p:nvCxnSpPr>
              <p:cNvPr id="1257" name="Connecteur droit 1256">
                <a:extLst>
                  <a:ext uri="{FF2B5EF4-FFF2-40B4-BE49-F238E27FC236}">
                    <a16:creationId xmlns:a16="http://schemas.microsoft.com/office/drawing/2014/main" id="{4EC5029A-BA01-4361-37A6-008724A3619A}"/>
                  </a:ext>
                </a:extLst>
              </p:cNvPr>
              <p:cNvCxnSpPr/>
              <p:nvPr/>
            </p:nvCxnSpPr>
            <p:spPr>
              <a:xfrm>
                <a:off x="8754223" y="9614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8" name="Connecteur droit 1257">
                <a:extLst>
                  <a:ext uri="{FF2B5EF4-FFF2-40B4-BE49-F238E27FC236}">
                    <a16:creationId xmlns:a16="http://schemas.microsoft.com/office/drawing/2014/main" id="{BC3AFC31-0060-289F-AD7B-ECA68706535C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9" name="Connecteur droit 1258">
                <a:extLst>
                  <a:ext uri="{FF2B5EF4-FFF2-40B4-BE49-F238E27FC236}">
                    <a16:creationId xmlns:a16="http://schemas.microsoft.com/office/drawing/2014/main" id="{AB6D02FE-E8A1-8DCF-D93A-5AA88813673B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0" name="Connecteur droit 1259">
                <a:extLst>
                  <a:ext uri="{FF2B5EF4-FFF2-40B4-BE49-F238E27FC236}">
                    <a16:creationId xmlns:a16="http://schemas.microsoft.com/office/drawing/2014/main" id="{C1F422B7-8D68-B1EC-4173-A150EB3DEA58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1" name="Connecteur droit 1260">
                <a:extLst>
                  <a:ext uri="{FF2B5EF4-FFF2-40B4-BE49-F238E27FC236}">
                    <a16:creationId xmlns:a16="http://schemas.microsoft.com/office/drawing/2014/main" id="{8052CECB-EEEE-0C37-35C3-865BDD2A35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2" name="Connecteur droit 1261">
                <a:extLst>
                  <a:ext uri="{FF2B5EF4-FFF2-40B4-BE49-F238E27FC236}">
                    <a16:creationId xmlns:a16="http://schemas.microsoft.com/office/drawing/2014/main" id="{6D78FDCD-3029-0CC9-F0AE-3B61EDE344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4408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3" name="Connecteur droit 1262">
                <a:extLst>
                  <a:ext uri="{FF2B5EF4-FFF2-40B4-BE49-F238E27FC236}">
                    <a16:creationId xmlns:a16="http://schemas.microsoft.com/office/drawing/2014/main" id="{553C4EDE-AABB-35DC-8B8B-EC4F8F9A32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4" name="Connecteur droit 1263">
                <a:extLst>
                  <a:ext uri="{FF2B5EF4-FFF2-40B4-BE49-F238E27FC236}">
                    <a16:creationId xmlns:a16="http://schemas.microsoft.com/office/drawing/2014/main" id="{96050B09-2AB5-A9B5-F0AC-AF635C1DA9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5" name="Connecteur droit 1264">
                <a:extLst>
                  <a:ext uri="{FF2B5EF4-FFF2-40B4-BE49-F238E27FC236}">
                    <a16:creationId xmlns:a16="http://schemas.microsoft.com/office/drawing/2014/main" id="{A2AE5ECF-B2B5-4C5C-7A95-B180BB1325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6" name="Connecteur droit 1265">
                <a:extLst>
                  <a:ext uri="{FF2B5EF4-FFF2-40B4-BE49-F238E27FC236}">
                    <a16:creationId xmlns:a16="http://schemas.microsoft.com/office/drawing/2014/main" id="{2C33E712-ABE3-BA27-914A-09A2E0D3B1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7" name="Connecteur droit 1266">
                <a:extLst>
                  <a:ext uri="{FF2B5EF4-FFF2-40B4-BE49-F238E27FC236}">
                    <a16:creationId xmlns:a16="http://schemas.microsoft.com/office/drawing/2014/main" id="{C5DCC5F9-9EAA-EAB1-5DEA-83D2409327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8" name="Groupe 1627">
              <a:extLst>
                <a:ext uri="{FF2B5EF4-FFF2-40B4-BE49-F238E27FC236}">
                  <a16:creationId xmlns:a16="http://schemas.microsoft.com/office/drawing/2014/main" id="{EBDDB3E2-A82D-A789-B8FD-7CD1DD997B0A}"/>
                </a:ext>
              </a:extLst>
            </p:cNvPr>
            <p:cNvGrpSpPr/>
            <p:nvPr/>
          </p:nvGrpSpPr>
          <p:grpSpPr>
            <a:xfrm flipH="1">
              <a:off x="6448299" y="3887082"/>
              <a:ext cx="1080000" cy="255339"/>
              <a:chOff x="6020548" y="8802053"/>
              <a:chExt cx="1080916" cy="255339"/>
            </a:xfrm>
          </p:grpSpPr>
          <p:cxnSp>
            <p:nvCxnSpPr>
              <p:cNvPr id="1629" name="Connecteur droit 1628">
                <a:extLst>
                  <a:ext uri="{FF2B5EF4-FFF2-40B4-BE49-F238E27FC236}">
                    <a16:creationId xmlns:a16="http://schemas.microsoft.com/office/drawing/2014/main" id="{3F5A64E0-74CD-2E09-C385-B12E971F10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0" name="Connecteur droit 1629">
                <a:extLst>
                  <a:ext uri="{FF2B5EF4-FFF2-40B4-BE49-F238E27FC236}">
                    <a16:creationId xmlns:a16="http://schemas.microsoft.com/office/drawing/2014/main" id="{4EF7EBEB-FFAF-FB4A-BBC7-EE76407398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1" name="Groupe 1630">
              <a:extLst>
                <a:ext uri="{FF2B5EF4-FFF2-40B4-BE49-F238E27FC236}">
                  <a16:creationId xmlns:a16="http://schemas.microsoft.com/office/drawing/2014/main" id="{93744F29-4707-22B3-57D8-10658B9A7661}"/>
                </a:ext>
              </a:extLst>
            </p:cNvPr>
            <p:cNvGrpSpPr/>
            <p:nvPr/>
          </p:nvGrpSpPr>
          <p:grpSpPr>
            <a:xfrm flipH="1">
              <a:off x="6412580" y="3785680"/>
              <a:ext cx="1080000" cy="255339"/>
              <a:chOff x="6020548" y="8802053"/>
              <a:chExt cx="1080916" cy="255339"/>
            </a:xfrm>
          </p:grpSpPr>
          <p:cxnSp>
            <p:nvCxnSpPr>
              <p:cNvPr id="1632" name="Connecteur droit 1631">
                <a:extLst>
                  <a:ext uri="{FF2B5EF4-FFF2-40B4-BE49-F238E27FC236}">
                    <a16:creationId xmlns:a16="http://schemas.microsoft.com/office/drawing/2014/main" id="{717FC6C1-DBBD-29E5-0046-AB38EB9720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3" name="Connecteur droit 1632">
                <a:extLst>
                  <a:ext uri="{FF2B5EF4-FFF2-40B4-BE49-F238E27FC236}">
                    <a16:creationId xmlns:a16="http://schemas.microsoft.com/office/drawing/2014/main" id="{F0E9E2FD-41F5-E829-D83E-64F5BFB116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4" name="Groupe 1633">
              <a:extLst>
                <a:ext uri="{FF2B5EF4-FFF2-40B4-BE49-F238E27FC236}">
                  <a16:creationId xmlns:a16="http://schemas.microsoft.com/office/drawing/2014/main" id="{4D6B4A25-0DEA-2DF6-AB8A-2C7A2632CBB1}"/>
                </a:ext>
              </a:extLst>
            </p:cNvPr>
            <p:cNvGrpSpPr/>
            <p:nvPr/>
          </p:nvGrpSpPr>
          <p:grpSpPr>
            <a:xfrm flipH="1">
              <a:off x="6393530" y="3711862"/>
              <a:ext cx="1080000" cy="255339"/>
              <a:chOff x="6020548" y="8802053"/>
              <a:chExt cx="1080916" cy="255339"/>
            </a:xfrm>
          </p:grpSpPr>
          <p:cxnSp>
            <p:nvCxnSpPr>
              <p:cNvPr id="1635" name="Connecteur droit 1634">
                <a:extLst>
                  <a:ext uri="{FF2B5EF4-FFF2-40B4-BE49-F238E27FC236}">
                    <a16:creationId xmlns:a16="http://schemas.microsoft.com/office/drawing/2014/main" id="{15CBB232-7F57-5614-5421-F5900C828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6" name="Connecteur droit 1635">
                <a:extLst>
                  <a:ext uri="{FF2B5EF4-FFF2-40B4-BE49-F238E27FC236}">
                    <a16:creationId xmlns:a16="http://schemas.microsoft.com/office/drawing/2014/main" id="{A6A4B0C7-B837-4708-9944-8AD9CD5A50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6" name="Groupe 1315">
              <a:extLst>
                <a:ext uri="{FF2B5EF4-FFF2-40B4-BE49-F238E27FC236}">
                  <a16:creationId xmlns:a16="http://schemas.microsoft.com/office/drawing/2014/main" id="{DDA27DE7-A61B-53B2-206E-BBDE73BA2D99}"/>
                </a:ext>
              </a:extLst>
            </p:cNvPr>
            <p:cNvGrpSpPr/>
            <p:nvPr/>
          </p:nvGrpSpPr>
          <p:grpSpPr>
            <a:xfrm>
              <a:off x="6230899" y="3935375"/>
              <a:ext cx="721882" cy="238647"/>
              <a:chOff x="8754223" y="9385112"/>
              <a:chExt cx="721882" cy="238647"/>
            </a:xfrm>
          </p:grpSpPr>
          <p:cxnSp>
            <p:nvCxnSpPr>
              <p:cNvPr id="1317" name="Connecteur droit 1316">
                <a:extLst>
                  <a:ext uri="{FF2B5EF4-FFF2-40B4-BE49-F238E27FC236}">
                    <a16:creationId xmlns:a16="http://schemas.microsoft.com/office/drawing/2014/main" id="{B38C328C-A81C-6F48-D553-59E49B9BBB82}"/>
                  </a:ext>
                </a:extLst>
              </p:cNvPr>
              <p:cNvCxnSpPr/>
              <p:nvPr/>
            </p:nvCxnSpPr>
            <p:spPr>
              <a:xfrm>
                <a:off x="8754223" y="9609858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8" name="Connecteur droit 1317">
                <a:extLst>
                  <a:ext uri="{FF2B5EF4-FFF2-40B4-BE49-F238E27FC236}">
                    <a16:creationId xmlns:a16="http://schemas.microsoft.com/office/drawing/2014/main" id="{B72E2C63-DD74-7A81-C29A-008BFE4B4F2F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9" name="Connecteur droit 1318">
                <a:extLst>
                  <a:ext uri="{FF2B5EF4-FFF2-40B4-BE49-F238E27FC236}">
                    <a16:creationId xmlns:a16="http://schemas.microsoft.com/office/drawing/2014/main" id="{1CC699EF-5ADA-552A-26E1-9F794499BAB2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0" name="Connecteur droit 1319">
                <a:extLst>
                  <a:ext uri="{FF2B5EF4-FFF2-40B4-BE49-F238E27FC236}">
                    <a16:creationId xmlns:a16="http://schemas.microsoft.com/office/drawing/2014/main" id="{94AE07EB-E6C7-6C76-50D2-C205AA4BA82A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1" name="Connecteur droit 1320">
                <a:extLst>
                  <a:ext uri="{FF2B5EF4-FFF2-40B4-BE49-F238E27FC236}">
                    <a16:creationId xmlns:a16="http://schemas.microsoft.com/office/drawing/2014/main" id="{6DB0FDED-AE3F-7595-BCDE-4DDB7D2B42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2" name="Connecteur droit 1321">
                <a:extLst>
                  <a:ext uri="{FF2B5EF4-FFF2-40B4-BE49-F238E27FC236}">
                    <a16:creationId xmlns:a16="http://schemas.microsoft.com/office/drawing/2014/main" id="{E344F5B4-D2B7-607A-896E-EFC7EFCBA9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09646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3" name="Connecteur droit 1322">
                <a:extLst>
                  <a:ext uri="{FF2B5EF4-FFF2-40B4-BE49-F238E27FC236}">
                    <a16:creationId xmlns:a16="http://schemas.microsoft.com/office/drawing/2014/main" id="{378202E5-C3EA-8660-4E33-70789B53E7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398408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4" name="Connecteur droit 1323">
                <a:extLst>
                  <a:ext uri="{FF2B5EF4-FFF2-40B4-BE49-F238E27FC236}">
                    <a16:creationId xmlns:a16="http://schemas.microsoft.com/office/drawing/2014/main" id="{A60B0074-46D2-7F6E-2C40-EEEB917F84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5" name="Connecteur droit 1324">
                <a:extLst>
                  <a:ext uri="{FF2B5EF4-FFF2-40B4-BE49-F238E27FC236}">
                    <a16:creationId xmlns:a16="http://schemas.microsoft.com/office/drawing/2014/main" id="{641B08AC-E2BA-D361-75FF-A7C2FD5004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6" name="Connecteur droit 1325">
                <a:extLst>
                  <a:ext uri="{FF2B5EF4-FFF2-40B4-BE49-F238E27FC236}">
                    <a16:creationId xmlns:a16="http://schemas.microsoft.com/office/drawing/2014/main" id="{9E71B659-D3BB-0F25-3081-2A3D5AAE44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7" name="Connecteur droit 1326">
                <a:extLst>
                  <a:ext uri="{FF2B5EF4-FFF2-40B4-BE49-F238E27FC236}">
                    <a16:creationId xmlns:a16="http://schemas.microsoft.com/office/drawing/2014/main" id="{11698DC8-649E-92FD-4E19-04CD5D3475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8511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37" name="Groupe 1636">
              <a:extLst>
                <a:ext uri="{FF2B5EF4-FFF2-40B4-BE49-F238E27FC236}">
                  <a16:creationId xmlns:a16="http://schemas.microsoft.com/office/drawing/2014/main" id="{C0970249-CD92-161B-9532-381F51D5B9E6}"/>
                </a:ext>
              </a:extLst>
            </p:cNvPr>
            <p:cNvGrpSpPr/>
            <p:nvPr/>
          </p:nvGrpSpPr>
          <p:grpSpPr>
            <a:xfrm flipH="1">
              <a:off x="6424736" y="6778910"/>
              <a:ext cx="1080000" cy="255339"/>
              <a:chOff x="6020548" y="8802053"/>
              <a:chExt cx="1080916" cy="255339"/>
            </a:xfrm>
          </p:grpSpPr>
          <p:cxnSp>
            <p:nvCxnSpPr>
              <p:cNvPr id="1638" name="Connecteur droit 1637">
                <a:extLst>
                  <a:ext uri="{FF2B5EF4-FFF2-40B4-BE49-F238E27FC236}">
                    <a16:creationId xmlns:a16="http://schemas.microsoft.com/office/drawing/2014/main" id="{7748C870-E580-2D07-A5EC-8376E827CA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9" name="Connecteur droit 1638">
                <a:extLst>
                  <a:ext uri="{FF2B5EF4-FFF2-40B4-BE49-F238E27FC236}">
                    <a16:creationId xmlns:a16="http://schemas.microsoft.com/office/drawing/2014/main" id="{4D11F01E-7180-6609-4FC4-F24F91D0F6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0" name="Groupe 1639">
              <a:extLst>
                <a:ext uri="{FF2B5EF4-FFF2-40B4-BE49-F238E27FC236}">
                  <a16:creationId xmlns:a16="http://schemas.microsoft.com/office/drawing/2014/main" id="{34FC5CD0-6049-318A-20BD-A6709AC07F5B}"/>
                </a:ext>
              </a:extLst>
            </p:cNvPr>
            <p:cNvGrpSpPr/>
            <p:nvPr/>
          </p:nvGrpSpPr>
          <p:grpSpPr>
            <a:xfrm flipH="1">
              <a:off x="6389017" y="6681279"/>
              <a:ext cx="1080000" cy="255339"/>
              <a:chOff x="6020548" y="8802053"/>
              <a:chExt cx="1080916" cy="255339"/>
            </a:xfrm>
          </p:grpSpPr>
          <p:cxnSp>
            <p:nvCxnSpPr>
              <p:cNvPr id="1641" name="Connecteur droit 1640">
                <a:extLst>
                  <a:ext uri="{FF2B5EF4-FFF2-40B4-BE49-F238E27FC236}">
                    <a16:creationId xmlns:a16="http://schemas.microsoft.com/office/drawing/2014/main" id="{04FDDD19-D9A1-6CB3-2FC3-F6E0BE651D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2" name="Connecteur droit 1641">
                <a:extLst>
                  <a:ext uri="{FF2B5EF4-FFF2-40B4-BE49-F238E27FC236}">
                    <a16:creationId xmlns:a16="http://schemas.microsoft.com/office/drawing/2014/main" id="{6DB00C4D-9F00-0B97-F12A-F75C4A0BD5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3" name="Groupe 1642">
              <a:extLst>
                <a:ext uri="{FF2B5EF4-FFF2-40B4-BE49-F238E27FC236}">
                  <a16:creationId xmlns:a16="http://schemas.microsoft.com/office/drawing/2014/main" id="{6AD8894C-D3BA-7745-75EB-16CFE8CD4B7C}"/>
                </a:ext>
              </a:extLst>
            </p:cNvPr>
            <p:cNvGrpSpPr/>
            <p:nvPr/>
          </p:nvGrpSpPr>
          <p:grpSpPr>
            <a:xfrm flipH="1">
              <a:off x="6372349" y="6609841"/>
              <a:ext cx="1080000" cy="255339"/>
              <a:chOff x="6020548" y="8802053"/>
              <a:chExt cx="1080916" cy="255339"/>
            </a:xfrm>
          </p:grpSpPr>
          <p:cxnSp>
            <p:nvCxnSpPr>
              <p:cNvPr id="1644" name="Connecteur droit 1643">
                <a:extLst>
                  <a:ext uri="{FF2B5EF4-FFF2-40B4-BE49-F238E27FC236}">
                    <a16:creationId xmlns:a16="http://schemas.microsoft.com/office/drawing/2014/main" id="{5BF3CE50-96A2-A8C6-B6B7-39ACB1802A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25464" y="9057392"/>
                <a:ext cx="5760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5" name="Connecteur droit 1644">
                <a:extLst>
                  <a:ext uri="{FF2B5EF4-FFF2-40B4-BE49-F238E27FC236}">
                    <a16:creationId xmlns:a16="http://schemas.microsoft.com/office/drawing/2014/main" id="{AE517154-2E04-6468-655B-D77204BDF7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020548" y="8802053"/>
                <a:ext cx="513560" cy="25493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44" name="Groupe 1243">
              <a:extLst>
                <a:ext uri="{FF2B5EF4-FFF2-40B4-BE49-F238E27FC236}">
                  <a16:creationId xmlns:a16="http://schemas.microsoft.com/office/drawing/2014/main" id="{21A773D1-F0BB-862A-AE08-521E8E1C2101}"/>
                </a:ext>
              </a:extLst>
            </p:cNvPr>
            <p:cNvGrpSpPr/>
            <p:nvPr/>
          </p:nvGrpSpPr>
          <p:grpSpPr>
            <a:xfrm>
              <a:off x="6231136" y="6829482"/>
              <a:ext cx="721882" cy="238647"/>
              <a:chOff x="8754223" y="9385112"/>
              <a:chExt cx="721882" cy="238647"/>
            </a:xfrm>
          </p:grpSpPr>
          <p:cxnSp>
            <p:nvCxnSpPr>
              <p:cNvPr id="1245" name="Connecteur droit 1244">
                <a:extLst>
                  <a:ext uri="{FF2B5EF4-FFF2-40B4-BE49-F238E27FC236}">
                    <a16:creationId xmlns:a16="http://schemas.microsoft.com/office/drawing/2014/main" id="{C5EDBB7A-C2F4-9DC2-5675-B0313C43738A}"/>
                  </a:ext>
                </a:extLst>
              </p:cNvPr>
              <p:cNvCxnSpPr/>
              <p:nvPr/>
            </p:nvCxnSpPr>
            <p:spPr>
              <a:xfrm>
                <a:off x="8754223" y="9609858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6" name="Connecteur droit 1245">
                <a:extLst>
                  <a:ext uri="{FF2B5EF4-FFF2-40B4-BE49-F238E27FC236}">
                    <a16:creationId xmlns:a16="http://schemas.microsoft.com/office/drawing/2014/main" id="{E053649E-9F24-5629-8308-77452A03A918}"/>
                  </a:ext>
                </a:extLst>
              </p:cNvPr>
              <p:cNvCxnSpPr/>
              <p:nvPr/>
            </p:nvCxnSpPr>
            <p:spPr>
              <a:xfrm>
                <a:off x="8754223" y="9398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7" name="Connecteur droit 1246">
                <a:extLst>
                  <a:ext uri="{FF2B5EF4-FFF2-40B4-BE49-F238E27FC236}">
                    <a16:creationId xmlns:a16="http://schemas.microsoft.com/office/drawing/2014/main" id="{148824C3-D39B-770E-1819-00F5B0EB8D3D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8" name="Connecteur droit 1247">
                <a:extLst>
                  <a:ext uri="{FF2B5EF4-FFF2-40B4-BE49-F238E27FC236}">
                    <a16:creationId xmlns:a16="http://schemas.microsoft.com/office/drawing/2014/main" id="{F683A4C5-DA55-FA63-7BA2-2CA22E338DFD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9" name="Connecteur droit 1248">
                <a:extLst>
                  <a:ext uri="{FF2B5EF4-FFF2-40B4-BE49-F238E27FC236}">
                    <a16:creationId xmlns:a16="http://schemas.microsoft.com/office/drawing/2014/main" id="{779080BE-80FF-40EB-AA02-CE3FC64D5A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0" name="Connecteur droit 1249">
                <a:extLst>
                  <a:ext uri="{FF2B5EF4-FFF2-40B4-BE49-F238E27FC236}">
                    <a16:creationId xmlns:a16="http://schemas.microsoft.com/office/drawing/2014/main" id="{0FCE4CD0-C411-1A49-A0B5-7878CFF6EC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09646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1" name="Connecteur droit 1250">
                <a:extLst>
                  <a:ext uri="{FF2B5EF4-FFF2-40B4-BE49-F238E27FC236}">
                    <a16:creationId xmlns:a16="http://schemas.microsoft.com/office/drawing/2014/main" id="{EE345B5E-C6F1-68A7-2DE9-E1057F6813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398408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2" name="Connecteur droit 1251">
                <a:extLst>
                  <a:ext uri="{FF2B5EF4-FFF2-40B4-BE49-F238E27FC236}">
                    <a16:creationId xmlns:a16="http://schemas.microsoft.com/office/drawing/2014/main" id="{C8B21EF7-19F5-F683-EA03-BC03BF835D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3" name="Connecteur droit 1252">
                <a:extLst>
                  <a:ext uri="{FF2B5EF4-FFF2-40B4-BE49-F238E27FC236}">
                    <a16:creationId xmlns:a16="http://schemas.microsoft.com/office/drawing/2014/main" id="{35C83990-457B-816D-B192-DFABEFA58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4" name="Connecteur droit 1253">
                <a:extLst>
                  <a:ext uri="{FF2B5EF4-FFF2-40B4-BE49-F238E27FC236}">
                    <a16:creationId xmlns:a16="http://schemas.microsoft.com/office/drawing/2014/main" id="{C9BC5C68-7564-B7B2-F2D9-099FF17A95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5" name="Connecteur droit 1254">
                <a:extLst>
                  <a:ext uri="{FF2B5EF4-FFF2-40B4-BE49-F238E27FC236}">
                    <a16:creationId xmlns:a16="http://schemas.microsoft.com/office/drawing/2014/main" id="{491E9A06-E885-FB00-5489-037DB45528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8511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7" name="Groupe 1646">
              <a:extLst>
                <a:ext uri="{FF2B5EF4-FFF2-40B4-BE49-F238E27FC236}">
                  <a16:creationId xmlns:a16="http://schemas.microsoft.com/office/drawing/2014/main" id="{258ED117-8356-BE54-9A83-06DBD6E42E1E}"/>
                </a:ext>
              </a:extLst>
            </p:cNvPr>
            <p:cNvGrpSpPr/>
            <p:nvPr/>
          </p:nvGrpSpPr>
          <p:grpSpPr>
            <a:xfrm rot="10499837" flipH="1">
              <a:off x="7815533" y="6230279"/>
              <a:ext cx="1083783" cy="358887"/>
              <a:chOff x="6014690" y="8818161"/>
              <a:chExt cx="1084702" cy="358887"/>
            </a:xfrm>
          </p:grpSpPr>
          <p:cxnSp>
            <p:nvCxnSpPr>
              <p:cNvPr id="1648" name="Connecteur droit 1647">
                <a:extLst>
                  <a:ext uri="{FF2B5EF4-FFF2-40B4-BE49-F238E27FC236}">
                    <a16:creationId xmlns:a16="http://schemas.microsoft.com/office/drawing/2014/main" id="{6FC687F6-3130-1312-A910-4C25E509DDDD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9" name="Connecteur droit 1648">
                <a:extLst>
                  <a:ext uri="{FF2B5EF4-FFF2-40B4-BE49-F238E27FC236}">
                    <a16:creationId xmlns:a16="http://schemas.microsoft.com/office/drawing/2014/main" id="{A8EB8909-2014-0737-CBDE-DE7827D29067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14690" y="8818161"/>
                <a:ext cx="512403" cy="265507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9" name="Groupe 1658">
              <a:extLst>
                <a:ext uri="{FF2B5EF4-FFF2-40B4-BE49-F238E27FC236}">
                  <a16:creationId xmlns:a16="http://schemas.microsoft.com/office/drawing/2014/main" id="{3484CE56-EA19-4C52-6976-78476C02764F}"/>
                </a:ext>
              </a:extLst>
            </p:cNvPr>
            <p:cNvGrpSpPr/>
            <p:nvPr/>
          </p:nvGrpSpPr>
          <p:grpSpPr>
            <a:xfrm rot="10499837" flipH="1">
              <a:off x="7741715" y="6070737"/>
              <a:ext cx="1083783" cy="358887"/>
              <a:chOff x="6014690" y="8818161"/>
              <a:chExt cx="1084702" cy="358887"/>
            </a:xfrm>
          </p:grpSpPr>
          <p:cxnSp>
            <p:nvCxnSpPr>
              <p:cNvPr id="1660" name="Connecteur droit 1659">
                <a:extLst>
                  <a:ext uri="{FF2B5EF4-FFF2-40B4-BE49-F238E27FC236}">
                    <a16:creationId xmlns:a16="http://schemas.microsoft.com/office/drawing/2014/main" id="{8A8050EB-5F36-4711-6F90-47771476DBD3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1" name="Connecteur droit 1660">
                <a:extLst>
                  <a:ext uri="{FF2B5EF4-FFF2-40B4-BE49-F238E27FC236}">
                    <a16:creationId xmlns:a16="http://schemas.microsoft.com/office/drawing/2014/main" id="{EDEBCA28-788C-DD9F-EF1F-C103179C926D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14690" y="8818161"/>
                <a:ext cx="512403" cy="265507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6" name="Groupe 1655">
              <a:extLst>
                <a:ext uri="{FF2B5EF4-FFF2-40B4-BE49-F238E27FC236}">
                  <a16:creationId xmlns:a16="http://schemas.microsoft.com/office/drawing/2014/main" id="{8712ACB3-7CDC-4DD1-AB86-8902A54B67D9}"/>
                </a:ext>
              </a:extLst>
            </p:cNvPr>
            <p:cNvGrpSpPr/>
            <p:nvPr/>
          </p:nvGrpSpPr>
          <p:grpSpPr>
            <a:xfrm rot="10499837" flipH="1">
              <a:off x="7767908" y="6137410"/>
              <a:ext cx="1083783" cy="358887"/>
              <a:chOff x="6014690" y="8818161"/>
              <a:chExt cx="1084702" cy="358887"/>
            </a:xfrm>
          </p:grpSpPr>
          <p:cxnSp>
            <p:nvCxnSpPr>
              <p:cNvPr id="1657" name="Connecteur droit 1656">
                <a:extLst>
                  <a:ext uri="{FF2B5EF4-FFF2-40B4-BE49-F238E27FC236}">
                    <a16:creationId xmlns:a16="http://schemas.microsoft.com/office/drawing/2014/main" id="{BDFFD3F1-3C2B-E9B3-0AFD-D8EFBC07546B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8" name="Connecteur droit 1657">
                <a:extLst>
                  <a:ext uri="{FF2B5EF4-FFF2-40B4-BE49-F238E27FC236}">
                    <a16:creationId xmlns:a16="http://schemas.microsoft.com/office/drawing/2014/main" id="{ACEA21D6-A897-C811-E32C-3AFEE1E6F8CB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14690" y="8818161"/>
                <a:ext cx="512403" cy="265507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1" name="Groupe 1500">
              <a:extLst>
                <a:ext uri="{FF2B5EF4-FFF2-40B4-BE49-F238E27FC236}">
                  <a16:creationId xmlns:a16="http://schemas.microsoft.com/office/drawing/2014/main" id="{03D94366-0B69-B2B2-9F84-AF5300C1AEBD}"/>
                </a:ext>
              </a:extLst>
            </p:cNvPr>
            <p:cNvGrpSpPr/>
            <p:nvPr/>
          </p:nvGrpSpPr>
          <p:grpSpPr>
            <a:xfrm flipH="1">
              <a:off x="8296267" y="5879507"/>
              <a:ext cx="1418400" cy="410273"/>
              <a:chOff x="-175718" y="4690469"/>
              <a:chExt cx="1417840" cy="410273"/>
            </a:xfrm>
          </p:grpSpPr>
          <p:grpSp>
            <p:nvGrpSpPr>
              <p:cNvPr id="1502" name="Groupe 1501">
                <a:extLst>
                  <a:ext uri="{FF2B5EF4-FFF2-40B4-BE49-F238E27FC236}">
                    <a16:creationId xmlns:a16="http://schemas.microsoft.com/office/drawing/2014/main" id="{64A63377-CFF7-6BBB-2EBA-7E843ED934A4}"/>
                  </a:ext>
                </a:extLst>
              </p:cNvPr>
              <p:cNvGrpSpPr/>
              <p:nvPr/>
            </p:nvGrpSpPr>
            <p:grpSpPr>
              <a:xfrm rot="845431">
                <a:off x="520240" y="4864303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15" name="Connecteur droit 1514">
                  <a:extLst>
                    <a:ext uri="{FF2B5EF4-FFF2-40B4-BE49-F238E27FC236}">
                      <a16:creationId xmlns:a16="http://schemas.microsoft.com/office/drawing/2014/main" id="{A8C497A5-8E48-2632-2295-D2AFC35DAD58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6" name="Connecteur droit 1515">
                  <a:extLst>
                    <a:ext uri="{FF2B5EF4-FFF2-40B4-BE49-F238E27FC236}">
                      <a16:creationId xmlns:a16="http://schemas.microsoft.com/office/drawing/2014/main" id="{1093BBB3-E3EC-9446-05AD-AAF01DF08B22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7" name="Connecteur droit 1516">
                  <a:extLst>
                    <a:ext uri="{FF2B5EF4-FFF2-40B4-BE49-F238E27FC236}">
                      <a16:creationId xmlns:a16="http://schemas.microsoft.com/office/drawing/2014/main" id="{E933E975-F698-6D61-DE33-83437B032CD7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8" name="Connecteur droit 1517">
                  <a:extLst>
                    <a:ext uri="{FF2B5EF4-FFF2-40B4-BE49-F238E27FC236}">
                      <a16:creationId xmlns:a16="http://schemas.microsoft.com/office/drawing/2014/main" id="{8BCB2991-9520-8834-DD19-FDB354A947D1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9" name="Connecteur droit 1518">
                  <a:extLst>
                    <a:ext uri="{FF2B5EF4-FFF2-40B4-BE49-F238E27FC236}">
                      <a16:creationId xmlns:a16="http://schemas.microsoft.com/office/drawing/2014/main" id="{0BAD6F70-22B7-5B4B-916B-C61362B6E4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0" name="Connecteur droit 1519">
                  <a:extLst>
                    <a:ext uri="{FF2B5EF4-FFF2-40B4-BE49-F238E27FC236}">
                      <a16:creationId xmlns:a16="http://schemas.microsoft.com/office/drawing/2014/main" id="{35BB8472-C454-4C99-EFD3-6E4726FB19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1" name="Connecteur droit 1520">
                  <a:extLst>
                    <a:ext uri="{FF2B5EF4-FFF2-40B4-BE49-F238E27FC236}">
                      <a16:creationId xmlns:a16="http://schemas.microsoft.com/office/drawing/2014/main" id="{0B8C5C38-9E67-B83D-1768-5FB8394B99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2" name="Connecteur droit 1521">
                  <a:extLst>
                    <a:ext uri="{FF2B5EF4-FFF2-40B4-BE49-F238E27FC236}">
                      <a16:creationId xmlns:a16="http://schemas.microsoft.com/office/drawing/2014/main" id="{C711215E-1F9B-6282-DBB8-AE531C5608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3" name="Connecteur droit 1522">
                  <a:extLst>
                    <a:ext uri="{FF2B5EF4-FFF2-40B4-BE49-F238E27FC236}">
                      <a16:creationId xmlns:a16="http://schemas.microsoft.com/office/drawing/2014/main" id="{B47FC39C-2C51-A578-E2F5-0775E7B7B1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4" name="Connecteur droit 1523">
                  <a:extLst>
                    <a:ext uri="{FF2B5EF4-FFF2-40B4-BE49-F238E27FC236}">
                      <a16:creationId xmlns:a16="http://schemas.microsoft.com/office/drawing/2014/main" id="{EF93348F-17D3-D5BD-8BCF-31BE880C36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5" name="Connecteur droit 1524">
                  <a:extLst>
                    <a:ext uri="{FF2B5EF4-FFF2-40B4-BE49-F238E27FC236}">
                      <a16:creationId xmlns:a16="http://schemas.microsoft.com/office/drawing/2014/main" id="{A930F53D-0F05-82A6-E3D0-CA8BB59DD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3" name="Groupe 1502">
                <a:extLst>
                  <a:ext uri="{FF2B5EF4-FFF2-40B4-BE49-F238E27FC236}">
                    <a16:creationId xmlns:a16="http://schemas.microsoft.com/office/drawing/2014/main" id="{72FFD119-9801-FC67-CE54-97E0F0231246}"/>
                  </a:ext>
                </a:extLst>
              </p:cNvPr>
              <p:cNvGrpSpPr/>
              <p:nvPr/>
            </p:nvGrpSpPr>
            <p:grpSpPr>
              <a:xfrm rot="845431">
                <a:off x="-175718" y="4690469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04" name="Connecteur droit 1503">
                  <a:extLst>
                    <a:ext uri="{FF2B5EF4-FFF2-40B4-BE49-F238E27FC236}">
                      <a16:creationId xmlns:a16="http://schemas.microsoft.com/office/drawing/2014/main" id="{FE53BBE2-1B37-5F46-C468-BE829A4BF1FD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5" name="Connecteur droit 1504">
                  <a:extLst>
                    <a:ext uri="{FF2B5EF4-FFF2-40B4-BE49-F238E27FC236}">
                      <a16:creationId xmlns:a16="http://schemas.microsoft.com/office/drawing/2014/main" id="{35CB5510-5BA6-7779-74A1-BBEE99E73928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6" name="Connecteur droit 1505">
                  <a:extLst>
                    <a:ext uri="{FF2B5EF4-FFF2-40B4-BE49-F238E27FC236}">
                      <a16:creationId xmlns:a16="http://schemas.microsoft.com/office/drawing/2014/main" id="{5C44C3D7-4017-66BD-0E41-7AE8FDD26E84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7" name="Connecteur droit 1506">
                  <a:extLst>
                    <a:ext uri="{FF2B5EF4-FFF2-40B4-BE49-F238E27FC236}">
                      <a16:creationId xmlns:a16="http://schemas.microsoft.com/office/drawing/2014/main" id="{722D5637-CB2D-F47D-9129-37A6FAF407EC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8" name="Connecteur droit 1507">
                  <a:extLst>
                    <a:ext uri="{FF2B5EF4-FFF2-40B4-BE49-F238E27FC236}">
                      <a16:creationId xmlns:a16="http://schemas.microsoft.com/office/drawing/2014/main" id="{9154C2DA-7E60-5AF3-C70D-DD7842D58B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9" name="Connecteur droit 1508">
                  <a:extLst>
                    <a:ext uri="{FF2B5EF4-FFF2-40B4-BE49-F238E27FC236}">
                      <a16:creationId xmlns:a16="http://schemas.microsoft.com/office/drawing/2014/main" id="{03396B7C-240E-D1C2-A19D-4E1FE724B5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0" name="Connecteur droit 1509">
                  <a:extLst>
                    <a:ext uri="{FF2B5EF4-FFF2-40B4-BE49-F238E27FC236}">
                      <a16:creationId xmlns:a16="http://schemas.microsoft.com/office/drawing/2014/main" id="{A4F645BC-6136-65AA-2C70-608C1D0BDF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1" name="Connecteur droit 1510">
                  <a:extLst>
                    <a:ext uri="{FF2B5EF4-FFF2-40B4-BE49-F238E27FC236}">
                      <a16:creationId xmlns:a16="http://schemas.microsoft.com/office/drawing/2014/main" id="{C9D9B47E-5590-F800-0B7A-8BB5905FFC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2" name="Connecteur droit 1511">
                  <a:extLst>
                    <a:ext uri="{FF2B5EF4-FFF2-40B4-BE49-F238E27FC236}">
                      <a16:creationId xmlns:a16="http://schemas.microsoft.com/office/drawing/2014/main" id="{7673EE38-75AC-B8B3-8E0E-11F6476868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3" name="Connecteur droit 1512">
                  <a:extLst>
                    <a:ext uri="{FF2B5EF4-FFF2-40B4-BE49-F238E27FC236}">
                      <a16:creationId xmlns:a16="http://schemas.microsoft.com/office/drawing/2014/main" id="{5006505B-5C7F-F43D-6FF0-11F80A9321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4" name="Connecteur droit 1513">
                  <a:extLst>
                    <a:ext uri="{FF2B5EF4-FFF2-40B4-BE49-F238E27FC236}">
                      <a16:creationId xmlns:a16="http://schemas.microsoft.com/office/drawing/2014/main" id="{87D4E0CF-CC23-5663-132C-0EE679B382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75" name="Groupe 1474">
              <a:extLst>
                <a:ext uri="{FF2B5EF4-FFF2-40B4-BE49-F238E27FC236}">
                  <a16:creationId xmlns:a16="http://schemas.microsoft.com/office/drawing/2014/main" id="{FFA14E7A-CDA7-75C6-058B-57FFEE0A8563}"/>
                </a:ext>
              </a:extLst>
            </p:cNvPr>
            <p:cNvGrpSpPr/>
            <p:nvPr/>
          </p:nvGrpSpPr>
          <p:grpSpPr>
            <a:xfrm flipH="1">
              <a:off x="6967117" y="6322885"/>
              <a:ext cx="1357200" cy="563483"/>
              <a:chOff x="1213809" y="5129305"/>
              <a:chExt cx="1358385" cy="563483"/>
            </a:xfrm>
          </p:grpSpPr>
          <p:grpSp>
            <p:nvGrpSpPr>
              <p:cNvPr id="1476" name="Groupe 1475">
                <a:extLst>
                  <a:ext uri="{FF2B5EF4-FFF2-40B4-BE49-F238E27FC236}">
                    <a16:creationId xmlns:a16="http://schemas.microsoft.com/office/drawing/2014/main" id="{14563E1E-30CC-8ED2-7112-2E637AEB9F03}"/>
                  </a:ext>
                </a:extLst>
              </p:cNvPr>
              <p:cNvGrpSpPr/>
              <p:nvPr/>
            </p:nvGrpSpPr>
            <p:grpSpPr>
              <a:xfrm rot="1596400">
                <a:off x="1850312" y="5456349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489" name="Connecteur droit 1488">
                  <a:extLst>
                    <a:ext uri="{FF2B5EF4-FFF2-40B4-BE49-F238E27FC236}">
                      <a16:creationId xmlns:a16="http://schemas.microsoft.com/office/drawing/2014/main" id="{AD9E96BA-AF79-58FC-E279-3E256EE64CA6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0" name="Connecteur droit 1489">
                  <a:extLst>
                    <a:ext uri="{FF2B5EF4-FFF2-40B4-BE49-F238E27FC236}">
                      <a16:creationId xmlns:a16="http://schemas.microsoft.com/office/drawing/2014/main" id="{8116C9C9-02FB-BA9F-A210-7403297360F5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1" name="Connecteur droit 1490">
                  <a:extLst>
                    <a:ext uri="{FF2B5EF4-FFF2-40B4-BE49-F238E27FC236}">
                      <a16:creationId xmlns:a16="http://schemas.microsoft.com/office/drawing/2014/main" id="{35D7CFFA-801D-915B-E17E-4563F4B83250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2" name="Connecteur droit 1491">
                  <a:extLst>
                    <a:ext uri="{FF2B5EF4-FFF2-40B4-BE49-F238E27FC236}">
                      <a16:creationId xmlns:a16="http://schemas.microsoft.com/office/drawing/2014/main" id="{E3598F03-E7FF-3207-B68C-0D500E697BB8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3" name="Connecteur droit 1492">
                  <a:extLst>
                    <a:ext uri="{FF2B5EF4-FFF2-40B4-BE49-F238E27FC236}">
                      <a16:creationId xmlns:a16="http://schemas.microsoft.com/office/drawing/2014/main" id="{40EF35B3-449B-5BAA-5038-BD650CB6C2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4" name="Connecteur droit 1493">
                  <a:extLst>
                    <a:ext uri="{FF2B5EF4-FFF2-40B4-BE49-F238E27FC236}">
                      <a16:creationId xmlns:a16="http://schemas.microsoft.com/office/drawing/2014/main" id="{7DC760AB-EF5A-AE81-3481-A2C0D087A2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5" name="Connecteur droit 1494">
                  <a:extLst>
                    <a:ext uri="{FF2B5EF4-FFF2-40B4-BE49-F238E27FC236}">
                      <a16:creationId xmlns:a16="http://schemas.microsoft.com/office/drawing/2014/main" id="{ADE00B55-5523-A2A6-96F4-1AE454118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6" name="Connecteur droit 1495">
                  <a:extLst>
                    <a:ext uri="{FF2B5EF4-FFF2-40B4-BE49-F238E27FC236}">
                      <a16:creationId xmlns:a16="http://schemas.microsoft.com/office/drawing/2014/main" id="{5E4A2D30-3E4B-150D-5154-223B9850C3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7" name="Connecteur droit 1496">
                  <a:extLst>
                    <a:ext uri="{FF2B5EF4-FFF2-40B4-BE49-F238E27FC236}">
                      <a16:creationId xmlns:a16="http://schemas.microsoft.com/office/drawing/2014/main" id="{8F3D186B-58B2-9143-028E-0B369A5647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8" name="Connecteur droit 1497">
                  <a:extLst>
                    <a:ext uri="{FF2B5EF4-FFF2-40B4-BE49-F238E27FC236}">
                      <a16:creationId xmlns:a16="http://schemas.microsoft.com/office/drawing/2014/main" id="{C9058DEF-CC3C-F82D-EE8A-FD66355DAB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9" name="Connecteur droit 1498">
                  <a:extLst>
                    <a:ext uri="{FF2B5EF4-FFF2-40B4-BE49-F238E27FC236}">
                      <a16:creationId xmlns:a16="http://schemas.microsoft.com/office/drawing/2014/main" id="{B6296A6E-3B07-36AD-B6B4-691832B7CF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7" name="Groupe 1476">
                <a:extLst>
                  <a:ext uri="{FF2B5EF4-FFF2-40B4-BE49-F238E27FC236}">
                    <a16:creationId xmlns:a16="http://schemas.microsoft.com/office/drawing/2014/main" id="{206E90F8-6B40-718A-8FC0-69F5B217D320}"/>
                  </a:ext>
                </a:extLst>
              </p:cNvPr>
              <p:cNvGrpSpPr/>
              <p:nvPr/>
            </p:nvGrpSpPr>
            <p:grpSpPr>
              <a:xfrm rot="1658080">
                <a:off x="1213809" y="5129305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478" name="Connecteur droit 1477">
                  <a:extLst>
                    <a:ext uri="{FF2B5EF4-FFF2-40B4-BE49-F238E27FC236}">
                      <a16:creationId xmlns:a16="http://schemas.microsoft.com/office/drawing/2014/main" id="{BA1D1CBD-95ED-3A29-BC73-F500AE2DC511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9" name="Connecteur droit 1478">
                  <a:extLst>
                    <a:ext uri="{FF2B5EF4-FFF2-40B4-BE49-F238E27FC236}">
                      <a16:creationId xmlns:a16="http://schemas.microsoft.com/office/drawing/2014/main" id="{F8FE1973-6331-864A-1FA1-EF870FB1DE8E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0" name="Connecteur droit 1479">
                  <a:extLst>
                    <a:ext uri="{FF2B5EF4-FFF2-40B4-BE49-F238E27FC236}">
                      <a16:creationId xmlns:a16="http://schemas.microsoft.com/office/drawing/2014/main" id="{F1F32EA5-11E6-12CC-0A4D-7A3A43D83F30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1" name="Connecteur droit 1480">
                  <a:extLst>
                    <a:ext uri="{FF2B5EF4-FFF2-40B4-BE49-F238E27FC236}">
                      <a16:creationId xmlns:a16="http://schemas.microsoft.com/office/drawing/2014/main" id="{2D459028-CE71-F271-A211-153AC9D225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2" name="Connecteur droit 1481">
                  <a:extLst>
                    <a:ext uri="{FF2B5EF4-FFF2-40B4-BE49-F238E27FC236}">
                      <a16:creationId xmlns:a16="http://schemas.microsoft.com/office/drawing/2014/main" id="{49FBAE60-312E-289C-6852-2FD91B14A4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3" name="Connecteur droit 1482">
                  <a:extLst>
                    <a:ext uri="{FF2B5EF4-FFF2-40B4-BE49-F238E27FC236}">
                      <a16:creationId xmlns:a16="http://schemas.microsoft.com/office/drawing/2014/main" id="{9AAF72E7-A562-E1F4-B208-BBE7ABBB26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4" name="Connecteur droit 1483">
                  <a:extLst>
                    <a:ext uri="{FF2B5EF4-FFF2-40B4-BE49-F238E27FC236}">
                      <a16:creationId xmlns:a16="http://schemas.microsoft.com/office/drawing/2014/main" id="{266DF452-94BC-D111-E2D7-ED8B98CAFB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5" name="Connecteur droit 1484">
                  <a:extLst>
                    <a:ext uri="{FF2B5EF4-FFF2-40B4-BE49-F238E27FC236}">
                      <a16:creationId xmlns:a16="http://schemas.microsoft.com/office/drawing/2014/main" id="{C14B60B0-F603-BDD8-C2FE-633825961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6" name="Connecteur droit 1485">
                  <a:extLst>
                    <a:ext uri="{FF2B5EF4-FFF2-40B4-BE49-F238E27FC236}">
                      <a16:creationId xmlns:a16="http://schemas.microsoft.com/office/drawing/2014/main" id="{42494E02-10FD-FE05-FC88-78004F9C86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7" name="Connecteur droit 1486">
                  <a:extLst>
                    <a:ext uri="{FF2B5EF4-FFF2-40B4-BE49-F238E27FC236}">
                      <a16:creationId xmlns:a16="http://schemas.microsoft.com/office/drawing/2014/main" id="{FEFF6837-AC4C-97D5-FD50-9D8080AB2B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8" name="Connecteur droit 1487">
                  <a:extLst>
                    <a:ext uri="{FF2B5EF4-FFF2-40B4-BE49-F238E27FC236}">
                      <a16:creationId xmlns:a16="http://schemas.microsoft.com/office/drawing/2014/main" id="{C5594F04-D1F3-2BDA-D14A-2C1E5B1C513D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62" name="Groupe 1661">
              <a:extLst>
                <a:ext uri="{FF2B5EF4-FFF2-40B4-BE49-F238E27FC236}">
                  <a16:creationId xmlns:a16="http://schemas.microsoft.com/office/drawing/2014/main" id="{32D8EFD0-49A0-F696-CC91-5491795457D2}"/>
                </a:ext>
              </a:extLst>
            </p:cNvPr>
            <p:cNvGrpSpPr/>
            <p:nvPr/>
          </p:nvGrpSpPr>
          <p:grpSpPr>
            <a:xfrm rot="10499837" flipH="1">
              <a:off x="7965569" y="3289375"/>
              <a:ext cx="1091443" cy="348254"/>
              <a:chOff x="6007024" y="8828794"/>
              <a:chExt cx="1092368" cy="348254"/>
            </a:xfrm>
          </p:grpSpPr>
          <p:cxnSp>
            <p:nvCxnSpPr>
              <p:cNvPr id="1663" name="Connecteur droit 1662">
                <a:extLst>
                  <a:ext uri="{FF2B5EF4-FFF2-40B4-BE49-F238E27FC236}">
                    <a16:creationId xmlns:a16="http://schemas.microsoft.com/office/drawing/2014/main" id="{9EB0C9EE-79B7-2CA6-3E96-DEBE8C0B945B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4" name="Connecteur droit 1663">
                <a:extLst>
                  <a:ext uri="{FF2B5EF4-FFF2-40B4-BE49-F238E27FC236}">
                    <a16:creationId xmlns:a16="http://schemas.microsoft.com/office/drawing/2014/main" id="{E190CF78-57E0-0FC2-A96C-18E942D121FE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0" name="Groupe 1669">
              <a:extLst>
                <a:ext uri="{FF2B5EF4-FFF2-40B4-BE49-F238E27FC236}">
                  <a16:creationId xmlns:a16="http://schemas.microsoft.com/office/drawing/2014/main" id="{3117706E-3B2A-F8FA-6E6F-CF6CFD2D9DC6}"/>
                </a:ext>
              </a:extLst>
            </p:cNvPr>
            <p:cNvGrpSpPr/>
            <p:nvPr/>
          </p:nvGrpSpPr>
          <p:grpSpPr>
            <a:xfrm rot="10499837" flipH="1">
              <a:off x="7908420" y="3126835"/>
              <a:ext cx="1091443" cy="348254"/>
              <a:chOff x="6007024" y="8828794"/>
              <a:chExt cx="1092368" cy="348254"/>
            </a:xfrm>
          </p:grpSpPr>
          <p:cxnSp>
            <p:nvCxnSpPr>
              <p:cNvPr id="1671" name="Connecteur droit 1670">
                <a:extLst>
                  <a:ext uri="{FF2B5EF4-FFF2-40B4-BE49-F238E27FC236}">
                    <a16:creationId xmlns:a16="http://schemas.microsoft.com/office/drawing/2014/main" id="{8B3FF521-A28A-3FBA-C73C-27E270888D1A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2" name="Connecteur droit 1671">
                <a:extLst>
                  <a:ext uri="{FF2B5EF4-FFF2-40B4-BE49-F238E27FC236}">
                    <a16:creationId xmlns:a16="http://schemas.microsoft.com/office/drawing/2014/main" id="{771DC6A8-E037-4A65-34B4-08B9896E32D2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7" name="Groupe 1666">
              <a:extLst>
                <a:ext uri="{FF2B5EF4-FFF2-40B4-BE49-F238E27FC236}">
                  <a16:creationId xmlns:a16="http://schemas.microsoft.com/office/drawing/2014/main" id="{DA29B89A-96F9-FCF5-434D-FA5474EABB68}"/>
                </a:ext>
              </a:extLst>
            </p:cNvPr>
            <p:cNvGrpSpPr/>
            <p:nvPr/>
          </p:nvGrpSpPr>
          <p:grpSpPr>
            <a:xfrm rot="10499837" flipH="1">
              <a:off x="7929851" y="3198272"/>
              <a:ext cx="1091443" cy="348254"/>
              <a:chOff x="6007024" y="8828794"/>
              <a:chExt cx="1092368" cy="348254"/>
            </a:xfrm>
          </p:grpSpPr>
          <p:cxnSp>
            <p:nvCxnSpPr>
              <p:cNvPr id="1668" name="Connecteur droit 1667">
                <a:extLst>
                  <a:ext uri="{FF2B5EF4-FFF2-40B4-BE49-F238E27FC236}">
                    <a16:creationId xmlns:a16="http://schemas.microsoft.com/office/drawing/2014/main" id="{3D7FC65F-1E13-37CA-FAB9-CEDA90CFF46A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9" name="Connecteur droit 1668">
                <a:extLst>
                  <a:ext uri="{FF2B5EF4-FFF2-40B4-BE49-F238E27FC236}">
                    <a16:creationId xmlns:a16="http://schemas.microsoft.com/office/drawing/2014/main" id="{B97357C6-5367-12C2-0FBC-2A5547833A0E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88" name="Groupe 1587">
              <a:extLst>
                <a:ext uri="{FF2B5EF4-FFF2-40B4-BE49-F238E27FC236}">
                  <a16:creationId xmlns:a16="http://schemas.microsoft.com/office/drawing/2014/main" id="{1B9D5212-7C5A-F2F2-CEE8-7EED0CE72AEB}"/>
                </a:ext>
              </a:extLst>
            </p:cNvPr>
            <p:cNvGrpSpPr/>
            <p:nvPr/>
          </p:nvGrpSpPr>
          <p:grpSpPr>
            <a:xfrm flipH="1">
              <a:off x="8457389" y="2976614"/>
              <a:ext cx="1242000" cy="376933"/>
              <a:chOff x="-12162" y="1939183"/>
              <a:chExt cx="1243377" cy="376933"/>
            </a:xfrm>
          </p:grpSpPr>
          <p:grpSp>
            <p:nvGrpSpPr>
              <p:cNvPr id="1564" name="Groupe 1563">
                <a:extLst>
                  <a:ext uri="{FF2B5EF4-FFF2-40B4-BE49-F238E27FC236}">
                    <a16:creationId xmlns:a16="http://schemas.microsoft.com/office/drawing/2014/main" id="{F399C507-D6C1-F849-341D-8CD2FF9A52B9}"/>
                  </a:ext>
                </a:extLst>
              </p:cNvPr>
              <p:cNvGrpSpPr/>
              <p:nvPr/>
            </p:nvGrpSpPr>
            <p:grpSpPr>
              <a:xfrm rot="893769">
                <a:off x="509333" y="2079677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65" name="Connecteur droit 1564">
                  <a:extLst>
                    <a:ext uri="{FF2B5EF4-FFF2-40B4-BE49-F238E27FC236}">
                      <a16:creationId xmlns:a16="http://schemas.microsoft.com/office/drawing/2014/main" id="{D76558A8-2B76-0A41-7676-EF6D0DEED336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6" name="Connecteur droit 1565">
                  <a:extLst>
                    <a:ext uri="{FF2B5EF4-FFF2-40B4-BE49-F238E27FC236}">
                      <a16:creationId xmlns:a16="http://schemas.microsoft.com/office/drawing/2014/main" id="{170F663C-7A63-840C-FEEE-8AA5C102F8AF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7" name="Connecteur droit 1566">
                  <a:extLst>
                    <a:ext uri="{FF2B5EF4-FFF2-40B4-BE49-F238E27FC236}">
                      <a16:creationId xmlns:a16="http://schemas.microsoft.com/office/drawing/2014/main" id="{D300DD24-CC7D-1B89-2553-A16EAD476DFE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8" name="Connecteur droit 1567">
                  <a:extLst>
                    <a:ext uri="{FF2B5EF4-FFF2-40B4-BE49-F238E27FC236}">
                      <a16:creationId xmlns:a16="http://schemas.microsoft.com/office/drawing/2014/main" id="{27606999-6899-F128-FFB3-AF1DFBB6BF68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9" name="Connecteur droit 1568">
                  <a:extLst>
                    <a:ext uri="{FF2B5EF4-FFF2-40B4-BE49-F238E27FC236}">
                      <a16:creationId xmlns:a16="http://schemas.microsoft.com/office/drawing/2014/main" id="{9BB5A77D-85B6-F2C9-1B00-862A993B67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0" name="Connecteur droit 1569">
                  <a:extLst>
                    <a:ext uri="{FF2B5EF4-FFF2-40B4-BE49-F238E27FC236}">
                      <a16:creationId xmlns:a16="http://schemas.microsoft.com/office/drawing/2014/main" id="{69D30FC3-6D2C-2A13-1A65-9D512477E7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1" name="Connecteur droit 1570">
                  <a:extLst>
                    <a:ext uri="{FF2B5EF4-FFF2-40B4-BE49-F238E27FC236}">
                      <a16:creationId xmlns:a16="http://schemas.microsoft.com/office/drawing/2014/main" id="{2E16307B-3867-B568-1B72-6F7A0B20A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2" name="Connecteur droit 1571">
                  <a:extLst>
                    <a:ext uri="{FF2B5EF4-FFF2-40B4-BE49-F238E27FC236}">
                      <a16:creationId xmlns:a16="http://schemas.microsoft.com/office/drawing/2014/main" id="{D23D0A0C-7296-61EF-C03E-BE103BA393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3" name="Connecteur droit 1572">
                  <a:extLst>
                    <a:ext uri="{FF2B5EF4-FFF2-40B4-BE49-F238E27FC236}">
                      <a16:creationId xmlns:a16="http://schemas.microsoft.com/office/drawing/2014/main" id="{40C4FB9E-E3C7-1F1B-51E6-74F8A18B29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4" name="Connecteur droit 1573">
                  <a:extLst>
                    <a:ext uri="{FF2B5EF4-FFF2-40B4-BE49-F238E27FC236}">
                      <a16:creationId xmlns:a16="http://schemas.microsoft.com/office/drawing/2014/main" id="{3543392D-CEE4-3A11-1F7B-7DD71ADF2C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5" name="Connecteur droit 1574">
                  <a:extLst>
                    <a:ext uri="{FF2B5EF4-FFF2-40B4-BE49-F238E27FC236}">
                      <a16:creationId xmlns:a16="http://schemas.microsoft.com/office/drawing/2014/main" id="{876190BC-1551-F442-0147-C32FD00F40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76" name="Groupe 1575">
                <a:extLst>
                  <a:ext uri="{FF2B5EF4-FFF2-40B4-BE49-F238E27FC236}">
                    <a16:creationId xmlns:a16="http://schemas.microsoft.com/office/drawing/2014/main" id="{FFED6CF3-D6FA-3686-EE42-568763C84C8E}"/>
                  </a:ext>
                </a:extLst>
              </p:cNvPr>
              <p:cNvGrpSpPr/>
              <p:nvPr/>
            </p:nvGrpSpPr>
            <p:grpSpPr>
              <a:xfrm rot="893769">
                <a:off x="-12162" y="1939183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77" name="Connecteur droit 1576">
                  <a:extLst>
                    <a:ext uri="{FF2B5EF4-FFF2-40B4-BE49-F238E27FC236}">
                      <a16:creationId xmlns:a16="http://schemas.microsoft.com/office/drawing/2014/main" id="{7D7913B9-1E18-F5BB-F699-AA56D084B460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8" name="Connecteur droit 1577">
                  <a:extLst>
                    <a:ext uri="{FF2B5EF4-FFF2-40B4-BE49-F238E27FC236}">
                      <a16:creationId xmlns:a16="http://schemas.microsoft.com/office/drawing/2014/main" id="{8E35A087-4A44-00F2-F3E0-43AF7AC94155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9" name="Connecteur droit 1578">
                  <a:extLst>
                    <a:ext uri="{FF2B5EF4-FFF2-40B4-BE49-F238E27FC236}">
                      <a16:creationId xmlns:a16="http://schemas.microsoft.com/office/drawing/2014/main" id="{645338A7-8ED6-7069-54BF-222CFB06C8A3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0" name="Connecteur droit 1579">
                  <a:extLst>
                    <a:ext uri="{FF2B5EF4-FFF2-40B4-BE49-F238E27FC236}">
                      <a16:creationId xmlns:a16="http://schemas.microsoft.com/office/drawing/2014/main" id="{D9E9C635-E0EA-1BC5-0BFC-FE59ED5A8C7D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1" name="Connecteur droit 1580">
                  <a:extLst>
                    <a:ext uri="{FF2B5EF4-FFF2-40B4-BE49-F238E27FC236}">
                      <a16:creationId xmlns:a16="http://schemas.microsoft.com/office/drawing/2014/main" id="{EB9A01E5-A303-C722-3490-4458001F83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2" name="Connecteur droit 1581">
                  <a:extLst>
                    <a:ext uri="{FF2B5EF4-FFF2-40B4-BE49-F238E27FC236}">
                      <a16:creationId xmlns:a16="http://schemas.microsoft.com/office/drawing/2014/main" id="{CCF9D1FA-89BE-918F-A402-DBF4AB5BBA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3" name="Connecteur droit 1582">
                  <a:extLst>
                    <a:ext uri="{FF2B5EF4-FFF2-40B4-BE49-F238E27FC236}">
                      <a16:creationId xmlns:a16="http://schemas.microsoft.com/office/drawing/2014/main" id="{4D54323A-CE0D-0DAF-1EAF-F9D823520B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4" name="Connecteur droit 1583">
                  <a:extLst>
                    <a:ext uri="{FF2B5EF4-FFF2-40B4-BE49-F238E27FC236}">
                      <a16:creationId xmlns:a16="http://schemas.microsoft.com/office/drawing/2014/main" id="{909ABF8D-7CD5-BDB3-CA80-6CEC0960D8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5" name="Connecteur droit 1584">
                  <a:extLst>
                    <a:ext uri="{FF2B5EF4-FFF2-40B4-BE49-F238E27FC236}">
                      <a16:creationId xmlns:a16="http://schemas.microsoft.com/office/drawing/2014/main" id="{FA831D4D-6951-2CD8-DA3E-0F4579C338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6" name="Connecteur droit 1585">
                  <a:extLst>
                    <a:ext uri="{FF2B5EF4-FFF2-40B4-BE49-F238E27FC236}">
                      <a16:creationId xmlns:a16="http://schemas.microsoft.com/office/drawing/2014/main" id="{C8FD49F6-DD0B-480C-4FC0-04EA80BC09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7" name="Connecteur droit 1586">
                  <a:extLst>
                    <a:ext uri="{FF2B5EF4-FFF2-40B4-BE49-F238E27FC236}">
                      <a16:creationId xmlns:a16="http://schemas.microsoft.com/office/drawing/2014/main" id="{5EE5A928-2B18-777C-3D6F-EE92C3E780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27" name="Groupe 1526">
              <a:extLst>
                <a:ext uri="{FF2B5EF4-FFF2-40B4-BE49-F238E27FC236}">
                  <a16:creationId xmlns:a16="http://schemas.microsoft.com/office/drawing/2014/main" id="{FC478C34-D4ED-9E51-C580-BAA9386E15B9}"/>
                </a:ext>
              </a:extLst>
            </p:cNvPr>
            <p:cNvGrpSpPr/>
            <p:nvPr/>
          </p:nvGrpSpPr>
          <p:grpSpPr>
            <a:xfrm flipH="1">
              <a:off x="6967117" y="3375782"/>
              <a:ext cx="1522800" cy="629345"/>
              <a:chOff x="1048896" y="2188332"/>
              <a:chExt cx="1522776" cy="629345"/>
            </a:xfrm>
          </p:grpSpPr>
          <p:grpSp>
            <p:nvGrpSpPr>
              <p:cNvPr id="1528" name="Groupe 1527">
                <a:extLst>
                  <a:ext uri="{FF2B5EF4-FFF2-40B4-BE49-F238E27FC236}">
                    <a16:creationId xmlns:a16="http://schemas.microsoft.com/office/drawing/2014/main" id="{4253F7DF-FD97-4F10-16EA-A889FCB37BB1}"/>
                  </a:ext>
                </a:extLst>
              </p:cNvPr>
              <p:cNvGrpSpPr/>
              <p:nvPr/>
            </p:nvGrpSpPr>
            <p:grpSpPr>
              <a:xfrm rot="1563269">
                <a:off x="1849790" y="2581238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53" name="Connecteur droit 1552">
                  <a:extLst>
                    <a:ext uri="{FF2B5EF4-FFF2-40B4-BE49-F238E27FC236}">
                      <a16:creationId xmlns:a16="http://schemas.microsoft.com/office/drawing/2014/main" id="{DD96F224-0C5A-62A8-5128-E80963E7B08D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4" name="Connecteur droit 1553">
                  <a:extLst>
                    <a:ext uri="{FF2B5EF4-FFF2-40B4-BE49-F238E27FC236}">
                      <a16:creationId xmlns:a16="http://schemas.microsoft.com/office/drawing/2014/main" id="{F6453B10-35EB-B726-E5A2-AE554F2CED6A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5" name="Connecteur droit 1554">
                  <a:extLst>
                    <a:ext uri="{FF2B5EF4-FFF2-40B4-BE49-F238E27FC236}">
                      <a16:creationId xmlns:a16="http://schemas.microsoft.com/office/drawing/2014/main" id="{1BBDCF0B-928F-9BE4-288E-A90B96A26381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6" name="Connecteur droit 1555">
                  <a:extLst>
                    <a:ext uri="{FF2B5EF4-FFF2-40B4-BE49-F238E27FC236}">
                      <a16:creationId xmlns:a16="http://schemas.microsoft.com/office/drawing/2014/main" id="{6C51E0D0-2926-C514-6F00-0DAB3B68A454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7" name="Connecteur droit 1556">
                  <a:extLst>
                    <a:ext uri="{FF2B5EF4-FFF2-40B4-BE49-F238E27FC236}">
                      <a16:creationId xmlns:a16="http://schemas.microsoft.com/office/drawing/2014/main" id="{47E5820C-24BB-92AE-64AE-81647DB06D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8" name="Connecteur droit 1557">
                  <a:extLst>
                    <a:ext uri="{FF2B5EF4-FFF2-40B4-BE49-F238E27FC236}">
                      <a16:creationId xmlns:a16="http://schemas.microsoft.com/office/drawing/2014/main" id="{34AD1BA7-50FA-058D-7E41-B5F5FE4BB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9" name="Connecteur droit 1558">
                  <a:extLst>
                    <a:ext uri="{FF2B5EF4-FFF2-40B4-BE49-F238E27FC236}">
                      <a16:creationId xmlns:a16="http://schemas.microsoft.com/office/drawing/2014/main" id="{0C4167DB-A43A-7B8C-FE54-4607F17F8C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0" name="Connecteur droit 1559">
                  <a:extLst>
                    <a:ext uri="{FF2B5EF4-FFF2-40B4-BE49-F238E27FC236}">
                      <a16:creationId xmlns:a16="http://schemas.microsoft.com/office/drawing/2014/main" id="{2035A7CF-0C18-7C8C-6202-62291F15C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1" name="Connecteur droit 1560">
                  <a:extLst>
                    <a:ext uri="{FF2B5EF4-FFF2-40B4-BE49-F238E27FC236}">
                      <a16:creationId xmlns:a16="http://schemas.microsoft.com/office/drawing/2014/main" id="{0534986A-FE6A-9B15-3E4F-9D963C4C43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2" name="Connecteur droit 1561">
                  <a:extLst>
                    <a:ext uri="{FF2B5EF4-FFF2-40B4-BE49-F238E27FC236}">
                      <a16:creationId xmlns:a16="http://schemas.microsoft.com/office/drawing/2014/main" id="{B2343A51-E305-22EB-5CC5-F55BC2247C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3" name="Connecteur droit 1562">
                  <a:extLst>
                    <a:ext uri="{FF2B5EF4-FFF2-40B4-BE49-F238E27FC236}">
                      <a16:creationId xmlns:a16="http://schemas.microsoft.com/office/drawing/2014/main" id="{2D4F31BA-A060-DEF4-83A0-7D6F3569D7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29" name="Groupe 1528">
                <a:extLst>
                  <a:ext uri="{FF2B5EF4-FFF2-40B4-BE49-F238E27FC236}">
                    <a16:creationId xmlns:a16="http://schemas.microsoft.com/office/drawing/2014/main" id="{27F40562-148D-A356-6C84-CD7E8E7652B8}"/>
                  </a:ext>
                </a:extLst>
              </p:cNvPr>
              <p:cNvGrpSpPr/>
              <p:nvPr/>
            </p:nvGrpSpPr>
            <p:grpSpPr>
              <a:xfrm rot="1563269">
                <a:off x="1209233" y="2266913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42" name="Connecteur droit 1541">
                  <a:extLst>
                    <a:ext uri="{FF2B5EF4-FFF2-40B4-BE49-F238E27FC236}">
                      <a16:creationId xmlns:a16="http://schemas.microsoft.com/office/drawing/2014/main" id="{67FCF37C-3CF7-C988-4648-EAA0EB2974CC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3" name="Connecteur droit 1542">
                  <a:extLst>
                    <a:ext uri="{FF2B5EF4-FFF2-40B4-BE49-F238E27FC236}">
                      <a16:creationId xmlns:a16="http://schemas.microsoft.com/office/drawing/2014/main" id="{45E9F362-2982-B315-5325-A9532E988140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4" name="Connecteur droit 1543">
                  <a:extLst>
                    <a:ext uri="{FF2B5EF4-FFF2-40B4-BE49-F238E27FC236}">
                      <a16:creationId xmlns:a16="http://schemas.microsoft.com/office/drawing/2014/main" id="{2608F882-C472-F917-AF58-DB491DE026E2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5" name="Connecteur droit 1544">
                  <a:extLst>
                    <a:ext uri="{FF2B5EF4-FFF2-40B4-BE49-F238E27FC236}">
                      <a16:creationId xmlns:a16="http://schemas.microsoft.com/office/drawing/2014/main" id="{C97393A9-6875-2123-A254-427D84C3F3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6" name="Connecteur droit 1545">
                  <a:extLst>
                    <a:ext uri="{FF2B5EF4-FFF2-40B4-BE49-F238E27FC236}">
                      <a16:creationId xmlns:a16="http://schemas.microsoft.com/office/drawing/2014/main" id="{1B923D44-1526-D290-8679-4F4736F928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7" name="Connecteur droit 1546">
                  <a:extLst>
                    <a:ext uri="{FF2B5EF4-FFF2-40B4-BE49-F238E27FC236}">
                      <a16:creationId xmlns:a16="http://schemas.microsoft.com/office/drawing/2014/main" id="{3E4F67C5-3E2A-1D8F-0FC9-0BC9F486F7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8" name="Connecteur droit 1547">
                  <a:extLst>
                    <a:ext uri="{FF2B5EF4-FFF2-40B4-BE49-F238E27FC236}">
                      <a16:creationId xmlns:a16="http://schemas.microsoft.com/office/drawing/2014/main" id="{B460550A-8E15-3262-2FFB-6BE42ED2D0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9" name="Connecteur droit 1548">
                  <a:extLst>
                    <a:ext uri="{FF2B5EF4-FFF2-40B4-BE49-F238E27FC236}">
                      <a16:creationId xmlns:a16="http://schemas.microsoft.com/office/drawing/2014/main" id="{2F77B6B3-02DF-02B6-28EC-138E43325B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0" name="Connecteur droit 1549">
                  <a:extLst>
                    <a:ext uri="{FF2B5EF4-FFF2-40B4-BE49-F238E27FC236}">
                      <a16:creationId xmlns:a16="http://schemas.microsoft.com/office/drawing/2014/main" id="{D7DAE9CB-3E62-59D8-23A3-325E62C1B2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1" name="Connecteur droit 1550">
                  <a:extLst>
                    <a:ext uri="{FF2B5EF4-FFF2-40B4-BE49-F238E27FC236}">
                      <a16:creationId xmlns:a16="http://schemas.microsoft.com/office/drawing/2014/main" id="{E19CE5C6-1102-BA9C-742F-2F6346E5A0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2" name="Connecteur droit 1551">
                  <a:extLst>
                    <a:ext uri="{FF2B5EF4-FFF2-40B4-BE49-F238E27FC236}">
                      <a16:creationId xmlns:a16="http://schemas.microsoft.com/office/drawing/2014/main" id="{6055AB9B-C6E8-F9FD-FBC2-A99BE72D078E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0" name="Groupe 1529">
                <a:extLst>
                  <a:ext uri="{FF2B5EF4-FFF2-40B4-BE49-F238E27FC236}">
                    <a16:creationId xmlns:a16="http://schemas.microsoft.com/office/drawing/2014/main" id="{7C28D235-0866-0FA3-CA01-403585B1F74A}"/>
                  </a:ext>
                </a:extLst>
              </p:cNvPr>
              <p:cNvGrpSpPr/>
              <p:nvPr/>
            </p:nvGrpSpPr>
            <p:grpSpPr>
              <a:xfrm rot="1563269">
                <a:off x="1048896" y="2188332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531" name="Connecteur droit 1530">
                  <a:extLst>
                    <a:ext uri="{FF2B5EF4-FFF2-40B4-BE49-F238E27FC236}">
                      <a16:creationId xmlns:a16="http://schemas.microsoft.com/office/drawing/2014/main" id="{C65FBF9B-C26E-AFF8-14CF-10B38B173A28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2" name="Connecteur droit 1531">
                  <a:extLst>
                    <a:ext uri="{FF2B5EF4-FFF2-40B4-BE49-F238E27FC236}">
                      <a16:creationId xmlns:a16="http://schemas.microsoft.com/office/drawing/2014/main" id="{27468907-EED7-3BD6-01C8-08E935D400CC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3" name="Connecteur droit 1532">
                  <a:extLst>
                    <a:ext uri="{FF2B5EF4-FFF2-40B4-BE49-F238E27FC236}">
                      <a16:creationId xmlns:a16="http://schemas.microsoft.com/office/drawing/2014/main" id="{69BCA905-8897-0D4C-A1A3-500ED9B62D90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4" name="Connecteur droit 1533">
                  <a:extLst>
                    <a:ext uri="{FF2B5EF4-FFF2-40B4-BE49-F238E27FC236}">
                      <a16:creationId xmlns:a16="http://schemas.microsoft.com/office/drawing/2014/main" id="{AF04257A-B25B-EB89-BE46-1940F74AFC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5" name="Connecteur droit 1534">
                  <a:extLst>
                    <a:ext uri="{FF2B5EF4-FFF2-40B4-BE49-F238E27FC236}">
                      <a16:creationId xmlns:a16="http://schemas.microsoft.com/office/drawing/2014/main" id="{B3FB5F39-962C-3E55-B747-B59DF67137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6" name="Connecteur droit 1535">
                  <a:extLst>
                    <a:ext uri="{FF2B5EF4-FFF2-40B4-BE49-F238E27FC236}">
                      <a16:creationId xmlns:a16="http://schemas.microsoft.com/office/drawing/2014/main" id="{216C58C2-BB35-33AD-17CE-70A8F0C1D8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7" name="Connecteur droit 1536">
                  <a:extLst>
                    <a:ext uri="{FF2B5EF4-FFF2-40B4-BE49-F238E27FC236}">
                      <a16:creationId xmlns:a16="http://schemas.microsoft.com/office/drawing/2014/main" id="{8F82D97D-F723-0B95-7184-B56E0A8251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8" name="Connecteur droit 1537">
                  <a:extLst>
                    <a:ext uri="{FF2B5EF4-FFF2-40B4-BE49-F238E27FC236}">
                      <a16:creationId xmlns:a16="http://schemas.microsoft.com/office/drawing/2014/main" id="{F2B50A3F-FA28-1F58-1A9F-2FAEC0AEF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9" name="Connecteur droit 1538">
                  <a:extLst>
                    <a:ext uri="{FF2B5EF4-FFF2-40B4-BE49-F238E27FC236}">
                      <a16:creationId xmlns:a16="http://schemas.microsoft.com/office/drawing/2014/main" id="{22EB55BE-4C0C-0AB2-8584-804108E846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0" name="Connecteur droit 1539">
                  <a:extLst>
                    <a:ext uri="{FF2B5EF4-FFF2-40B4-BE49-F238E27FC236}">
                      <a16:creationId xmlns:a16="http://schemas.microsoft.com/office/drawing/2014/main" id="{C43235C4-BF70-E4F0-09C8-D9C7F416AF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1" name="Connecteur droit 1540">
                  <a:extLst>
                    <a:ext uri="{FF2B5EF4-FFF2-40B4-BE49-F238E27FC236}">
                      <a16:creationId xmlns:a16="http://schemas.microsoft.com/office/drawing/2014/main" id="{3E937604-F71F-657B-1EBE-684C42A592B5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73" name="Groupe 1672">
              <a:extLst>
                <a:ext uri="{FF2B5EF4-FFF2-40B4-BE49-F238E27FC236}">
                  <a16:creationId xmlns:a16="http://schemas.microsoft.com/office/drawing/2014/main" id="{7BB4E00F-9F1C-9C35-22B6-CF7751400AFC}"/>
                </a:ext>
              </a:extLst>
            </p:cNvPr>
            <p:cNvGrpSpPr/>
            <p:nvPr/>
          </p:nvGrpSpPr>
          <p:grpSpPr>
            <a:xfrm rot="11151525">
              <a:off x="551097" y="3287507"/>
              <a:ext cx="1090800" cy="348254"/>
              <a:chOff x="6007024" y="8828794"/>
              <a:chExt cx="1092368" cy="348254"/>
            </a:xfrm>
          </p:grpSpPr>
          <p:cxnSp>
            <p:nvCxnSpPr>
              <p:cNvPr id="1674" name="Connecteur droit 1673">
                <a:extLst>
                  <a:ext uri="{FF2B5EF4-FFF2-40B4-BE49-F238E27FC236}">
                    <a16:creationId xmlns:a16="http://schemas.microsoft.com/office/drawing/2014/main" id="{C2A49385-E482-768A-30F8-C3F59F2AAB4F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5" name="Connecteur droit 1674">
                <a:extLst>
                  <a:ext uri="{FF2B5EF4-FFF2-40B4-BE49-F238E27FC236}">
                    <a16:creationId xmlns:a16="http://schemas.microsoft.com/office/drawing/2014/main" id="{60302184-139A-D02F-1A15-4CC2BF5B270E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6" name="Groupe 1675">
              <a:extLst>
                <a:ext uri="{FF2B5EF4-FFF2-40B4-BE49-F238E27FC236}">
                  <a16:creationId xmlns:a16="http://schemas.microsoft.com/office/drawing/2014/main" id="{B9940DEB-071A-886A-0ACC-66E0754EA048}"/>
                </a:ext>
              </a:extLst>
            </p:cNvPr>
            <p:cNvGrpSpPr/>
            <p:nvPr/>
          </p:nvGrpSpPr>
          <p:grpSpPr>
            <a:xfrm rot="11151525">
              <a:off x="598722" y="3194638"/>
              <a:ext cx="1090800" cy="348254"/>
              <a:chOff x="6007024" y="8828794"/>
              <a:chExt cx="1092368" cy="348254"/>
            </a:xfrm>
          </p:grpSpPr>
          <p:cxnSp>
            <p:nvCxnSpPr>
              <p:cNvPr id="1677" name="Connecteur droit 1676">
                <a:extLst>
                  <a:ext uri="{FF2B5EF4-FFF2-40B4-BE49-F238E27FC236}">
                    <a16:creationId xmlns:a16="http://schemas.microsoft.com/office/drawing/2014/main" id="{7B0D7688-000A-4795-6C29-1F3281A994F8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8" name="Connecteur droit 1677">
                <a:extLst>
                  <a:ext uri="{FF2B5EF4-FFF2-40B4-BE49-F238E27FC236}">
                    <a16:creationId xmlns:a16="http://schemas.microsoft.com/office/drawing/2014/main" id="{5832A9A4-07CE-D2E4-6765-5388BA5A5E47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79" name="Groupe 1678">
              <a:extLst>
                <a:ext uri="{FF2B5EF4-FFF2-40B4-BE49-F238E27FC236}">
                  <a16:creationId xmlns:a16="http://schemas.microsoft.com/office/drawing/2014/main" id="{1C3EC59A-949B-D5E5-DD55-296B3D6FC6F2}"/>
                </a:ext>
              </a:extLst>
            </p:cNvPr>
            <p:cNvGrpSpPr/>
            <p:nvPr/>
          </p:nvGrpSpPr>
          <p:grpSpPr>
            <a:xfrm rot="11151525">
              <a:off x="610628" y="3127965"/>
              <a:ext cx="1090800" cy="348254"/>
              <a:chOff x="6007024" y="8828794"/>
              <a:chExt cx="1092368" cy="348254"/>
            </a:xfrm>
          </p:grpSpPr>
          <p:cxnSp>
            <p:nvCxnSpPr>
              <p:cNvPr id="1680" name="Connecteur droit 1679">
                <a:extLst>
                  <a:ext uri="{FF2B5EF4-FFF2-40B4-BE49-F238E27FC236}">
                    <a16:creationId xmlns:a16="http://schemas.microsoft.com/office/drawing/2014/main" id="{A4E2A702-E5AB-08A8-A73C-8C65D7D1BEE7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1" name="Connecteur droit 1680">
                <a:extLst>
                  <a:ext uri="{FF2B5EF4-FFF2-40B4-BE49-F238E27FC236}">
                    <a16:creationId xmlns:a16="http://schemas.microsoft.com/office/drawing/2014/main" id="{C424B667-DF72-4FD2-4F04-916BB48BEDBC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3" name="Groupe 1372">
              <a:extLst>
                <a:ext uri="{FF2B5EF4-FFF2-40B4-BE49-F238E27FC236}">
                  <a16:creationId xmlns:a16="http://schemas.microsoft.com/office/drawing/2014/main" id="{5D8CFECE-6FB7-E9C0-DA8D-DC0F595D4807}"/>
                </a:ext>
              </a:extLst>
            </p:cNvPr>
            <p:cNvGrpSpPr/>
            <p:nvPr/>
          </p:nvGrpSpPr>
          <p:grpSpPr>
            <a:xfrm rot="893769">
              <a:off x="417133" y="3108377"/>
              <a:ext cx="721882" cy="236439"/>
              <a:chOff x="8754223" y="9389081"/>
              <a:chExt cx="721882" cy="236439"/>
            </a:xfrm>
          </p:grpSpPr>
          <p:cxnSp>
            <p:nvCxnSpPr>
              <p:cNvPr id="1374" name="Connecteur droit 1373">
                <a:extLst>
                  <a:ext uri="{FF2B5EF4-FFF2-40B4-BE49-F238E27FC236}">
                    <a16:creationId xmlns:a16="http://schemas.microsoft.com/office/drawing/2014/main" id="{1C75901B-DB43-213D-EBF6-399198B5D48B}"/>
                  </a:ext>
                </a:extLst>
              </p:cNvPr>
              <p:cNvCxnSpPr/>
              <p:nvPr/>
            </p:nvCxnSpPr>
            <p:spPr>
              <a:xfrm>
                <a:off x="8754223" y="96146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5" name="Connecteur droit 1374">
                <a:extLst>
                  <a:ext uri="{FF2B5EF4-FFF2-40B4-BE49-F238E27FC236}">
                    <a16:creationId xmlns:a16="http://schemas.microsoft.com/office/drawing/2014/main" id="{204771D5-8BF1-A5A9-8E6A-AD54A97B91A1}"/>
                  </a:ext>
                </a:extLst>
              </p:cNvPr>
              <p:cNvCxnSpPr/>
              <p:nvPr/>
            </p:nvCxnSpPr>
            <p:spPr>
              <a:xfrm>
                <a:off x="8754223" y="9401001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6" name="Connecteur droit 1375">
                <a:extLst>
                  <a:ext uri="{FF2B5EF4-FFF2-40B4-BE49-F238E27FC236}">
                    <a16:creationId xmlns:a16="http://schemas.microsoft.com/office/drawing/2014/main" id="{61CBCAE8-F9A3-09DB-AE08-50778D4976F4}"/>
                  </a:ext>
                </a:extLst>
              </p:cNvPr>
              <p:cNvCxnSpPr/>
              <p:nvPr/>
            </p:nvCxnSpPr>
            <p:spPr>
              <a:xfrm>
                <a:off x="8754223" y="9512920"/>
                <a:ext cx="360000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7" name="Connecteur droit 1376">
                <a:extLst>
                  <a:ext uri="{FF2B5EF4-FFF2-40B4-BE49-F238E27FC236}">
                    <a16:creationId xmlns:a16="http://schemas.microsoft.com/office/drawing/2014/main" id="{AC3509D3-25F3-3A02-DEFF-AAD9BBCC2739}"/>
                  </a:ext>
                </a:extLst>
              </p:cNvPr>
              <p:cNvCxnSpPr/>
              <p:nvPr/>
            </p:nvCxnSpPr>
            <p:spPr>
              <a:xfrm>
                <a:off x="8760346" y="9389293"/>
                <a:ext cx="0" cy="234000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8" name="Connecteur droit 1377">
                <a:extLst>
                  <a:ext uri="{FF2B5EF4-FFF2-40B4-BE49-F238E27FC236}">
                    <a16:creationId xmlns:a16="http://schemas.microsoft.com/office/drawing/2014/main" id="{55D06A67-8B5F-300C-6A12-2A77E686DA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38374" y="9389293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9" name="Connecteur droit 1378">
                <a:extLst>
                  <a:ext uri="{FF2B5EF4-FFF2-40B4-BE49-F238E27FC236}">
                    <a16:creationId xmlns:a16="http://schemas.microsoft.com/office/drawing/2014/main" id="{2EB04161-A94E-6C54-03F0-590B3B4AF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614408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0" name="Connecteur droit 1379">
                <a:extLst>
                  <a:ext uri="{FF2B5EF4-FFF2-40B4-BE49-F238E27FC236}">
                    <a16:creationId xmlns:a16="http://schemas.microsoft.com/office/drawing/2014/main" id="{43E295B2-C866-61C6-E4C5-3D6A984210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400789"/>
                <a:ext cx="372012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1" name="Connecteur droit 1380">
                <a:extLst>
                  <a:ext uri="{FF2B5EF4-FFF2-40B4-BE49-F238E27FC236}">
                    <a16:creationId xmlns:a16="http://schemas.microsoft.com/office/drawing/2014/main" id="{E5A4ABC6-CDA2-B02E-7189-001B1C62EF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7057" y="9511914"/>
                <a:ext cx="374393" cy="0"/>
              </a:xfrm>
              <a:prstGeom prst="line">
                <a:avLst/>
              </a:prstGeom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2" name="Connecteur droit 1381">
                <a:extLst>
                  <a:ext uri="{FF2B5EF4-FFF2-40B4-BE49-F238E27FC236}">
                    <a16:creationId xmlns:a16="http://schemas.microsoft.com/office/drawing/2014/main" id="{73ECFA1C-B1DF-3252-A7D4-2FD451F5B9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00869" y="938908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3" name="Connecteur droit 1382">
                <a:extLst>
                  <a:ext uri="{FF2B5EF4-FFF2-40B4-BE49-F238E27FC236}">
                    <a16:creationId xmlns:a16="http://schemas.microsoft.com/office/drawing/2014/main" id="{8B73B8BD-8929-4FD2-666C-3C38A0B856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9281" y="938970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4" name="Connecteur droit 1383">
                <a:extLst>
                  <a:ext uri="{FF2B5EF4-FFF2-40B4-BE49-F238E27FC236}">
                    <a16:creationId xmlns:a16="http://schemas.microsoft.com/office/drawing/2014/main" id="{AB27F638-049D-436D-5FF3-0AE4C76D35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76105" y="9391462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6" name="Groupe 1525">
              <a:extLst>
                <a:ext uri="{FF2B5EF4-FFF2-40B4-BE49-F238E27FC236}">
                  <a16:creationId xmlns:a16="http://schemas.microsoft.com/office/drawing/2014/main" id="{BD14CB10-FFD3-6F86-651D-26089CD7C649}"/>
                </a:ext>
              </a:extLst>
            </p:cNvPr>
            <p:cNvGrpSpPr/>
            <p:nvPr/>
          </p:nvGrpSpPr>
          <p:grpSpPr>
            <a:xfrm>
              <a:off x="1109096" y="3369432"/>
              <a:ext cx="1522776" cy="629345"/>
              <a:chOff x="1048896" y="2188332"/>
              <a:chExt cx="1522776" cy="629345"/>
            </a:xfrm>
          </p:grpSpPr>
          <p:grpSp>
            <p:nvGrpSpPr>
              <p:cNvPr id="1331" name="Groupe 1330">
                <a:extLst>
                  <a:ext uri="{FF2B5EF4-FFF2-40B4-BE49-F238E27FC236}">
                    <a16:creationId xmlns:a16="http://schemas.microsoft.com/office/drawing/2014/main" id="{3510BD77-6A7F-9D65-5931-A98C3A81FF41}"/>
                  </a:ext>
                </a:extLst>
              </p:cNvPr>
              <p:cNvGrpSpPr/>
              <p:nvPr/>
            </p:nvGrpSpPr>
            <p:grpSpPr>
              <a:xfrm rot="1563269">
                <a:off x="1849790" y="2581238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332" name="Connecteur droit 1331">
                  <a:extLst>
                    <a:ext uri="{FF2B5EF4-FFF2-40B4-BE49-F238E27FC236}">
                      <a16:creationId xmlns:a16="http://schemas.microsoft.com/office/drawing/2014/main" id="{D3C040CD-DB5D-BB62-1095-A53BD7D503AF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3" name="Connecteur droit 1332">
                  <a:extLst>
                    <a:ext uri="{FF2B5EF4-FFF2-40B4-BE49-F238E27FC236}">
                      <a16:creationId xmlns:a16="http://schemas.microsoft.com/office/drawing/2014/main" id="{20A3F045-3F7B-496B-03A1-0E9D2AD55C4A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4" name="Connecteur droit 1333">
                  <a:extLst>
                    <a:ext uri="{FF2B5EF4-FFF2-40B4-BE49-F238E27FC236}">
                      <a16:creationId xmlns:a16="http://schemas.microsoft.com/office/drawing/2014/main" id="{E8FA78E6-1DA7-FF5E-6D70-3983667D088E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5" name="Connecteur droit 1334">
                  <a:extLst>
                    <a:ext uri="{FF2B5EF4-FFF2-40B4-BE49-F238E27FC236}">
                      <a16:creationId xmlns:a16="http://schemas.microsoft.com/office/drawing/2014/main" id="{095382C8-C5A8-10A1-26EB-948991118220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6" name="Connecteur droit 1335">
                  <a:extLst>
                    <a:ext uri="{FF2B5EF4-FFF2-40B4-BE49-F238E27FC236}">
                      <a16:creationId xmlns:a16="http://schemas.microsoft.com/office/drawing/2014/main" id="{89A774BB-5CF9-9E8F-A6A2-6AEC4AC413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7" name="Connecteur droit 1336">
                  <a:extLst>
                    <a:ext uri="{FF2B5EF4-FFF2-40B4-BE49-F238E27FC236}">
                      <a16:creationId xmlns:a16="http://schemas.microsoft.com/office/drawing/2014/main" id="{A9502E1F-721F-B2E9-E887-57AEEA8306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8" name="Connecteur droit 1337">
                  <a:extLst>
                    <a:ext uri="{FF2B5EF4-FFF2-40B4-BE49-F238E27FC236}">
                      <a16:creationId xmlns:a16="http://schemas.microsoft.com/office/drawing/2014/main" id="{7B2B7CD1-A749-B39F-95FF-03C5CF27F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9" name="Connecteur droit 1338">
                  <a:extLst>
                    <a:ext uri="{FF2B5EF4-FFF2-40B4-BE49-F238E27FC236}">
                      <a16:creationId xmlns:a16="http://schemas.microsoft.com/office/drawing/2014/main" id="{D32931A8-DD3C-3E74-973B-22F3267DC7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0" name="Connecteur droit 1339">
                  <a:extLst>
                    <a:ext uri="{FF2B5EF4-FFF2-40B4-BE49-F238E27FC236}">
                      <a16:creationId xmlns:a16="http://schemas.microsoft.com/office/drawing/2014/main" id="{FAF08EC7-DEB5-F97C-9182-9C6131D798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1" name="Connecteur droit 1340">
                  <a:extLst>
                    <a:ext uri="{FF2B5EF4-FFF2-40B4-BE49-F238E27FC236}">
                      <a16:creationId xmlns:a16="http://schemas.microsoft.com/office/drawing/2014/main" id="{73A77911-74AD-08F4-6E79-5307A5734F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2" name="Connecteur droit 1341">
                  <a:extLst>
                    <a:ext uri="{FF2B5EF4-FFF2-40B4-BE49-F238E27FC236}">
                      <a16:creationId xmlns:a16="http://schemas.microsoft.com/office/drawing/2014/main" id="{70986FAF-A4F2-E888-3EB2-72D0A06E04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3" name="Groupe 1342">
                <a:extLst>
                  <a:ext uri="{FF2B5EF4-FFF2-40B4-BE49-F238E27FC236}">
                    <a16:creationId xmlns:a16="http://schemas.microsoft.com/office/drawing/2014/main" id="{06CEB1D3-1181-33B8-491B-76C9C96B99BD}"/>
                  </a:ext>
                </a:extLst>
              </p:cNvPr>
              <p:cNvGrpSpPr/>
              <p:nvPr/>
            </p:nvGrpSpPr>
            <p:grpSpPr>
              <a:xfrm rot="1563269">
                <a:off x="1209233" y="2266913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344" name="Connecteur droit 1343">
                  <a:extLst>
                    <a:ext uri="{FF2B5EF4-FFF2-40B4-BE49-F238E27FC236}">
                      <a16:creationId xmlns:a16="http://schemas.microsoft.com/office/drawing/2014/main" id="{93E9D7C5-3C85-1A7D-212B-7D3BCE564033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5" name="Connecteur droit 1344">
                  <a:extLst>
                    <a:ext uri="{FF2B5EF4-FFF2-40B4-BE49-F238E27FC236}">
                      <a16:creationId xmlns:a16="http://schemas.microsoft.com/office/drawing/2014/main" id="{1D7E7913-28FA-E52F-C75A-B9CE71B3EDD3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6" name="Connecteur droit 1345">
                  <a:extLst>
                    <a:ext uri="{FF2B5EF4-FFF2-40B4-BE49-F238E27FC236}">
                      <a16:creationId xmlns:a16="http://schemas.microsoft.com/office/drawing/2014/main" id="{E7171412-8EAA-6537-5657-A8334038BEB1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8" name="Connecteur droit 1347">
                  <a:extLst>
                    <a:ext uri="{FF2B5EF4-FFF2-40B4-BE49-F238E27FC236}">
                      <a16:creationId xmlns:a16="http://schemas.microsoft.com/office/drawing/2014/main" id="{C057BD0D-1AC2-76AA-ADC6-E3621BAC57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9" name="Connecteur droit 1348">
                  <a:extLst>
                    <a:ext uri="{FF2B5EF4-FFF2-40B4-BE49-F238E27FC236}">
                      <a16:creationId xmlns:a16="http://schemas.microsoft.com/office/drawing/2014/main" id="{5BFE61BD-8F58-C227-B3F7-F808BB74EC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0" name="Connecteur droit 1349">
                  <a:extLst>
                    <a:ext uri="{FF2B5EF4-FFF2-40B4-BE49-F238E27FC236}">
                      <a16:creationId xmlns:a16="http://schemas.microsoft.com/office/drawing/2014/main" id="{F09EBDFB-7947-51E0-AE9F-6A8314A3E1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1" name="Connecteur droit 1350">
                  <a:extLst>
                    <a:ext uri="{FF2B5EF4-FFF2-40B4-BE49-F238E27FC236}">
                      <a16:creationId xmlns:a16="http://schemas.microsoft.com/office/drawing/2014/main" id="{B7E069B2-EAD0-9E0F-5A2C-32A063785F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2" name="Connecteur droit 1351">
                  <a:extLst>
                    <a:ext uri="{FF2B5EF4-FFF2-40B4-BE49-F238E27FC236}">
                      <a16:creationId xmlns:a16="http://schemas.microsoft.com/office/drawing/2014/main" id="{24933E18-7749-A481-EF4E-13447D115F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3" name="Connecteur droit 1352">
                  <a:extLst>
                    <a:ext uri="{FF2B5EF4-FFF2-40B4-BE49-F238E27FC236}">
                      <a16:creationId xmlns:a16="http://schemas.microsoft.com/office/drawing/2014/main" id="{AA7DAA89-F2ED-C3CC-6810-B3F7292420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4" name="Connecteur droit 1353">
                  <a:extLst>
                    <a:ext uri="{FF2B5EF4-FFF2-40B4-BE49-F238E27FC236}">
                      <a16:creationId xmlns:a16="http://schemas.microsoft.com/office/drawing/2014/main" id="{0C0C3C31-7155-51F4-72D4-C723EB5D58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7" name="Connecteur droit 1346">
                  <a:extLst>
                    <a:ext uri="{FF2B5EF4-FFF2-40B4-BE49-F238E27FC236}">
                      <a16:creationId xmlns:a16="http://schemas.microsoft.com/office/drawing/2014/main" id="{D1242461-9EC4-EB26-708C-CED782398C8F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2" name="Groupe 1461">
                <a:extLst>
                  <a:ext uri="{FF2B5EF4-FFF2-40B4-BE49-F238E27FC236}">
                    <a16:creationId xmlns:a16="http://schemas.microsoft.com/office/drawing/2014/main" id="{781ACC1F-2A25-5A4B-65E6-26509C65BBAF}"/>
                  </a:ext>
                </a:extLst>
              </p:cNvPr>
              <p:cNvGrpSpPr/>
              <p:nvPr/>
            </p:nvGrpSpPr>
            <p:grpSpPr>
              <a:xfrm rot="1563269">
                <a:off x="1048896" y="2188332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463" name="Connecteur droit 1462">
                  <a:extLst>
                    <a:ext uri="{FF2B5EF4-FFF2-40B4-BE49-F238E27FC236}">
                      <a16:creationId xmlns:a16="http://schemas.microsoft.com/office/drawing/2014/main" id="{5B6DC536-1235-1CC1-8B6E-66C3AC1BCB59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4" name="Connecteur droit 1463">
                  <a:extLst>
                    <a:ext uri="{FF2B5EF4-FFF2-40B4-BE49-F238E27FC236}">
                      <a16:creationId xmlns:a16="http://schemas.microsoft.com/office/drawing/2014/main" id="{FBB302C5-D7DA-830E-558C-70FC7390F9E7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5" name="Connecteur droit 1464">
                  <a:extLst>
                    <a:ext uri="{FF2B5EF4-FFF2-40B4-BE49-F238E27FC236}">
                      <a16:creationId xmlns:a16="http://schemas.microsoft.com/office/drawing/2014/main" id="{4B609A09-57A9-0F4F-7350-588229DE6589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6" name="Connecteur droit 1465">
                  <a:extLst>
                    <a:ext uri="{FF2B5EF4-FFF2-40B4-BE49-F238E27FC236}">
                      <a16:creationId xmlns:a16="http://schemas.microsoft.com/office/drawing/2014/main" id="{7AFB7A04-1E4E-1D42-2EE2-367A0EEF61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7" name="Connecteur droit 1466">
                  <a:extLst>
                    <a:ext uri="{FF2B5EF4-FFF2-40B4-BE49-F238E27FC236}">
                      <a16:creationId xmlns:a16="http://schemas.microsoft.com/office/drawing/2014/main" id="{C28AF52C-3702-663B-19F8-58C61A43A9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8" name="Connecteur droit 1467">
                  <a:extLst>
                    <a:ext uri="{FF2B5EF4-FFF2-40B4-BE49-F238E27FC236}">
                      <a16:creationId xmlns:a16="http://schemas.microsoft.com/office/drawing/2014/main" id="{1311BB0D-FF21-0DFB-BED5-B6A95BF6D3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9" name="Connecteur droit 1468">
                  <a:extLst>
                    <a:ext uri="{FF2B5EF4-FFF2-40B4-BE49-F238E27FC236}">
                      <a16:creationId xmlns:a16="http://schemas.microsoft.com/office/drawing/2014/main" id="{132A46F4-D1F4-0ED5-4C15-A1DB94BE5B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0" name="Connecteur droit 1469">
                  <a:extLst>
                    <a:ext uri="{FF2B5EF4-FFF2-40B4-BE49-F238E27FC236}">
                      <a16:creationId xmlns:a16="http://schemas.microsoft.com/office/drawing/2014/main" id="{D43414D8-08F9-DB57-14F4-DEE1ACC669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1" name="Connecteur droit 1470">
                  <a:extLst>
                    <a:ext uri="{FF2B5EF4-FFF2-40B4-BE49-F238E27FC236}">
                      <a16:creationId xmlns:a16="http://schemas.microsoft.com/office/drawing/2014/main" id="{C84D267C-EE5C-F7D7-92A8-D8F925BFF6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2" name="Connecteur droit 1471">
                  <a:extLst>
                    <a:ext uri="{FF2B5EF4-FFF2-40B4-BE49-F238E27FC236}">
                      <a16:creationId xmlns:a16="http://schemas.microsoft.com/office/drawing/2014/main" id="{A7D348A7-BC2A-D5E5-E705-55D0E7C8C7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3" name="Connecteur droit 1472">
                  <a:extLst>
                    <a:ext uri="{FF2B5EF4-FFF2-40B4-BE49-F238E27FC236}">
                      <a16:creationId xmlns:a16="http://schemas.microsoft.com/office/drawing/2014/main" id="{C9B035A7-BDA9-8AB7-FA4F-A93D7CFA37E6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82" name="Groupe 1681">
              <a:extLst>
                <a:ext uri="{FF2B5EF4-FFF2-40B4-BE49-F238E27FC236}">
                  <a16:creationId xmlns:a16="http://schemas.microsoft.com/office/drawing/2014/main" id="{56CA7098-1007-35F5-9F8D-78BC9C3BC659}"/>
                </a:ext>
              </a:extLst>
            </p:cNvPr>
            <p:cNvGrpSpPr/>
            <p:nvPr/>
          </p:nvGrpSpPr>
          <p:grpSpPr>
            <a:xfrm rot="11151525">
              <a:off x="713023" y="6222809"/>
              <a:ext cx="1090800" cy="348254"/>
              <a:chOff x="6007024" y="8828794"/>
              <a:chExt cx="1092368" cy="348254"/>
            </a:xfrm>
          </p:grpSpPr>
          <p:cxnSp>
            <p:nvCxnSpPr>
              <p:cNvPr id="1683" name="Connecteur droit 1682">
                <a:extLst>
                  <a:ext uri="{FF2B5EF4-FFF2-40B4-BE49-F238E27FC236}">
                    <a16:creationId xmlns:a16="http://schemas.microsoft.com/office/drawing/2014/main" id="{D530ABB4-C0DC-2841-99DF-72908F90A2BE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4" name="Connecteur droit 1683">
                <a:extLst>
                  <a:ext uri="{FF2B5EF4-FFF2-40B4-BE49-F238E27FC236}">
                    <a16:creationId xmlns:a16="http://schemas.microsoft.com/office/drawing/2014/main" id="{4C47D7A3-9C51-5C58-236B-126E119DC41D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5" name="Groupe 1684">
              <a:extLst>
                <a:ext uri="{FF2B5EF4-FFF2-40B4-BE49-F238E27FC236}">
                  <a16:creationId xmlns:a16="http://schemas.microsoft.com/office/drawing/2014/main" id="{6E24AF94-A66E-D5DF-04F0-EBD62CD0BD60}"/>
                </a:ext>
              </a:extLst>
            </p:cNvPr>
            <p:cNvGrpSpPr/>
            <p:nvPr/>
          </p:nvGrpSpPr>
          <p:grpSpPr>
            <a:xfrm rot="11151525">
              <a:off x="753505" y="6134704"/>
              <a:ext cx="1090800" cy="348254"/>
              <a:chOff x="6007024" y="8828794"/>
              <a:chExt cx="1092368" cy="348254"/>
            </a:xfrm>
          </p:grpSpPr>
          <p:cxnSp>
            <p:nvCxnSpPr>
              <p:cNvPr id="1686" name="Connecteur droit 1685">
                <a:extLst>
                  <a:ext uri="{FF2B5EF4-FFF2-40B4-BE49-F238E27FC236}">
                    <a16:creationId xmlns:a16="http://schemas.microsoft.com/office/drawing/2014/main" id="{A7FEFA74-447F-9BA5-D569-37ADB35E9268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537496" y="9036816"/>
                <a:ext cx="561896" cy="140232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7" name="Connecteur droit 1686">
                <a:extLst>
                  <a:ext uri="{FF2B5EF4-FFF2-40B4-BE49-F238E27FC236}">
                    <a16:creationId xmlns:a16="http://schemas.microsoft.com/office/drawing/2014/main" id="{9518B2BB-5F24-368A-4B11-B04434FE4F89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88" name="Groupe 1687">
              <a:extLst>
                <a:ext uri="{FF2B5EF4-FFF2-40B4-BE49-F238E27FC236}">
                  <a16:creationId xmlns:a16="http://schemas.microsoft.com/office/drawing/2014/main" id="{2C751A56-3C5F-7429-E606-5616F19A2C1B}"/>
                </a:ext>
              </a:extLst>
            </p:cNvPr>
            <p:cNvGrpSpPr/>
            <p:nvPr/>
          </p:nvGrpSpPr>
          <p:grpSpPr>
            <a:xfrm rot="11151525">
              <a:off x="781831" y="6062995"/>
              <a:ext cx="1088254" cy="340302"/>
              <a:chOff x="6007024" y="8828794"/>
              <a:chExt cx="1089818" cy="340302"/>
            </a:xfrm>
          </p:grpSpPr>
          <p:cxnSp>
            <p:nvCxnSpPr>
              <p:cNvPr id="1689" name="Connecteur droit 1688">
                <a:extLst>
                  <a:ext uri="{FF2B5EF4-FFF2-40B4-BE49-F238E27FC236}">
                    <a16:creationId xmlns:a16="http://schemas.microsoft.com/office/drawing/2014/main" id="{86172E22-56BE-4AE5-7451-BC1CADF6E2EF}"/>
                  </a:ext>
                </a:extLst>
              </p:cNvPr>
              <p:cNvCxnSpPr>
                <a:cxnSpLocks/>
              </p:cNvCxnSpPr>
              <p:nvPr/>
            </p:nvCxnSpPr>
            <p:spPr>
              <a:xfrm rot="10448475">
                <a:off x="6537955" y="9032707"/>
                <a:ext cx="558887" cy="13638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0" name="Connecteur droit 1689">
                <a:extLst>
                  <a:ext uri="{FF2B5EF4-FFF2-40B4-BE49-F238E27FC236}">
                    <a16:creationId xmlns:a16="http://schemas.microsoft.com/office/drawing/2014/main" id="{96B6DD4D-FB4C-AE02-3241-3C9C7DE65DCE}"/>
                  </a:ext>
                </a:extLst>
              </p:cNvPr>
              <p:cNvCxnSpPr>
                <a:cxnSpLocks/>
              </p:cNvCxnSpPr>
              <p:nvPr/>
            </p:nvCxnSpPr>
            <p:spPr>
              <a:xfrm rot="10499837">
                <a:off x="6007024" y="8828794"/>
                <a:ext cx="520534" cy="25520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0" name="Groupe 1499">
              <a:extLst>
                <a:ext uri="{FF2B5EF4-FFF2-40B4-BE49-F238E27FC236}">
                  <a16:creationId xmlns:a16="http://schemas.microsoft.com/office/drawing/2014/main" id="{553506A4-8AAE-1E20-8673-9F89B0FD4B6B}"/>
                </a:ext>
              </a:extLst>
            </p:cNvPr>
            <p:cNvGrpSpPr/>
            <p:nvPr/>
          </p:nvGrpSpPr>
          <p:grpSpPr>
            <a:xfrm>
              <a:off x="-115518" y="5871569"/>
              <a:ext cx="1417840" cy="410273"/>
              <a:chOff x="-175718" y="4690469"/>
              <a:chExt cx="1417840" cy="410273"/>
            </a:xfrm>
          </p:grpSpPr>
          <p:grpSp>
            <p:nvGrpSpPr>
              <p:cNvPr id="1425" name="Groupe 1424">
                <a:extLst>
                  <a:ext uri="{FF2B5EF4-FFF2-40B4-BE49-F238E27FC236}">
                    <a16:creationId xmlns:a16="http://schemas.microsoft.com/office/drawing/2014/main" id="{8378D5B4-AE34-4A2E-0732-49230F043B7C}"/>
                  </a:ext>
                </a:extLst>
              </p:cNvPr>
              <p:cNvGrpSpPr/>
              <p:nvPr/>
            </p:nvGrpSpPr>
            <p:grpSpPr>
              <a:xfrm rot="845431">
                <a:off x="520240" y="4864303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426" name="Connecteur droit 1425">
                  <a:extLst>
                    <a:ext uri="{FF2B5EF4-FFF2-40B4-BE49-F238E27FC236}">
                      <a16:creationId xmlns:a16="http://schemas.microsoft.com/office/drawing/2014/main" id="{7D56D581-C160-83AA-8CD3-91CC457418B4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7" name="Connecteur droit 1426">
                  <a:extLst>
                    <a:ext uri="{FF2B5EF4-FFF2-40B4-BE49-F238E27FC236}">
                      <a16:creationId xmlns:a16="http://schemas.microsoft.com/office/drawing/2014/main" id="{DDE9DD6C-B2DC-9B41-8771-92C1FABCF983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8" name="Connecteur droit 1427">
                  <a:extLst>
                    <a:ext uri="{FF2B5EF4-FFF2-40B4-BE49-F238E27FC236}">
                      <a16:creationId xmlns:a16="http://schemas.microsoft.com/office/drawing/2014/main" id="{55957321-5D02-7099-4CF9-8CD777516C16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9" name="Connecteur droit 1428">
                  <a:extLst>
                    <a:ext uri="{FF2B5EF4-FFF2-40B4-BE49-F238E27FC236}">
                      <a16:creationId xmlns:a16="http://schemas.microsoft.com/office/drawing/2014/main" id="{1E039722-5789-7AF5-8E74-38482C6160D9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0" name="Connecteur droit 1429">
                  <a:extLst>
                    <a:ext uri="{FF2B5EF4-FFF2-40B4-BE49-F238E27FC236}">
                      <a16:creationId xmlns:a16="http://schemas.microsoft.com/office/drawing/2014/main" id="{214DEAB9-9CDA-186B-E30B-EDF48EA283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1" name="Connecteur droit 1430">
                  <a:extLst>
                    <a:ext uri="{FF2B5EF4-FFF2-40B4-BE49-F238E27FC236}">
                      <a16:creationId xmlns:a16="http://schemas.microsoft.com/office/drawing/2014/main" id="{788E5944-7EDA-BC37-83F4-C117FD632A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2" name="Connecteur droit 1431">
                  <a:extLst>
                    <a:ext uri="{FF2B5EF4-FFF2-40B4-BE49-F238E27FC236}">
                      <a16:creationId xmlns:a16="http://schemas.microsoft.com/office/drawing/2014/main" id="{68CF51B4-70A2-9B05-E346-2538EFE391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3" name="Connecteur droit 1432">
                  <a:extLst>
                    <a:ext uri="{FF2B5EF4-FFF2-40B4-BE49-F238E27FC236}">
                      <a16:creationId xmlns:a16="http://schemas.microsoft.com/office/drawing/2014/main" id="{DB83EC8C-8363-6E9D-8B6B-6520CF972C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4" name="Connecteur droit 1433">
                  <a:extLst>
                    <a:ext uri="{FF2B5EF4-FFF2-40B4-BE49-F238E27FC236}">
                      <a16:creationId xmlns:a16="http://schemas.microsoft.com/office/drawing/2014/main" id="{9F797FDF-F7E6-521A-17AB-D9CCDC2B0C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5" name="Connecteur droit 1434">
                  <a:extLst>
                    <a:ext uri="{FF2B5EF4-FFF2-40B4-BE49-F238E27FC236}">
                      <a16:creationId xmlns:a16="http://schemas.microsoft.com/office/drawing/2014/main" id="{9434D248-F202-D652-1415-8F44911E58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6" name="Connecteur droit 1435">
                  <a:extLst>
                    <a:ext uri="{FF2B5EF4-FFF2-40B4-BE49-F238E27FC236}">
                      <a16:creationId xmlns:a16="http://schemas.microsoft.com/office/drawing/2014/main" id="{CF041E94-F329-1657-335E-CC16FB3C2E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50" name="Groupe 1449">
                <a:extLst>
                  <a:ext uri="{FF2B5EF4-FFF2-40B4-BE49-F238E27FC236}">
                    <a16:creationId xmlns:a16="http://schemas.microsoft.com/office/drawing/2014/main" id="{3E2D06BF-80CA-6647-F50B-216ADB18B652}"/>
                  </a:ext>
                </a:extLst>
              </p:cNvPr>
              <p:cNvGrpSpPr/>
              <p:nvPr/>
            </p:nvGrpSpPr>
            <p:grpSpPr>
              <a:xfrm rot="845431">
                <a:off x="-175718" y="4690469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451" name="Connecteur droit 1450">
                  <a:extLst>
                    <a:ext uri="{FF2B5EF4-FFF2-40B4-BE49-F238E27FC236}">
                      <a16:creationId xmlns:a16="http://schemas.microsoft.com/office/drawing/2014/main" id="{18429965-4129-0835-A9D0-59326F089E5B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2" name="Connecteur droit 1451">
                  <a:extLst>
                    <a:ext uri="{FF2B5EF4-FFF2-40B4-BE49-F238E27FC236}">
                      <a16:creationId xmlns:a16="http://schemas.microsoft.com/office/drawing/2014/main" id="{7DAC56B3-2981-7C7B-8DE8-93863106E05A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3" name="Connecteur droit 1452">
                  <a:extLst>
                    <a:ext uri="{FF2B5EF4-FFF2-40B4-BE49-F238E27FC236}">
                      <a16:creationId xmlns:a16="http://schemas.microsoft.com/office/drawing/2014/main" id="{E0403DB5-1064-3833-F720-9721830256D5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4" name="Connecteur droit 1453">
                  <a:extLst>
                    <a:ext uri="{FF2B5EF4-FFF2-40B4-BE49-F238E27FC236}">
                      <a16:creationId xmlns:a16="http://schemas.microsoft.com/office/drawing/2014/main" id="{5AA01911-9A38-A552-8F19-9CC1E3E1A987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5" name="Connecteur droit 1454">
                  <a:extLst>
                    <a:ext uri="{FF2B5EF4-FFF2-40B4-BE49-F238E27FC236}">
                      <a16:creationId xmlns:a16="http://schemas.microsoft.com/office/drawing/2014/main" id="{9DF189D6-C6BA-3B1D-5487-7F7257D6FE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6" name="Connecteur droit 1455">
                  <a:extLst>
                    <a:ext uri="{FF2B5EF4-FFF2-40B4-BE49-F238E27FC236}">
                      <a16:creationId xmlns:a16="http://schemas.microsoft.com/office/drawing/2014/main" id="{89A58410-94EA-86E6-6811-F17339155B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7" name="Connecteur droit 1456">
                  <a:extLst>
                    <a:ext uri="{FF2B5EF4-FFF2-40B4-BE49-F238E27FC236}">
                      <a16:creationId xmlns:a16="http://schemas.microsoft.com/office/drawing/2014/main" id="{99C5289F-4B78-72A4-426C-C77A642EF4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8" name="Connecteur droit 1457">
                  <a:extLst>
                    <a:ext uri="{FF2B5EF4-FFF2-40B4-BE49-F238E27FC236}">
                      <a16:creationId xmlns:a16="http://schemas.microsoft.com/office/drawing/2014/main" id="{4EEB73FA-33CB-938F-DDC0-35282B4A3C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9" name="Connecteur droit 1458">
                  <a:extLst>
                    <a:ext uri="{FF2B5EF4-FFF2-40B4-BE49-F238E27FC236}">
                      <a16:creationId xmlns:a16="http://schemas.microsoft.com/office/drawing/2014/main" id="{5915262C-C18C-E4EA-8771-F4E399D15A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0" name="Connecteur droit 1459">
                  <a:extLst>
                    <a:ext uri="{FF2B5EF4-FFF2-40B4-BE49-F238E27FC236}">
                      <a16:creationId xmlns:a16="http://schemas.microsoft.com/office/drawing/2014/main" id="{9950D7D7-F992-6BEF-82DC-CFF1BE497F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1" name="Connecteur droit 1460">
                  <a:extLst>
                    <a:ext uri="{FF2B5EF4-FFF2-40B4-BE49-F238E27FC236}">
                      <a16:creationId xmlns:a16="http://schemas.microsoft.com/office/drawing/2014/main" id="{6B6A3A8D-3BE0-FBC1-D779-B6C4785910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74" name="Groupe 1473">
              <a:extLst>
                <a:ext uri="{FF2B5EF4-FFF2-40B4-BE49-F238E27FC236}">
                  <a16:creationId xmlns:a16="http://schemas.microsoft.com/office/drawing/2014/main" id="{D283D6BC-7C87-1F7B-EB7E-17900BF4EE00}"/>
                </a:ext>
              </a:extLst>
            </p:cNvPr>
            <p:cNvGrpSpPr/>
            <p:nvPr/>
          </p:nvGrpSpPr>
          <p:grpSpPr>
            <a:xfrm>
              <a:off x="1274009" y="6310405"/>
              <a:ext cx="1358385" cy="563483"/>
              <a:chOff x="1213809" y="5129305"/>
              <a:chExt cx="1358385" cy="563483"/>
            </a:xfrm>
          </p:grpSpPr>
          <p:grpSp>
            <p:nvGrpSpPr>
              <p:cNvPr id="1397" name="Groupe 1396">
                <a:extLst>
                  <a:ext uri="{FF2B5EF4-FFF2-40B4-BE49-F238E27FC236}">
                    <a16:creationId xmlns:a16="http://schemas.microsoft.com/office/drawing/2014/main" id="{6B1300B5-320C-9E86-8EB7-FE1E1D6A548C}"/>
                  </a:ext>
                </a:extLst>
              </p:cNvPr>
              <p:cNvGrpSpPr/>
              <p:nvPr/>
            </p:nvGrpSpPr>
            <p:grpSpPr>
              <a:xfrm rot="1596400">
                <a:off x="1850312" y="5456349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398" name="Connecteur droit 1397">
                  <a:extLst>
                    <a:ext uri="{FF2B5EF4-FFF2-40B4-BE49-F238E27FC236}">
                      <a16:creationId xmlns:a16="http://schemas.microsoft.com/office/drawing/2014/main" id="{D4F095D1-652E-F2F7-F364-E7DCBDE334CD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9" name="Connecteur droit 1398">
                  <a:extLst>
                    <a:ext uri="{FF2B5EF4-FFF2-40B4-BE49-F238E27FC236}">
                      <a16:creationId xmlns:a16="http://schemas.microsoft.com/office/drawing/2014/main" id="{97A5FED6-62A3-11BB-B36B-69D7F7B7599C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0" name="Connecteur droit 1399">
                  <a:extLst>
                    <a:ext uri="{FF2B5EF4-FFF2-40B4-BE49-F238E27FC236}">
                      <a16:creationId xmlns:a16="http://schemas.microsoft.com/office/drawing/2014/main" id="{62F36141-1948-E7F0-CCEA-0BA97ED87DEE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1" name="Connecteur droit 1400">
                  <a:extLst>
                    <a:ext uri="{FF2B5EF4-FFF2-40B4-BE49-F238E27FC236}">
                      <a16:creationId xmlns:a16="http://schemas.microsoft.com/office/drawing/2014/main" id="{DC7CCDA9-3FF8-FFB8-C254-C8CC43DBC37A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2" name="Connecteur droit 1401">
                  <a:extLst>
                    <a:ext uri="{FF2B5EF4-FFF2-40B4-BE49-F238E27FC236}">
                      <a16:creationId xmlns:a16="http://schemas.microsoft.com/office/drawing/2014/main" id="{6526DDDF-B93E-B922-8547-5A716F0979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3" name="Connecteur droit 1402">
                  <a:extLst>
                    <a:ext uri="{FF2B5EF4-FFF2-40B4-BE49-F238E27FC236}">
                      <a16:creationId xmlns:a16="http://schemas.microsoft.com/office/drawing/2014/main" id="{9B92FF31-5397-0AA0-9B6E-2CBB8418B0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4" name="Connecteur droit 1403">
                  <a:extLst>
                    <a:ext uri="{FF2B5EF4-FFF2-40B4-BE49-F238E27FC236}">
                      <a16:creationId xmlns:a16="http://schemas.microsoft.com/office/drawing/2014/main" id="{7F9807BC-51CB-C34A-5527-7D0866A46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5" name="Connecteur droit 1404">
                  <a:extLst>
                    <a:ext uri="{FF2B5EF4-FFF2-40B4-BE49-F238E27FC236}">
                      <a16:creationId xmlns:a16="http://schemas.microsoft.com/office/drawing/2014/main" id="{6BA1D8B2-38E1-882B-EA1B-AAA10FE46D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6" name="Connecteur droit 1405">
                  <a:extLst>
                    <a:ext uri="{FF2B5EF4-FFF2-40B4-BE49-F238E27FC236}">
                      <a16:creationId xmlns:a16="http://schemas.microsoft.com/office/drawing/2014/main" id="{EF6B3837-CC16-4045-21AC-A32B5DCE2E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7" name="Connecteur droit 1406">
                  <a:extLst>
                    <a:ext uri="{FF2B5EF4-FFF2-40B4-BE49-F238E27FC236}">
                      <a16:creationId xmlns:a16="http://schemas.microsoft.com/office/drawing/2014/main" id="{4735F686-2D49-3162-D77E-60BB874FFF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8" name="Connecteur droit 1407">
                  <a:extLst>
                    <a:ext uri="{FF2B5EF4-FFF2-40B4-BE49-F238E27FC236}">
                      <a16:creationId xmlns:a16="http://schemas.microsoft.com/office/drawing/2014/main" id="{85F99DF6-0859-DA1F-AA29-67B8EAB618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3" name="Groupe 1412">
                <a:extLst>
                  <a:ext uri="{FF2B5EF4-FFF2-40B4-BE49-F238E27FC236}">
                    <a16:creationId xmlns:a16="http://schemas.microsoft.com/office/drawing/2014/main" id="{89FCFF2A-F6F9-8360-A636-BDE47AB1F4F7}"/>
                  </a:ext>
                </a:extLst>
              </p:cNvPr>
              <p:cNvGrpSpPr/>
              <p:nvPr/>
            </p:nvGrpSpPr>
            <p:grpSpPr>
              <a:xfrm rot="1658080">
                <a:off x="1213809" y="5129305"/>
                <a:ext cx="721882" cy="236439"/>
                <a:chOff x="8754223" y="9389081"/>
                <a:chExt cx="721882" cy="236439"/>
              </a:xfrm>
            </p:grpSpPr>
            <p:cxnSp>
              <p:nvCxnSpPr>
                <p:cNvPr id="1414" name="Connecteur droit 1413">
                  <a:extLst>
                    <a:ext uri="{FF2B5EF4-FFF2-40B4-BE49-F238E27FC236}">
                      <a16:creationId xmlns:a16="http://schemas.microsoft.com/office/drawing/2014/main" id="{FF3A8BB4-26C4-D71D-C46F-A3DFE6EF5284}"/>
                    </a:ext>
                  </a:extLst>
                </p:cNvPr>
                <p:cNvCxnSpPr/>
                <p:nvPr/>
              </p:nvCxnSpPr>
              <p:spPr>
                <a:xfrm>
                  <a:off x="8754223" y="96146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5" name="Connecteur droit 1414">
                  <a:extLst>
                    <a:ext uri="{FF2B5EF4-FFF2-40B4-BE49-F238E27FC236}">
                      <a16:creationId xmlns:a16="http://schemas.microsoft.com/office/drawing/2014/main" id="{557F893D-A045-EE2C-7431-BC87B27CCA00}"/>
                    </a:ext>
                  </a:extLst>
                </p:cNvPr>
                <p:cNvCxnSpPr/>
                <p:nvPr/>
              </p:nvCxnSpPr>
              <p:spPr>
                <a:xfrm>
                  <a:off x="8754223" y="9401001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6" name="Connecteur droit 1415">
                  <a:extLst>
                    <a:ext uri="{FF2B5EF4-FFF2-40B4-BE49-F238E27FC236}">
                      <a16:creationId xmlns:a16="http://schemas.microsoft.com/office/drawing/2014/main" id="{84D28F89-A425-5368-DB16-4A869BF27AB0}"/>
                    </a:ext>
                  </a:extLst>
                </p:cNvPr>
                <p:cNvCxnSpPr/>
                <p:nvPr/>
              </p:nvCxnSpPr>
              <p:spPr>
                <a:xfrm>
                  <a:off x="8754223" y="9512920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7" name="Connecteur droit 1416">
                  <a:extLst>
                    <a:ext uri="{FF2B5EF4-FFF2-40B4-BE49-F238E27FC236}">
                      <a16:creationId xmlns:a16="http://schemas.microsoft.com/office/drawing/2014/main" id="{259BD35E-7CE7-9D6D-EE5A-EFB62E3D27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38374" y="9389293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8" name="Connecteur droit 1417">
                  <a:extLst>
                    <a:ext uri="{FF2B5EF4-FFF2-40B4-BE49-F238E27FC236}">
                      <a16:creationId xmlns:a16="http://schemas.microsoft.com/office/drawing/2014/main" id="{947EDE79-2725-4AF0-5487-A03A3922B5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614408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9" name="Connecteur droit 1418">
                  <a:extLst>
                    <a:ext uri="{FF2B5EF4-FFF2-40B4-BE49-F238E27FC236}">
                      <a16:creationId xmlns:a16="http://schemas.microsoft.com/office/drawing/2014/main" id="{73847704-7DC6-629A-D9E4-13ECAA5196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400789"/>
                  <a:ext cx="372012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0" name="Connecteur droit 1419">
                  <a:extLst>
                    <a:ext uri="{FF2B5EF4-FFF2-40B4-BE49-F238E27FC236}">
                      <a16:creationId xmlns:a16="http://schemas.microsoft.com/office/drawing/2014/main" id="{E530BB90-4CA7-B4BD-8536-B04ED21C7F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7057" y="9511914"/>
                  <a:ext cx="37439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1" name="Connecteur droit 1420">
                  <a:extLst>
                    <a:ext uri="{FF2B5EF4-FFF2-40B4-BE49-F238E27FC236}">
                      <a16:creationId xmlns:a16="http://schemas.microsoft.com/office/drawing/2014/main" id="{02DF1095-496A-94CC-600F-72B53DECC1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00869" y="938908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2" name="Connecteur droit 1421">
                  <a:extLst>
                    <a:ext uri="{FF2B5EF4-FFF2-40B4-BE49-F238E27FC236}">
                      <a16:creationId xmlns:a16="http://schemas.microsoft.com/office/drawing/2014/main" id="{FBC3B213-BD55-4D36-9FD6-DADBCEC273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119281" y="9389701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3" name="Connecteur droit 1422">
                  <a:extLst>
                    <a:ext uri="{FF2B5EF4-FFF2-40B4-BE49-F238E27FC236}">
                      <a16:creationId xmlns:a16="http://schemas.microsoft.com/office/drawing/2014/main" id="{1C6E6A44-FF12-72DD-2D08-413D788704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476105" y="9391462"/>
                  <a:ext cx="0" cy="234058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4" name="Connecteur droit 1423">
                  <a:extLst>
                    <a:ext uri="{FF2B5EF4-FFF2-40B4-BE49-F238E27FC236}">
                      <a16:creationId xmlns:a16="http://schemas.microsoft.com/office/drawing/2014/main" id="{4334F366-856C-5B9E-9469-C0D08390E118}"/>
                    </a:ext>
                  </a:extLst>
                </p:cNvPr>
                <p:cNvCxnSpPr/>
                <p:nvPr/>
              </p:nvCxnSpPr>
              <p:spPr>
                <a:xfrm>
                  <a:off x="8760346" y="9389293"/>
                  <a:ext cx="0" cy="234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97" name="Groupe 1696">
              <a:extLst>
                <a:ext uri="{FF2B5EF4-FFF2-40B4-BE49-F238E27FC236}">
                  <a16:creationId xmlns:a16="http://schemas.microsoft.com/office/drawing/2014/main" id="{865A9E28-3E5F-811E-E2CB-D4C3EA2DBE23}"/>
                </a:ext>
              </a:extLst>
            </p:cNvPr>
            <p:cNvGrpSpPr/>
            <p:nvPr/>
          </p:nvGrpSpPr>
          <p:grpSpPr>
            <a:xfrm>
              <a:off x="-171419" y="4319495"/>
              <a:ext cx="9957071" cy="1091566"/>
              <a:chOff x="-157204" y="2193611"/>
              <a:chExt cx="9957071" cy="1091566"/>
            </a:xfrm>
          </p:grpSpPr>
          <p:cxnSp>
            <p:nvCxnSpPr>
              <p:cNvPr id="1692" name="Connecteur droit 1691">
                <a:extLst>
                  <a:ext uri="{FF2B5EF4-FFF2-40B4-BE49-F238E27FC236}">
                    <a16:creationId xmlns:a16="http://schemas.microsoft.com/office/drawing/2014/main" id="{DB997CC6-7F47-FBCE-E117-2B7569E76F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6642" y="3278034"/>
                <a:ext cx="4320000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3" name="Connecteur droit 1692">
                <a:extLst>
                  <a:ext uri="{FF2B5EF4-FFF2-40B4-BE49-F238E27FC236}">
                    <a16:creationId xmlns:a16="http://schemas.microsoft.com/office/drawing/2014/main" id="{39E4480A-B6BE-F026-9303-09634C43E9E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76642" y="2573184"/>
                <a:ext cx="1419225" cy="70485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4" name="Connecteur droit 1693">
                <a:extLst>
                  <a:ext uri="{FF2B5EF4-FFF2-40B4-BE49-F238E27FC236}">
                    <a16:creationId xmlns:a16="http://schemas.microsoft.com/office/drawing/2014/main" id="{6E91E5DE-A5AF-D77C-04DF-2E4F99BA8A0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395867" y="2193611"/>
                <a:ext cx="1404000" cy="37800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5" name="Connecteur droit 1694">
                <a:extLst>
                  <a:ext uri="{FF2B5EF4-FFF2-40B4-BE49-F238E27FC236}">
                    <a16:creationId xmlns:a16="http://schemas.microsoft.com/office/drawing/2014/main" id="{82F1610F-989E-5651-D238-7B82B473EB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0796" y="2569958"/>
                <a:ext cx="1472468" cy="715219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6" name="Connecteur droit 1695">
                <a:extLst>
                  <a:ext uri="{FF2B5EF4-FFF2-40B4-BE49-F238E27FC236}">
                    <a16:creationId xmlns:a16="http://schemas.microsoft.com/office/drawing/2014/main" id="{9F48AAD0-6074-F530-D53E-8B83A415AE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57204" y="2206244"/>
                <a:ext cx="1368000" cy="36000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7" name="Groupe 1726">
              <a:extLst>
                <a:ext uri="{FF2B5EF4-FFF2-40B4-BE49-F238E27FC236}">
                  <a16:creationId xmlns:a16="http://schemas.microsoft.com/office/drawing/2014/main" id="{E83563CB-CD8C-F88D-58E0-2471477042FE}"/>
                </a:ext>
              </a:extLst>
            </p:cNvPr>
            <p:cNvGrpSpPr/>
            <p:nvPr/>
          </p:nvGrpSpPr>
          <p:grpSpPr>
            <a:xfrm>
              <a:off x="2647117" y="4333549"/>
              <a:ext cx="64515" cy="2138688"/>
              <a:chOff x="2586917" y="3152449"/>
              <a:chExt cx="64515" cy="2138688"/>
            </a:xfrm>
          </p:grpSpPr>
          <p:grpSp>
            <p:nvGrpSpPr>
              <p:cNvPr id="1704" name="Groupe 1703">
                <a:extLst>
                  <a:ext uri="{FF2B5EF4-FFF2-40B4-BE49-F238E27FC236}">
                    <a16:creationId xmlns:a16="http://schemas.microsoft.com/office/drawing/2014/main" id="{380300A4-343D-FB4E-A61D-106D48A5CE29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00" name="Connecteur droit 1699">
                  <a:extLst>
                    <a:ext uri="{FF2B5EF4-FFF2-40B4-BE49-F238E27FC236}">
                      <a16:creationId xmlns:a16="http://schemas.microsoft.com/office/drawing/2014/main" id="{49DC3C3D-85CC-EB20-B49D-7EA3CCA3816A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1" name="Connecteur droit 1700">
                  <a:extLst>
                    <a:ext uri="{FF2B5EF4-FFF2-40B4-BE49-F238E27FC236}">
                      <a16:creationId xmlns:a16="http://schemas.microsoft.com/office/drawing/2014/main" id="{ECE1347C-4607-2330-4FCB-F9BD4755AF9D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2" name="Connecteur droit 1701">
                  <a:extLst>
                    <a:ext uri="{FF2B5EF4-FFF2-40B4-BE49-F238E27FC236}">
                      <a16:creationId xmlns:a16="http://schemas.microsoft.com/office/drawing/2014/main" id="{E758151D-9854-010D-456A-DCD8C16D235B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3" name="Connecteur droit 1702">
                  <a:extLst>
                    <a:ext uri="{FF2B5EF4-FFF2-40B4-BE49-F238E27FC236}">
                      <a16:creationId xmlns:a16="http://schemas.microsoft.com/office/drawing/2014/main" id="{2D1D6914-4B09-B617-B579-66678E9B6148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07" name="Groupe 1706">
                <a:extLst>
                  <a:ext uri="{FF2B5EF4-FFF2-40B4-BE49-F238E27FC236}">
                    <a16:creationId xmlns:a16="http://schemas.microsoft.com/office/drawing/2014/main" id="{F5708B49-CF46-B554-9EBC-AD4129DFAABB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09" name="Connecteur droit 1708">
                  <a:extLst>
                    <a:ext uri="{FF2B5EF4-FFF2-40B4-BE49-F238E27FC236}">
                      <a16:creationId xmlns:a16="http://schemas.microsoft.com/office/drawing/2014/main" id="{F9D750D2-5277-15B0-7B1E-E760375CD8FE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0" name="Connecteur droit 1709">
                  <a:extLst>
                    <a:ext uri="{FF2B5EF4-FFF2-40B4-BE49-F238E27FC236}">
                      <a16:creationId xmlns:a16="http://schemas.microsoft.com/office/drawing/2014/main" id="{6F0995AF-ABFB-7FB3-9D45-C091B15E06C5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1" name="Connecteur droit 1710">
                  <a:extLst>
                    <a:ext uri="{FF2B5EF4-FFF2-40B4-BE49-F238E27FC236}">
                      <a16:creationId xmlns:a16="http://schemas.microsoft.com/office/drawing/2014/main" id="{7541E740-70C5-6678-DA47-A9BF84F87EBB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28" name="Groupe 1727">
              <a:extLst>
                <a:ext uri="{FF2B5EF4-FFF2-40B4-BE49-F238E27FC236}">
                  <a16:creationId xmlns:a16="http://schemas.microsoft.com/office/drawing/2014/main" id="{CCD60324-2AAC-4A0A-D150-C5124502B902}"/>
                </a:ext>
              </a:extLst>
            </p:cNvPr>
            <p:cNvGrpSpPr/>
            <p:nvPr/>
          </p:nvGrpSpPr>
          <p:grpSpPr>
            <a:xfrm>
              <a:off x="3008360" y="4333781"/>
              <a:ext cx="64515" cy="2138688"/>
              <a:chOff x="2586917" y="3152449"/>
              <a:chExt cx="64515" cy="2138688"/>
            </a:xfrm>
          </p:grpSpPr>
          <p:grpSp>
            <p:nvGrpSpPr>
              <p:cNvPr id="1729" name="Groupe 1728">
                <a:extLst>
                  <a:ext uri="{FF2B5EF4-FFF2-40B4-BE49-F238E27FC236}">
                    <a16:creationId xmlns:a16="http://schemas.microsoft.com/office/drawing/2014/main" id="{88F9E167-EF4A-7352-50CB-162878F03C7C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35" name="Connecteur droit 1734">
                  <a:extLst>
                    <a:ext uri="{FF2B5EF4-FFF2-40B4-BE49-F238E27FC236}">
                      <a16:creationId xmlns:a16="http://schemas.microsoft.com/office/drawing/2014/main" id="{51C1585D-0889-9164-8431-F0DC3E7F84B3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6" name="Connecteur droit 1735">
                  <a:extLst>
                    <a:ext uri="{FF2B5EF4-FFF2-40B4-BE49-F238E27FC236}">
                      <a16:creationId xmlns:a16="http://schemas.microsoft.com/office/drawing/2014/main" id="{4CA54355-99D3-EB0A-5692-3422F2939FCD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7" name="Connecteur droit 1736">
                  <a:extLst>
                    <a:ext uri="{FF2B5EF4-FFF2-40B4-BE49-F238E27FC236}">
                      <a16:creationId xmlns:a16="http://schemas.microsoft.com/office/drawing/2014/main" id="{1717998E-F885-7490-389F-4F9F76F9D908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8" name="Connecteur droit 1737">
                  <a:extLst>
                    <a:ext uri="{FF2B5EF4-FFF2-40B4-BE49-F238E27FC236}">
                      <a16:creationId xmlns:a16="http://schemas.microsoft.com/office/drawing/2014/main" id="{094B51E9-E6D2-3BF5-CBB6-62FDBEC413CD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1" name="Groupe 1730">
                <a:extLst>
                  <a:ext uri="{FF2B5EF4-FFF2-40B4-BE49-F238E27FC236}">
                    <a16:creationId xmlns:a16="http://schemas.microsoft.com/office/drawing/2014/main" id="{E48CD943-E76D-D206-3E9F-AB0F8CC20AAB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32" name="Connecteur droit 1731">
                  <a:extLst>
                    <a:ext uri="{FF2B5EF4-FFF2-40B4-BE49-F238E27FC236}">
                      <a16:creationId xmlns:a16="http://schemas.microsoft.com/office/drawing/2014/main" id="{8DEF0AE1-1F01-A976-13F1-D7BBA86143B4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3" name="Connecteur droit 1732">
                  <a:extLst>
                    <a:ext uri="{FF2B5EF4-FFF2-40B4-BE49-F238E27FC236}">
                      <a16:creationId xmlns:a16="http://schemas.microsoft.com/office/drawing/2014/main" id="{BD22E63B-67B3-96B6-A54B-9AF1B6E6A347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4" name="Connecteur droit 1733">
                  <a:extLst>
                    <a:ext uri="{FF2B5EF4-FFF2-40B4-BE49-F238E27FC236}">
                      <a16:creationId xmlns:a16="http://schemas.microsoft.com/office/drawing/2014/main" id="{A65AEA42-C6EC-9F48-67E4-842EBABE66C5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39" name="Groupe 1738">
              <a:extLst>
                <a:ext uri="{FF2B5EF4-FFF2-40B4-BE49-F238E27FC236}">
                  <a16:creationId xmlns:a16="http://schemas.microsoft.com/office/drawing/2014/main" id="{E06AC688-5115-1B39-D88A-F4BBB2D1A8D5}"/>
                </a:ext>
              </a:extLst>
            </p:cNvPr>
            <p:cNvGrpSpPr/>
            <p:nvPr/>
          </p:nvGrpSpPr>
          <p:grpSpPr>
            <a:xfrm>
              <a:off x="3367930" y="4333781"/>
              <a:ext cx="64515" cy="2138688"/>
              <a:chOff x="2586917" y="3152449"/>
              <a:chExt cx="64515" cy="2138688"/>
            </a:xfrm>
          </p:grpSpPr>
          <p:grpSp>
            <p:nvGrpSpPr>
              <p:cNvPr id="1740" name="Groupe 1739">
                <a:extLst>
                  <a:ext uri="{FF2B5EF4-FFF2-40B4-BE49-F238E27FC236}">
                    <a16:creationId xmlns:a16="http://schemas.microsoft.com/office/drawing/2014/main" id="{68024FC0-6D42-5867-BB8A-AAB637FC5963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46" name="Connecteur droit 1745">
                  <a:extLst>
                    <a:ext uri="{FF2B5EF4-FFF2-40B4-BE49-F238E27FC236}">
                      <a16:creationId xmlns:a16="http://schemas.microsoft.com/office/drawing/2014/main" id="{30AF6C59-7F4E-F1A8-99B9-572BD518BF08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7" name="Connecteur droit 1746">
                  <a:extLst>
                    <a:ext uri="{FF2B5EF4-FFF2-40B4-BE49-F238E27FC236}">
                      <a16:creationId xmlns:a16="http://schemas.microsoft.com/office/drawing/2014/main" id="{C8E1EFAF-55CB-9D82-B7D7-283694F53C6B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8" name="Connecteur droit 1747">
                  <a:extLst>
                    <a:ext uri="{FF2B5EF4-FFF2-40B4-BE49-F238E27FC236}">
                      <a16:creationId xmlns:a16="http://schemas.microsoft.com/office/drawing/2014/main" id="{26958F28-6EAD-786D-D6E6-AD7261FD00D0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9" name="Connecteur droit 1748">
                  <a:extLst>
                    <a:ext uri="{FF2B5EF4-FFF2-40B4-BE49-F238E27FC236}">
                      <a16:creationId xmlns:a16="http://schemas.microsoft.com/office/drawing/2014/main" id="{3A6CACCE-D92E-6F48-3462-64985F7DD56F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2" name="Groupe 1741">
                <a:extLst>
                  <a:ext uri="{FF2B5EF4-FFF2-40B4-BE49-F238E27FC236}">
                    <a16:creationId xmlns:a16="http://schemas.microsoft.com/office/drawing/2014/main" id="{A0DB3CA8-4313-670B-CFB7-4534E32A383A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43" name="Connecteur droit 1742">
                  <a:extLst>
                    <a:ext uri="{FF2B5EF4-FFF2-40B4-BE49-F238E27FC236}">
                      <a16:creationId xmlns:a16="http://schemas.microsoft.com/office/drawing/2014/main" id="{E9602E1C-E795-9AF0-DBCA-72D06C86C509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4" name="Connecteur droit 1743">
                  <a:extLst>
                    <a:ext uri="{FF2B5EF4-FFF2-40B4-BE49-F238E27FC236}">
                      <a16:creationId xmlns:a16="http://schemas.microsoft.com/office/drawing/2014/main" id="{84EC0DED-45C0-3143-9811-A4A9CB610F3A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5" name="Connecteur droit 1744">
                  <a:extLst>
                    <a:ext uri="{FF2B5EF4-FFF2-40B4-BE49-F238E27FC236}">
                      <a16:creationId xmlns:a16="http://schemas.microsoft.com/office/drawing/2014/main" id="{BB4FDB70-1F80-1F65-F85E-676C3DCB5D9E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50" name="Groupe 1749">
              <a:extLst>
                <a:ext uri="{FF2B5EF4-FFF2-40B4-BE49-F238E27FC236}">
                  <a16:creationId xmlns:a16="http://schemas.microsoft.com/office/drawing/2014/main" id="{97905221-D38D-F6D4-799D-FC910D713BB8}"/>
                </a:ext>
              </a:extLst>
            </p:cNvPr>
            <p:cNvGrpSpPr/>
            <p:nvPr/>
          </p:nvGrpSpPr>
          <p:grpSpPr>
            <a:xfrm>
              <a:off x="3727499" y="4333548"/>
              <a:ext cx="64515" cy="2138688"/>
              <a:chOff x="2586917" y="3152449"/>
              <a:chExt cx="64515" cy="2138688"/>
            </a:xfrm>
          </p:grpSpPr>
          <p:grpSp>
            <p:nvGrpSpPr>
              <p:cNvPr id="1751" name="Groupe 1750">
                <a:extLst>
                  <a:ext uri="{FF2B5EF4-FFF2-40B4-BE49-F238E27FC236}">
                    <a16:creationId xmlns:a16="http://schemas.microsoft.com/office/drawing/2014/main" id="{7B16B859-66C8-A5AA-A5EC-B0AE430162C4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57" name="Connecteur droit 1756">
                  <a:extLst>
                    <a:ext uri="{FF2B5EF4-FFF2-40B4-BE49-F238E27FC236}">
                      <a16:creationId xmlns:a16="http://schemas.microsoft.com/office/drawing/2014/main" id="{2B799107-E474-442A-0FBD-37AAB72ACD18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8" name="Connecteur droit 1757">
                  <a:extLst>
                    <a:ext uri="{FF2B5EF4-FFF2-40B4-BE49-F238E27FC236}">
                      <a16:creationId xmlns:a16="http://schemas.microsoft.com/office/drawing/2014/main" id="{6A6C40EF-4631-D6BF-BBD4-5DFC70E5AB13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9" name="Connecteur droit 1758">
                  <a:extLst>
                    <a:ext uri="{FF2B5EF4-FFF2-40B4-BE49-F238E27FC236}">
                      <a16:creationId xmlns:a16="http://schemas.microsoft.com/office/drawing/2014/main" id="{4AD6A4A7-B8CC-CA5B-2FE6-B2904BF7636C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0" name="Connecteur droit 1759">
                  <a:extLst>
                    <a:ext uri="{FF2B5EF4-FFF2-40B4-BE49-F238E27FC236}">
                      <a16:creationId xmlns:a16="http://schemas.microsoft.com/office/drawing/2014/main" id="{404BB737-181A-F78F-F316-20F9A6FE78EF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3" name="Groupe 1752">
                <a:extLst>
                  <a:ext uri="{FF2B5EF4-FFF2-40B4-BE49-F238E27FC236}">
                    <a16:creationId xmlns:a16="http://schemas.microsoft.com/office/drawing/2014/main" id="{A81169A2-EE58-9DA1-A281-BF18D93291B6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54" name="Connecteur droit 1753">
                  <a:extLst>
                    <a:ext uri="{FF2B5EF4-FFF2-40B4-BE49-F238E27FC236}">
                      <a16:creationId xmlns:a16="http://schemas.microsoft.com/office/drawing/2014/main" id="{1527E579-B24E-A81D-9D81-478E9F547001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5" name="Connecteur droit 1754">
                  <a:extLst>
                    <a:ext uri="{FF2B5EF4-FFF2-40B4-BE49-F238E27FC236}">
                      <a16:creationId xmlns:a16="http://schemas.microsoft.com/office/drawing/2014/main" id="{2DE239E7-09A2-6B1B-B7AC-233350FC065D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6" name="Connecteur droit 1755">
                  <a:extLst>
                    <a:ext uri="{FF2B5EF4-FFF2-40B4-BE49-F238E27FC236}">
                      <a16:creationId xmlns:a16="http://schemas.microsoft.com/office/drawing/2014/main" id="{A9E03C16-0C91-BACD-DCAD-F86DA56F9D20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61" name="Groupe 1760">
              <a:extLst>
                <a:ext uri="{FF2B5EF4-FFF2-40B4-BE49-F238E27FC236}">
                  <a16:creationId xmlns:a16="http://schemas.microsoft.com/office/drawing/2014/main" id="{A9CAC571-B7E0-81B9-713D-BA5530DC7805}"/>
                </a:ext>
              </a:extLst>
            </p:cNvPr>
            <p:cNvGrpSpPr/>
            <p:nvPr/>
          </p:nvGrpSpPr>
          <p:grpSpPr>
            <a:xfrm>
              <a:off x="4087068" y="4335084"/>
              <a:ext cx="64515" cy="2138688"/>
              <a:chOff x="2586917" y="3152449"/>
              <a:chExt cx="64515" cy="2138688"/>
            </a:xfrm>
          </p:grpSpPr>
          <p:grpSp>
            <p:nvGrpSpPr>
              <p:cNvPr id="1762" name="Groupe 1761">
                <a:extLst>
                  <a:ext uri="{FF2B5EF4-FFF2-40B4-BE49-F238E27FC236}">
                    <a16:creationId xmlns:a16="http://schemas.microsoft.com/office/drawing/2014/main" id="{0498D32E-D553-6EA8-0DC0-909382F47A89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68" name="Connecteur droit 1767">
                  <a:extLst>
                    <a:ext uri="{FF2B5EF4-FFF2-40B4-BE49-F238E27FC236}">
                      <a16:creationId xmlns:a16="http://schemas.microsoft.com/office/drawing/2014/main" id="{BA033B9D-E28C-855D-FFB6-070F49CA08C6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9" name="Connecteur droit 1768">
                  <a:extLst>
                    <a:ext uri="{FF2B5EF4-FFF2-40B4-BE49-F238E27FC236}">
                      <a16:creationId xmlns:a16="http://schemas.microsoft.com/office/drawing/2014/main" id="{E3C36BBD-81CA-15E6-3D8F-D520FEA4D864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0" name="Connecteur droit 1769">
                  <a:extLst>
                    <a:ext uri="{FF2B5EF4-FFF2-40B4-BE49-F238E27FC236}">
                      <a16:creationId xmlns:a16="http://schemas.microsoft.com/office/drawing/2014/main" id="{3A08BDF7-A529-6E52-52AF-CB1F16FA4D93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1" name="Connecteur droit 1770">
                  <a:extLst>
                    <a:ext uri="{FF2B5EF4-FFF2-40B4-BE49-F238E27FC236}">
                      <a16:creationId xmlns:a16="http://schemas.microsoft.com/office/drawing/2014/main" id="{37C28540-58DF-7578-4CAD-C139FB97735C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4" name="Groupe 1763">
                <a:extLst>
                  <a:ext uri="{FF2B5EF4-FFF2-40B4-BE49-F238E27FC236}">
                    <a16:creationId xmlns:a16="http://schemas.microsoft.com/office/drawing/2014/main" id="{A851BA02-5E43-892A-CDA7-637E497FE0D1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65" name="Connecteur droit 1764">
                  <a:extLst>
                    <a:ext uri="{FF2B5EF4-FFF2-40B4-BE49-F238E27FC236}">
                      <a16:creationId xmlns:a16="http://schemas.microsoft.com/office/drawing/2014/main" id="{F91E7A9A-50E1-C062-3866-1DC99F50B334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6" name="Connecteur droit 1765">
                  <a:extLst>
                    <a:ext uri="{FF2B5EF4-FFF2-40B4-BE49-F238E27FC236}">
                      <a16:creationId xmlns:a16="http://schemas.microsoft.com/office/drawing/2014/main" id="{9DDE1E7A-61D2-412D-67FC-31540B8B4F8B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7" name="Connecteur droit 1766">
                  <a:extLst>
                    <a:ext uri="{FF2B5EF4-FFF2-40B4-BE49-F238E27FC236}">
                      <a16:creationId xmlns:a16="http://schemas.microsoft.com/office/drawing/2014/main" id="{487A7635-5A51-B243-AF95-CB455188A997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72" name="Groupe 1771">
              <a:extLst>
                <a:ext uri="{FF2B5EF4-FFF2-40B4-BE49-F238E27FC236}">
                  <a16:creationId xmlns:a16="http://schemas.microsoft.com/office/drawing/2014/main" id="{65AE438D-24DD-DEAB-5E1D-2822E031EFB7}"/>
                </a:ext>
              </a:extLst>
            </p:cNvPr>
            <p:cNvGrpSpPr/>
            <p:nvPr/>
          </p:nvGrpSpPr>
          <p:grpSpPr>
            <a:xfrm>
              <a:off x="4446686" y="4333548"/>
              <a:ext cx="64515" cy="2138688"/>
              <a:chOff x="2586917" y="3152449"/>
              <a:chExt cx="64515" cy="2138688"/>
            </a:xfrm>
          </p:grpSpPr>
          <p:grpSp>
            <p:nvGrpSpPr>
              <p:cNvPr id="1773" name="Groupe 1772">
                <a:extLst>
                  <a:ext uri="{FF2B5EF4-FFF2-40B4-BE49-F238E27FC236}">
                    <a16:creationId xmlns:a16="http://schemas.microsoft.com/office/drawing/2014/main" id="{36925D0E-07E6-887A-6472-FEBE153D128D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79" name="Connecteur droit 1778">
                  <a:extLst>
                    <a:ext uri="{FF2B5EF4-FFF2-40B4-BE49-F238E27FC236}">
                      <a16:creationId xmlns:a16="http://schemas.microsoft.com/office/drawing/2014/main" id="{67669FF6-8A70-81FA-E0A1-00A5CB5A6472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0" name="Connecteur droit 1779">
                  <a:extLst>
                    <a:ext uri="{FF2B5EF4-FFF2-40B4-BE49-F238E27FC236}">
                      <a16:creationId xmlns:a16="http://schemas.microsoft.com/office/drawing/2014/main" id="{29323D10-59D3-20BB-F8A2-B0CEBB204D05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1" name="Connecteur droit 1780">
                  <a:extLst>
                    <a:ext uri="{FF2B5EF4-FFF2-40B4-BE49-F238E27FC236}">
                      <a16:creationId xmlns:a16="http://schemas.microsoft.com/office/drawing/2014/main" id="{F84C3358-8450-F965-31B0-8D733E42D904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2" name="Connecteur droit 1781">
                  <a:extLst>
                    <a:ext uri="{FF2B5EF4-FFF2-40B4-BE49-F238E27FC236}">
                      <a16:creationId xmlns:a16="http://schemas.microsoft.com/office/drawing/2014/main" id="{EDC06BFB-92E5-0A56-FD1E-D777DDC5A94D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5" name="Groupe 1774">
                <a:extLst>
                  <a:ext uri="{FF2B5EF4-FFF2-40B4-BE49-F238E27FC236}">
                    <a16:creationId xmlns:a16="http://schemas.microsoft.com/office/drawing/2014/main" id="{F493DB6C-A9CE-2915-A892-0E652B7F19DF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76" name="Connecteur droit 1775">
                  <a:extLst>
                    <a:ext uri="{FF2B5EF4-FFF2-40B4-BE49-F238E27FC236}">
                      <a16:creationId xmlns:a16="http://schemas.microsoft.com/office/drawing/2014/main" id="{7A20ADBC-29F6-E950-BE7E-308856EB0953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7" name="Connecteur droit 1776">
                  <a:extLst>
                    <a:ext uri="{FF2B5EF4-FFF2-40B4-BE49-F238E27FC236}">
                      <a16:creationId xmlns:a16="http://schemas.microsoft.com/office/drawing/2014/main" id="{1B7D8E85-90F8-18E0-DD2F-16C32B3A2CAE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8" name="Connecteur droit 1777">
                  <a:extLst>
                    <a:ext uri="{FF2B5EF4-FFF2-40B4-BE49-F238E27FC236}">
                      <a16:creationId xmlns:a16="http://schemas.microsoft.com/office/drawing/2014/main" id="{5F1F07BA-A1D1-8E32-B35A-036E4723F8A4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83" name="Groupe 1782">
              <a:extLst>
                <a:ext uri="{FF2B5EF4-FFF2-40B4-BE49-F238E27FC236}">
                  <a16:creationId xmlns:a16="http://schemas.microsoft.com/office/drawing/2014/main" id="{FE664C53-26AC-7267-42DF-02CFBAB50E27}"/>
                </a:ext>
              </a:extLst>
            </p:cNvPr>
            <p:cNvGrpSpPr/>
            <p:nvPr/>
          </p:nvGrpSpPr>
          <p:grpSpPr>
            <a:xfrm>
              <a:off x="4804736" y="4333548"/>
              <a:ext cx="64515" cy="2138688"/>
              <a:chOff x="2586917" y="3152449"/>
              <a:chExt cx="64515" cy="2138688"/>
            </a:xfrm>
          </p:grpSpPr>
          <p:grpSp>
            <p:nvGrpSpPr>
              <p:cNvPr id="1784" name="Groupe 1783">
                <a:extLst>
                  <a:ext uri="{FF2B5EF4-FFF2-40B4-BE49-F238E27FC236}">
                    <a16:creationId xmlns:a16="http://schemas.microsoft.com/office/drawing/2014/main" id="{D8FB14D9-48CB-EB57-3851-68B97A13E9BE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790" name="Connecteur droit 1789">
                  <a:extLst>
                    <a:ext uri="{FF2B5EF4-FFF2-40B4-BE49-F238E27FC236}">
                      <a16:creationId xmlns:a16="http://schemas.microsoft.com/office/drawing/2014/main" id="{AF7AEDBC-89A4-89C6-26D3-FF1B9A52CF7D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1" name="Connecteur droit 1790">
                  <a:extLst>
                    <a:ext uri="{FF2B5EF4-FFF2-40B4-BE49-F238E27FC236}">
                      <a16:creationId xmlns:a16="http://schemas.microsoft.com/office/drawing/2014/main" id="{32FB05D2-16FA-DA52-7EA3-E725FBA46A97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2" name="Connecteur droit 1791">
                  <a:extLst>
                    <a:ext uri="{FF2B5EF4-FFF2-40B4-BE49-F238E27FC236}">
                      <a16:creationId xmlns:a16="http://schemas.microsoft.com/office/drawing/2014/main" id="{9D378B35-DC7A-1C23-F4CD-C80F4EA14FB1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3" name="Connecteur droit 1792">
                  <a:extLst>
                    <a:ext uri="{FF2B5EF4-FFF2-40B4-BE49-F238E27FC236}">
                      <a16:creationId xmlns:a16="http://schemas.microsoft.com/office/drawing/2014/main" id="{92964446-B8B3-7993-2B53-BBF4D69C1D1C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86" name="Groupe 1785">
                <a:extLst>
                  <a:ext uri="{FF2B5EF4-FFF2-40B4-BE49-F238E27FC236}">
                    <a16:creationId xmlns:a16="http://schemas.microsoft.com/office/drawing/2014/main" id="{41DD3F9E-D134-2C0A-6246-D9CFB2A5A7BD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87" name="Connecteur droit 1786">
                  <a:extLst>
                    <a:ext uri="{FF2B5EF4-FFF2-40B4-BE49-F238E27FC236}">
                      <a16:creationId xmlns:a16="http://schemas.microsoft.com/office/drawing/2014/main" id="{68B1F1A1-6AE5-DC20-1E77-56372C7CF2D9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8" name="Connecteur droit 1787">
                  <a:extLst>
                    <a:ext uri="{FF2B5EF4-FFF2-40B4-BE49-F238E27FC236}">
                      <a16:creationId xmlns:a16="http://schemas.microsoft.com/office/drawing/2014/main" id="{FA5BD615-051B-D094-D8AB-27B9F76B9C3B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9" name="Connecteur droit 1788">
                  <a:extLst>
                    <a:ext uri="{FF2B5EF4-FFF2-40B4-BE49-F238E27FC236}">
                      <a16:creationId xmlns:a16="http://schemas.microsoft.com/office/drawing/2014/main" id="{95234D97-41E2-FD90-AC0C-09B015E25399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94" name="Groupe 1793">
              <a:extLst>
                <a:ext uri="{FF2B5EF4-FFF2-40B4-BE49-F238E27FC236}">
                  <a16:creationId xmlns:a16="http://schemas.microsoft.com/office/drawing/2014/main" id="{DD110BD0-6634-73E0-A0B4-066C083CD3F7}"/>
                </a:ext>
              </a:extLst>
            </p:cNvPr>
            <p:cNvGrpSpPr/>
            <p:nvPr/>
          </p:nvGrpSpPr>
          <p:grpSpPr>
            <a:xfrm>
              <a:off x="5164304" y="4333548"/>
              <a:ext cx="64515" cy="2138688"/>
              <a:chOff x="2586917" y="3152449"/>
              <a:chExt cx="64515" cy="2138688"/>
            </a:xfrm>
          </p:grpSpPr>
          <p:grpSp>
            <p:nvGrpSpPr>
              <p:cNvPr id="1795" name="Groupe 1794">
                <a:extLst>
                  <a:ext uri="{FF2B5EF4-FFF2-40B4-BE49-F238E27FC236}">
                    <a16:creationId xmlns:a16="http://schemas.microsoft.com/office/drawing/2014/main" id="{9B12DD67-CB26-971A-47D9-8F059965F31A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801" name="Connecteur droit 1800">
                  <a:extLst>
                    <a:ext uri="{FF2B5EF4-FFF2-40B4-BE49-F238E27FC236}">
                      <a16:creationId xmlns:a16="http://schemas.microsoft.com/office/drawing/2014/main" id="{5013401C-9010-B491-BA2D-1E2F790E1936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2" name="Connecteur droit 1801">
                  <a:extLst>
                    <a:ext uri="{FF2B5EF4-FFF2-40B4-BE49-F238E27FC236}">
                      <a16:creationId xmlns:a16="http://schemas.microsoft.com/office/drawing/2014/main" id="{F1026081-7BAB-21D6-CE64-C5BE3AF46B2E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3" name="Connecteur droit 1802">
                  <a:extLst>
                    <a:ext uri="{FF2B5EF4-FFF2-40B4-BE49-F238E27FC236}">
                      <a16:creationId xmlns:a16="http://schemas.microsoft.com/office/drawing/2014/main" id="{3A08BBCF-C4CB-A78E-64B0-1A6E44D82E9B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4" name="Connecteur droit 1803">
                  <a:extLst>
                    <a:ext uri="{FF2B5EF4-FFF2-40B4-BE49-F238E27FC236}">
                      <a16:creationId xmlns:a16="http://schemas.microsoft.com/office/drawing/2014/main" id="{EA9A0DD8-9D31-61EE-7967-5A7F054AEE05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97" name="Groupe 1796">
                <a:extLst>
                  <a:ext uri="{FF2B5EF4-FFF2-40B4-BE49-F238E27FC236}">
                    <a16:creationId xmlns:a16="http://schemas.microsoft.com/office/drawing/2014/main" id="{D2735D41-79BB-CFA1-9F5E-FC849E1AC011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798" name="Connecteur droit 1797">
                  <a:extLst>
                    <a:ext uri="{FF2B5EF4-FFF2-40B4-BE49-F238E27FC236}">
                      <a16:creationId xmlns:a16="http://schemas.microsoft.com/office/drawing/2014/main" id="{FE7F7E7A-1E09-CB2C-9F50-159F8E2894F9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9" name="Connecteur droit 1798">
                  <a:extLst>
                    <a:ext uri="{FF2B5EF4-FFF2-40B4-BE49-F238E27FC236}">
                      <a16:creationId xmlns:a16="http://schemas.microsoft.com/office/drawing/2014/main" id="{50CF6D8B-F912-377D-C8BB-BA555A765046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0" name="Connecteur droit 1799">
                  <a:extLst>
                    <a:ext uri="{FF2B5EF4-FFF2-40B4-BE49-F238E27FC236}">
                      <a16:creationId xmlns:a16="http://schemas.microsoft.com/office/drawing/2014/main" id="{D7401327-72C1-6FE9-EFE4-848FDCD742C8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5" name="Groupe 1804">
              <a:extLst>
                <a:ext uri="{FF2B5EF4-FFF2-40B4-BE49-F238E27FC236}">
                  <a16:creationId xmlns:a16="http://schemas.microsoft.com/office/drawing/2014/main" id="{B2034F8D-0184-77AE-5F41-1FB68B501308}"/>
                </a:ext>
              </a:extLst>
            </p:cNvPr>
            <p:cNvGrpSpPr/>
            <p:nvPr/>
          </p:nvGrpSpPr>
          <p:grpSpPr>
            <a:xfrm>
              <a:off x="5523875" y="4333548"/>
              <a:ext cx="64515" cy="2138688"/>
              <a:chOff x="2586917" y="3152449"/>
              <a:chExt cx="64515" cy="2138688"/>
            </a:xfrm>
          </p:grpSpPr>
          <p:grpSp>
            <p:nvGrpSpPr>
              <p:cNvPr id="1806" name="Groupe 1805">
                <a:extLst>
                  <a:ext uri="{FF2B5EF4-FFF2-40B4-BE49-F238E27FC236}">
                    <a16:creationId xmlns:a16="http://schemas.microsoft.com/office/drawing/2014/main" id="{64CB6B51-98F8-E1BA-0096-FB9F6780E4CC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812" name="Connecteur droit 1811">
                  <a:extLst>
                    <a:ext uri="{FF2B5EF4-FFF2-40B4-BE49-F238E27FC236}">
                      <a16:creationId xmlns:a16="http://schemas.microsoft.com/office/drawing/2014/main" id="{319884AE-5718-CF2E-EEA5-1970D6F319C2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3" name="Connecteur droit 1812">
                  <a:extLst>
                    <a:ext uri="{FF2B5EF4-FFF2-40B4-BE49-F238E27FC236}">
                      <a16:creationId xmlns:a16="http://schemas.microsoft.com/office/drawing/2014/main" id="{ECA4CEC9-7FDD-515D-554C-83F1E7DFBD1B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4" name="Connecteur droit 1813">
                  <a:extLst>
                    <a:ext uri="{FF2B5EF4-FFF2-40B4-BE49-F238E27FC236}">
                      <a16:creationId xmlns:a16="http://schemas.microsoft.com/office/drawing/2014/main" id="{579941DA-F63F-A54C-05D1-D9ADD33F351A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5" name="Connecteur droit 1814">
                  <a:extLst>
                    <a:ext uri="{FF2B5EF4-FFF2-40B4-BE49-F238E27FC236}">
                      <a16:creationId xmlns:a16="http://schemas.microsoft.com/office/drawing/2014/main" id="{7911E508-12C5-44D0-47E2-6E7CDD78A1B0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08" name="Groupe 1807">
                <a:extLst>
                  <a:ext uri="{FF2B5EF4-FFF2-40B4-BE49-F238E27FC236}">
                    <a16:creationId xmlns:a16="http://schemas.microsoft.com/office/drawing/2014/main" id="{D4FEFBF5-450B-7A76-D68A-D1198670FBF5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809" name="Connecteur droit 1808">
                  <a:extLst>
                    <a:ext uri="{FF2B5EF4-FFF2-40B4-BE49-F238E27FC236}">
                      <a16:creationId xmlns:a16="http://schemas.microsoft.com/office/drawing/2014/main" id="{480BD0C3-5112-2371-F7E1-4750FF471FD5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0" name="Connecteur droit 1809">
                  <a:extLst>
                    <a:ext uri="{FF2B5EF4-FFF2-40B4-BE49-F238E27FC236}">
                      <a16:creationId xmlns:a16="http://schemas.microsoft.com/office/drawing/2014/main" id="{D52A3643-BF79-C019-4AEA-69A40602F476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1" name="Connecteur droit 1810">
                  <a:extLst>
                    <a:ext uri="{FF2B5EF4-FFF2-40B4-BE49-F238E27FC236}">
                      <a16:creationId xmlns:a16="http://schemas.microsoft.com/office/drawing/2014/main" id="{815FA3D8-C080-265C-0BC3-F561BF8704A9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16" name="Groupe 1815">
              <a:extLst>
                <a:ext uri="{FF2B5EF4-FFF2-40B4-BE49-F238E27FC236}">
                  <a16:creationId xmlns:a16="http://schemas.microsoft.com/office/drawing/2014/main" id="{81449BF3-D217-21F2-A1D0-34214AD0DD1B}"/>
                </a:ext>
              </a:extLst>
            </p:cNvPr>
            <p:cNvGrpSpPr/>
            <p:nvPr/>
          </p:nvGrpSpPr>
          <p:grpSpPr>
            <a:xfrm>
              <a:off x="5881062" y="4333550"/>
              <a:ext cx="64515" cy="2138688"/>
              <a:chOff x="2586917" y="3152449"/>
              <a:chExt cx="64515" cy="2138688"/>
            </a:xfrm>
          </p:grpSpPr>
          <p:grpSp>
            <p:nvGrpSpPr>
              <p:cNvPr id="1817" name="Groupe 1816">
                <a:extLst>
                  <a:ext uri="{FF2B5EF4-FFF2-40B4-BE49-F238E27FC236}">
                    <a16:creationId xmlns:a16="http://schemas.microsoft.com/office/drawing/2014/main" id="{12D5C7AB-0FC3-5B5E-3364-E0C77C7EF638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823" name="Connecteur droit 1822">
                  <a:extLst>
                    <a:ext uri="{FF2B5EF4-FFF2-40B4-BE49-F238E27FC236}">
                      <a16:creationId xmlns:a16="http://schemas.microsoft.com/office/drawing/2014/main" id="{17A19979-F9D3-3696-5D0B-6ABD32EAB357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4" name="Connecteur droit 1823">
                  <a:extLst>
                    <a:ext uri="{FF2B5EF4-FFF2-40B4-BE49-F238E27FC236}">
                      <a16:creationId xmlns:a16="http://schemas.microsoft.com/office/drawing/2014/main" id="{C3ED834F-4D07-92B0-75ED-0DEBFFC9DFEC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5" name="Connecteur droit 1824">
                  <a:extLst>
                    <a:ext uri="{FF2B5EF4-FFF2-40B4-BE49-F238E27FC236}">
                      <a16:creationId xmlns:a16="http://schemas.microsoft.com/office/drawing/2014/main" id="{32B4AA79-2212-A036-13FD-89476DDA341B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6" name="Connecteur droit 1825">
                  <a:extLst>
                    <a:ext uri="{FF2B5EF4-FFF2-40B4-BE49-F238E27FC236}">
                      <a16:creationId xmlns:a16="http://schemas.microsoft.com/office/drawing/2014/main" id="{C013D3C6-85A3-6CB2-247A-EF9D568032A4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19" name="Groupe 1818">
                <a:extLst>
                  <a:ext uri="{FF2B5EF4-FFF2-40B4-BE49-F238E27FC236}">
                    <a16:creationId xmlns:a16="http://schemas.microsoft.com/office/drawing/2014/main" id="{BA9ED2EE-6B15-0E4F-288E-834D5C91328B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820" name="Connecteur droit 1819">
                  <a:extLst>
                    <a:ext uri="{FF2B5EF4-FFF2-40B4-BE49-F238E27FC236}">
                      <a16:creationId xmlns:a16="http://schemas.microsoft.com/office/drawing/2014/main" id="{8A736539-4DA5-FB6F-9A98-803DBB2F93D9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1" name="Connecteur droit 1820">
                  <a:extLst>
                    <a:ext uri="{FF2B5EF4-FFF2-40B4-BE49-F238E27FC236}">
                      <a16:creationId xmlns:a16="http://schemas.microsoft.com/office/drawing/2014/main" id="{2487049B-FBCD-232E-17D0-FBDD3F67FCF8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2" name="Connecteur droit 1821">
                  <a:extLst>
                    <a:ext uri="{FF2B5EF4-FFF2-40B4-BE49-F238E27FC236}">
                      <a16:creationId xmlns:a16="http://schemas.microsoft.com/office/drawing/2014/main" id="{5E45EADD-4055-C11E-F369-B53DF2E67D3C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27" name="Groupe 1826">
              <a:extLst>
                <a:ext uri="{FF2B5EF4-FFF2-40B4-BE49-F238E27FC236}">
                  <a16:creationId xmlns:a16="http://schemas.microsoft.com/office/drawing/2014/main" id="{EBAD62E3-0288-7ACF-FA37-9D58390A4744}"/>
                </a:ext>
              </a:extLst>
            </p:cNvPr>
            <p:cNvGrpSpPr/>
            <p:nvPr/>
          </p:nvGrpSpPr>
          <p:grpSpPr>
            <a:xfrm>
              <a:off x="6240631" y="4333550"/>
              <a:ext cx="64515" cy="2138688"/>
              <a:chOff x="2586917" y="3152449"/>
              <a:chExt cx="64515" cy="2138688"/>
            </a:xfrm>
          </p:grpSpPr>
          <p:grpSp>
            <p:nvGrpSpPr>
              <p:cNvPr id="1828" name="Groupe 1827">
                <a:extLst>
                  <a:ext uri="{FF2B5EF4-FFF2-40B4-BE49-F238E27FC236}">
                    <a16:creationId xmlns:a16="http://schemas.microsoft.com/office/drawing/2014/main" id="{5615681C-DA42-1B93-F72F-0D42C058C985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834" name="Connecteur droit 1833">
                  <a:extLst>
                    <a:ext uri="{FF2B5EF4-FFF2-40B4-BE49-F238E27FC236}">
                      <a16:creationId xmlns:a16="http://schemas.microsoft.com/office/drawing/2014/main" id="{D10C0D57-1E3F-2726-78EF-E5349C97C910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5" name="Connecteur droit 1834">
                  <a:extLst>
                    <a:ext uri="{FF2B5EF4-FFF2-40B4-BE49-F238E27FC236}">
                      <a16:creationId xmlns:a16="http://schemas.microsoft.com/office/drawing/2014/main" id="{34562481-0E25-C20F-B4DF-9C47EFE7E7E9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6" name="Connecteur droit 1835">
                  <a:extLst>
                    <a:ext uri="{FF2B5EF4-FFF2-40B4-BE49-F238E27FC236}">
                      <a16:creationId xmlns:a16="http://schemas.microsoft.com/office/drawing/2014/main" id="{1DBE4C16-04F8-4D8E-614C-564F02E77D79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7" name="Connecteur droit 1836">
                  <a:extLst>
                    <a:ext uri="{FF2B5EF4-FFF2-40B4-BE49-F238E27FC236}">
                      <a16:creationId xmlns:a16="http://schemas.microsoft.com/office/drawing/2014/main" id="{3ECDC714-5C0A-41DB-8CFD-A15D52A9BA04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0" name="Groupe 1829">
                <a:extLst>
                  <a:ext uri="{FF2B5EF4-FFF2-40B4-BE49-F238E27FC236}">
                    <a16:creationId xmlns:a16="http://schemas.microsoft.com/office/drawing/2014/main" id="{9F5FC54D-DDEF-6543-E6DD-921698A12469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831" name="Connecteur droit 1830">
                  <a:extLst>
                    <a:ext uri="{FF2B5EF4-FFF2-40B4-BE49-F238E27FC236}">
                      <a16:creationId xmlns:a16="http://schemas.microsoft.com/office/drawing/2014/main" id="{376DB959-49A8-BC30-0555-A7D341762551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2" name="Connecteur droit 1831">
                  <a:extLst>
                    <a:ext uri="{FF2B5EF4-FFF2-40B4-BE49-F238E27FC236}">
                      <a16:creationId xmlns:a16="http://schemas.microsoft.com/office/drawing/2014/main" id="{CB6F9952-ABFB-0762-66AB-0EB5BAC4CECC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3" name="Connecteur droit 1832">
                  <a:extLst>
                    <a:ext uri="{FF2B5EF4-FFF2-40B4-BE49-F238E27FC236}">
                      <a16:creationId xmlns:a16="http://schemas.microsoft.com/office/drawing/2014/main" id="{310186E6-B5F9-A070-4D07-C8A309EFBEE4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38" name="Groupe 1837">
              <a:extLst>
                <a:ext uri="{FF2B5EF4-FFF2-40B4-BE49-F238E27FC236}">
                  <a16:creationId xmlns:a16="http://schemas.microsoft.com/office/drawing/2014/main" id="{0E0250D3-53C6-EA8D-3583-D381ED5B987F}"/>
                </a:ext>
              </a:extLst>
            </p:cNvPr>
            <p:cNvGrpSpPr/>
            <p:nvPr/>
          </p:nvGrpSpPr>
          <p:grpSpPr>
            <a:xfrm>
              <a:off x="6597818" y="4333551"/>
              <a:ext cx="64515" cy="2138688"/>
              <a:chOff x="2586917" y="3152449"/>
              <a:chExt cx="64515" cy="2138688"/>
            </a:xfrm>
          </p:grpSpPr>
          <p:grpSp>
            <p:nvGrpSpPr>
              <p:cNvPr id="1839" name="Groupe 1838">
                <a:extLst>
                  <a:ext uri="{FF2B5EF4-FFF2-40B4-BE49-F238E27FC236}">
                    <a16:creationId xmlns:a16="http://schemas.microsoft.com/office/drawing/2014/main" id="{87B933BA-3C12-1FF6-5808-5E8FA492654F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845" name="Connecteur droit 1844">
                  <a:extLst>
                    <a:ext uri="{FF2B5EF4-FFF2-40B4-BE49-F238E27FC236}">
                      <a16:creationId xmlns:a16="http://schemas.microsoft.com/office/drawing/2014/main" id="{08E07249-272E-2F17-414E-C76BA9E1DF79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6" name="Connecteur droit 1845">
                  <a:extLst>
                    <a:ext uri="{FF2B5EF4-FFF2-40B4-BE49-F238E27FC236}">
                      <a16:creationId xmlns:a16="http://schemas.microsoft.com/office/drawing/2014/main" id="{F3AA1E53-31B8-4960-5B12-645FE51115A2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7" name="Connecteur droit 1846">
                  <a:extLst>
                    <a:ext uri="{FF2B5EF4-FFF2-40B4-BE49-F238E27FC236}">
                      <a16:creationId xmlns:a16="http://schemas.microsoft.com/office/drawing/2014/main" id="{13B6E6B7-93C5-0B88-E0E4-7F84EF9ECE17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8" name="Connecteur droit 1847">
                  <a:extLst>
                    <a:ext uri="{FF2B5EF4-FFF2-40B4-BE49-F238E27FC236}">
                      <a16:creationId xmlns:a16="http://schemas.microsoft.com/office/drawing/2014/main" id="{A91C0AE3-A72F-FF50-344B-DB0F0624D3A5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1" name="Groupe 1840">
                <a:extLst>
                  <a:ext uri="{FF2B5EF4-FFF2-40B4-BE49-F238E27FC236}">
                    <a16:creationId xmlns:a16="http://schemas.microsoft.com/office/drawing/2014/main" id="{D47086A1-1324-2B54-7B6C-7D3609A7C312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842" name="Connecteur droit 1841">
                  <a:extLst>
                    <a:ext uri="{FF2B5EF4-FFF2-40B4-BE49-F238E27FC236}">
                      <a16:creationId xmlns:a16="http://schemas.microsoft.com/office/drawing/2014/main" id="{82C85375-1BDF-5C3B-EA6F-4A5E0051A4A7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3" name="Connecteur droit 1842">
                  <a:extLst>
                    <a:ext uri="{FF2B5EF4-FFF2-40B4-BE49-F238E27FC236}">
                      <a16:creationId xmlns:a16="http://schemas.microsoft.com/office/drawing/2014/main" id="{555A34EC-93EC-7523-D41E-5A496014435A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4" name="Connecteur droit 1843">
                  <a:extLst>
                    <a:ext uri="{FF2B5EF4-FFF2-40B4-BE49-F238E27FC236}">
                      <a16:creationId xmlns:a16="http://schemas.microsoft.com/office/drawing/2014/main" id="{DE371AD1-35A3-61C7-4F54-FB8775ED52D6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49" name="Groupe 1848">
              <a:extLst>
                <a:ext uri="{FF2B5EF4-FFF2-40B4-BE49-F238E27FC236}">
                  <a16:creationId xmlns:a16="http://schemas.microsoft.com/office/drawing/2014/main" id="{CD34AF85-3E35-D81A-7325-83F67BCE28BF}"/>
                </a:ext>
              </a:extLst>
            </p:cNvPr>
            <p:cNvGrpSpPr/>
            <p:nvPr/>
          </p:nvGrpSpPr>
          <p:grpSpPr>
            <a:xfrm>
              <a:off x="6957593" y="4333548"/>
              <a:ext cx="64515" cy="2138688"/>
              <a:chOff x="2586917" y="3152449"/>
              <a:chExt cx="64515" cy="2138688"/>
            </a:xfrm>
          </p:grpSpPr>
          <p:grpSp>
            <p:nvGrpSpPr>
              <p:cNvPr id="1850" name="Groupe 1849">
                <a:extLst>
                  <a:ext uri="{FF2B5EF4-FFF2-40B4-BE49-F238E27FC236}">
                    <a16:creationId xmlns:a16="http://schemas.microsoft.com/office/drawing/2014/main" id="{2829C7FD-60A2-8A99-AF74-A789DE7E80BA}"/>
                  </a:ext>
                </a:extLst>
              </p:cNvPr>
              <p:cNvGrpSpPr/>
              <p:nvPr/>
            </p:nvGrpSpPr>
            <p:grpSpPr>
              <a:xfrm>
                <a:off x="2586917" y="4244144"/>
                <a:ext cx="64515" cy="1046993"/>
                <a:chOff x="8750665" y="9816120"/>
                <a:chExt cx="64515" cy="1046993"/>
              </a:xfrm>
            </p:grpSpPr>
            <p:cxnSp>
              <p:nvCxnSpPr>
                <p:cNvPr id="1856" name="Connecteur droit 1855">
                  <a:extLst>
                    <a:ext uri="{FF2B5EF4-FFF2-40B4-BE49-F238E27FC236}">
                      <a16:creationId xmlns:a16="http://schemas.microsoft.com/office/drawing/2014/main" id="{5C89DBAE-E6DE-3426-38BC-0A91EC421FDF}"/>
                    </a:ext>
                  </a:extLst>
                </p:cNvPr>
                <p:cNvCxnSpPr/>
                <p:nvPr/>
              </p:nvCxnSpPr>
              <p:spPr>
                <a:xfrm>
                  <a:off x="8757580" y="9816120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7" name="Connecteur droit 1856">
                  <a:extLst>
                    <a:ext uri="{FF2B5EF4-FFF2-40B4-BE49-F238E27FC236}">
                      <a16:creationId xmlns:a16="http://schemas.microsoft.com/office/drawing/2014/main" id="{E5143086-E760-1280-F322-FA4F095FDC16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8" name="Connecteur droit 1857">
                  <a:extLst>
                    <a:ext uri="{FF2B5EF4-FFF2-40B4-BE49-F238E27FC236}">
                      <a16:creationId xmlns:a16="http://schemas.microsoft.com/office/drawing/2014/main" id="{2342BBB6-A3B8-6E25-DB68-A6CC91EB799E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9" name="Connecteur droit 1858">
                  <a:extLst>
                    <a:ext uri="{FF2B5EF4-FFF2-40B4-BE49-F238E27FC236}">
                      <a16:creationId xmlns:a16="http://schemas.microsoft.com/office/drawing/2014/main" id="{1973EF2E-655B-AE41-0C7E-6F5DE9D752AC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52" name="Groupe 1851">
                <a:extLst>
                  <a:ext uri="{FF2B5EF4-FFF2-40B4-BE49-F238E27FC236}">
                    <a16:creationId xmlns:a16="http://schemas.microsoft.com/office/drawing/2014/main" id="{BD2D13D1-8816-CE5A-D5E2-5DDAF0725A64}"/>
                  </a:ext>
                </a:extLst>
              </p:cNvPr>
              <p:cNvGrpSpPr/>
              <p:nvPr/>
            </p:nvGrpSpPr>
            <p:grpSpPr>
              <a:xfrm>
                <a:off x="2586917" y="3152449"/>
                <a:ext cx="59753" cy="723794"/>
                <a:chOff x="8750665" y="10139319"/>
                <a:chExt cx="59753" cy="723794"/>
              </a:xfrm>
            </p:grpSpPr>
            <p:cxnSp>
              <p:nvCxnSpPr>
                <p:cNvPr id="1853" name="Connecteur droit 1852">
                  <a:extLst>
                    <a:ext uri="{FF2B5EF4-FFF2-40B4-BE49-F238E27FC236}">
                      <a16:creationId xmlns:a16="http://schemas.microsoft.com/office/drawing/2014/main" id="{2E329AEB-587F-3EDF-9781-D40D811C82C6}"/>
                    </a:ext>
                  </a:extLst>
                </p:cNvPr>
                <p:cNvCxnSpPr/>
                <p:nvPr/>
              </p:nvCxnSpPr>
              <p:spPr>
                <a:xfrm>
                  <a:off x="8752818" y="10139319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4" name="Connecteur droit 1853">
                  <a:extLst>
                    <a:ext uri="{FF2B5EF4-FFF2-40B4-BE49-F238E27FC236}">
                      <a16:creationId xmlns:a16="http://schemas.microsoft.com/office/drawing/2014/main" id="{6BA26FD9-43BE-50EE-C1AF-6F2530F77066}"/>
                    </a:ext>
                  </a:extLst>
                </p:cNvPr>
                <p:cNvCxnSpPr/>
                <p:nvPr/>
              </p:nvCxnSpPr>
              <p:spPr>
                <a:xfrm>
                  <a:off x="8752818" y="10500432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5" name="Connecteur droit 1854">
                  <a:extLst>
                    <a:ext uri="{FF2B5EF4-FFF2-40B4-BE49-F238E27FC236}">
                      <a16:creationId xmlns:a16="http://schemas.microsoft.com/office/drawing/2014/main" id="{E672CAA7-8206-FC25-1D46-4A98C165D1AC}"/>
                    </a:ext>
                  </a:extLst>
                </p:cNvPr>
                <p:cNvCxnSpPr/>
                <p:nvPr/>
              </p:nvCxnSpPr>
              <p:spPr>
                <a:xfrm>
                  <a:off x="8750665" y="10863113"/>
                  <a:ext cx="57600" cy="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68" name="Groupe 1967">
              <a:extLst>
                <a:ext uri="{FF2B5EF4-FFF2-40B4-BE49-F238E27FC236}">
                  <a16:creationId xmlns:a16="http://schemas.microsoft.com/office/drawing/2014/main" id="{B449DEA6-48FE-F71B-BFF2-8D7B6EE2807C}"/>
                </a:ext>
              </a:extLst>
            </p:cNvPr>
            <p:cNvGrpSpPr/>
            <p:nvPr/>
          </p:nvGrpSpPr>
          <p:grpSpPr>
            <a:xfrm>
              <a:off x="7319543" y="3331043"/>
              <a:ext cx="2229730" cy="2936406"/>
              <a:chOff x="7259343" y="2149943"/>
              <a:chExt cx="2229730" cy="2936406"/>
            </a:xfrm>
          </p:grpSpPr>
          <p:grpSp>
            <p:nvGrpSpPr>
              <p:cNvPr id="1864" name="Groupe 1863">
                <a:extLst>
                  <a:ext uri="{FF2B5EF4-FFF2-40B4-BE49-F238E27FC236}">
                    <a16:creationId xmlns:a16="http://schemas.microsoft.com/office/drawing/2014/main" id="{9F9EB87A-15A3-83B5-7A89-1E1C2DDD2047}"/>
                  </a:ext>
                </a:extLst>
              </p:cNvPr>
              <p:cNvGrpSpPr/>
              <p:nvPr/>
            </p:nvGrpSpPr>
            <p:grpSpPr>
              <a:xfrm>
                <a:off x="7259343" y="2947661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866" name="Groupe 1865">
                  <a:extLst>
                    <a:ext uri="{FF2B5EF4-FFF2-40B4-BE49-F238E27FC236}">
                      <a16:creationId xmlns:a16="http://schemas.microsoft.com/office/drawing/2014/main" id="{529D68F9-0C74-BAFE-3458-A6DAEA2312F2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872" name="Connecteur droit 1871">
                    <a:extLst>
                      <a:ext uri="{FF2B5EF4-FFF2-40B4-BE49-F238E27FC236}">
                        <a16:creationId xmlns:a16="http://schemas.microsoft.com/office/drawing/2014/main" id="{53393446-250F-2200-1DC3-C4DA2BB71521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3" name="Connecteur droit 1872">
                    <a:extLst>
                      <a:ext uri="{FF2B5EF4-FFF2-40B4-BE49-F238E27FC236}">
                        <a16:creationId xmlns:a16="http://schemas.microsoft.com/office/drawing/2014/main" id="{D1F50469-C0AA-800E-2F63-E4FCC5162A08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4" name="Connecteur droit 1873">
                    <a:extLst>
                      <a:ext uri="{FF2B5EF4-FFF2-40B4-BE49-F238E27FC236}">
                        <a16:creationId xmlns:a16="http://schemas.microsoft.com/office/drawing/2014/main" id="{4535E422-C82F-64C6-7A5F-9912E55B8291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5" name="Connecteur droit 1874">
                    <a:extLst>
                      <a:ext uri="{FF2B5EF4-FFF2-40B4-BE49-F238E27FC236}">
                        <a16:creationId xmlns:a16="http://schemas.microsoft.com/office/drawing/2014/main" id="{82BD9061-08F1-3544-4B43-E3FF80A17313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68" name="Groupe 1867">
                  <a:extLst>
                    <a:ext uri="{FF2B5EF4-FFF2-40B4-BE49-F238E27FC236}">
                      <a16:creationId xmlns:a16="http://schemas.microsoft.com/office/drawing/2014/main" id="{654D87DC-91F2-7A82-E7C5-C5D23C8F4FB7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869" name="Connecteur droit 1868">
                    <a:extLst>
                      <a:ext uri="{FF2B5EF4-FFF2-40B4-BE49-F238E27FC236}">
                        <a16:creationId xmlns:a16="http://schemas.microsoft.com/office/drawing/2014/main" id="{F2274ABD-80E7-D2F6-C076-96DD59CD3577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0" name="Connecteur droit 1869">
                    <a:extLst>
                      <a:ext uri="{FF2B5EF4-FFF2-40B4-BE49-F238E27FC236}">
                        <a16:creationId xmlns:a16="http://schemas.microsoft.com/office/drawing/2014/main" id="{BC38E9C2-7945-4F9F-DEB5-9123FBC96E2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71" name="Connecteur droit 1870">
                    <a:extLst>
                      <a:ext uri="{FF2B5EF4-FFF2-40B4-BE49-F238E27FC236}">
                        <a16:creationId xmlns:a16="http://schemas.microsoft.com/office/drawing/2014/main" id="{E5E1A3D9-2DEA-90AD-C9FE-E7005C2B1B16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881" name="Groupe 1880">
                <a:extLst>
                  <a:ext uri="{FF2B5EF4-FFF2-40B4-BE49-F238E27FC236}">
                    <a16:creationId xmlns:a16="http://schemas.microsoft.com/office/drawing/2014/main" id="{2DC81005-2A42-08FB-EFC3-4C5E05425F64}"/>
                  </a:ext>
                </a:extLst>
              </p:cNvPr>
              <p:cNvGrpSpPr/>
              <p:nvPr/>
            </p:nvGrpSpPr>
            <p:grpSpPr>
              <a:xfrm>
                <a:off x="7616529" y="2769069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883" name="Groupe 1882">
                  <a:extLst>
                    <a:ext uri="{FF2B5EF4-FFF2-40B4-BE49-F238E27FC236}">
                      <a16:creationId xmlns:a16="http://schemas.microsoft.com/office/drawing/2014/main" id="{4A8E78F0-7B95-68E1-6F9B-5140B6F2C328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889" name="Connecteur droit 1888">
                    <a:extLst>
                      <a:ext uri="{FF2B5EF4-FFF2-40B4-BE49-F238E27FC236}">
                        <a16:creationId xmlns:a16="http://schemas.microsoft.com/office/drawing/2014/main" id="{92DF2645-E1EA-C750-11D4-1A5F3655ED27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0" name="Connecteur droit 1889">
                    <a:extLst>
                      <a:ext uri="{FF2B5EF4-FFF2-40B4-BE49-F238E27FC236}">
                        <a16:creationId xmlns:a16="http://schemas.microsoft.com/office/drawing/2014/main" id="{B87CC93E-8986-053E-A073-EBF227F7F4ED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1" name="Connecteur droit 1890">
                    <a:extLst>
                      <a:ext uri="{FF2B5EF4-FFF2-40B4-BE49-F238E27FC236}">
                        <a16:creationId xmlns:a16="http://schemas.microsoft.com/office/drawing/2014/main" id="{6EE786B9-7CFA-7CAF-4FFA-4C311DC4CC71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2" name="Connecteur droit 1891">
                    <a:extLst>
                      <a:ext uri="{FF2B5EF4-FFF2-40B4-BE49-F238E27FC236}">
                        <a16:creationId xmlns:a16="http://schemas.microsoft.com/office/drawing/2014/main" id="{13B3DAB5-ABAF-03DB-6121-F44F1A3FFE8D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85" name="Groupe 1884">
                  <a:extLst>
                    <a:ext uri="{FF2B5EF4-FFF2-40B4-BE49-F238E27FC236}">
                      <a16:creationId xmlns:a16="http://schemas.microsoft.com/office/drawing/2014/main" id="{4CFCF010-12DB-D61A-06BE-8DADBB03A6AC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886" name="Connecteur droit 1885">
                    <a:extLst>
                      <a:ext uri="{FF2B5EF4-FFF2-40B4-BE49-F238E27FC236}">
                        <a16:creationId xmlns:a16="http://schemas.microsoft.com/office/drawing/2014/main" id="{DFF54EC0-2371-963D-5837-A2E6786E70F9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7" name="Connecteur droit 1886">
                    <a:extLst>
                      <a:ext uri="{FF2B5EF4-FFF2-40B4-BE49-F238E27FC236}">
                        <a16:creationId xmlns:a16="http://schemas.microsoft.com/office/drawing/2014/main" id="{B2355D82-4543-CC26-5A3D-F110B1FCA421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8" name="Connecteur droit 1887">
                    <a:extLst>
                      <a:ext uri="{FF2B5EF4-FFF2-40B4-BE49-F238E27FC236}">
                        <a16:creationId xmlns:a16="http://schemas.microsoft.com/office/drawing/2014/main" id="{5236EB6C-5C6E-5BEA-8195-87E0F607AEBA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896" name="Groupe 1895">
                <a:extLst>
                  <a:ext uri="{FF2B5EF4-FFF2-40B4-BE49-F238E27FC236}">
                    <a16:creationId xmlns:a16="http://schemas.microsoft.com/office/drawing/2014/main" id="{D56C8F44-388C-BB6B-360E-11EC1F9C031F}"/>
                  </a:ext>
                </a:extLst>
              </p:cNvPr>
              <p:cNvGrpSpPr/>
              <p:nvPr/>
            </p:nvGrpSpPr>
            <p:grpSpPr>
              <a:xfrm>
                <a:off x="7978479" y="2583330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898" name="Groupe 1897">
                  <a:extLst>
                    <a:ext uri="{FF2B5EF4-FFF2-40B4-BE49-F238E27FC236}">
                      <a16:creationId xmlns:a16="http://schemas.microsoft.com/office/drawing/2014/main" id="{8D51FCBE-5274-EF97-A386-1CC822D9B8B2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04" name="Connecteur droit 1903">
                    <a:extLst>
                      <a:ext uri="{FF2B5EF4-FFF2-40B4-BE49-F238E27FC236}">
                        <a16:creationId xmlns:a16="http://schemas.microsoft.com/office/drawing/2014/main" id="{1241D6C1-1282-5859-4CE7-09BD5BB93FB6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5" name="Connecteur droit 1904">
                    <a:extLst>
                      <a:ext uri="{FF2B5EF4-FFF2-40B4-BE49-F238E27FC236}">
                        <a16:creationId xmlns:a16="http://schemas.microsoft.com/office/drawing/2014/main" id="{A9FC5DA5-715E-6EE7-E25F-08232E2DA599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6" name="Connecteur droit 1905">
                    <a:extLst>
                      <a:ext uri="{FF2B5EF4-FFF2-40B4-BE49-F238E27FC236}">
                        <a16:creationId xmlns:a16="http://schemas.microsoft.com/office/drawing/2014/main" id="{00CEB5BC-176F-F792-2562-A2B76117A07D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7" name="Connecteur droit 1906">
                    <a:extLst>
                      <a:ext uri="{FF2B5EF4-FFF2-40B4-BE49-F238E27FC236}">
                        <a16:creationId xmlns:a16="http://schemas.microsoft.com/office/drawing/2014/main" id="{89AF459B-826A-3D4C-69AC-586F1E5AA362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00" name="Groupe 1899">
                  <a:extLst>
                    <a:ext uri="{FF2B5EF4-FFF2-40B4-BE49-F238E27FC236}">
                      <a16:creationId xmlns:a16="http://schemas.microsoft.com/office/drawing/2014/main" id="{EEA4EEBF-A340-5426-9085-93256AD765BD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01" name="Connecteur droit 1900">
                    <a:extLst>
                      <a:ext uri="{FF2B5EF4-FFF2-40B4-BE49-F238E27FC236}">
                        <a16:creationId xmlns:a16="http://schemas.microsoft.com/office/drawing/2014/main" id="{7DC820B3-78A7-61B5-43D7-BA204D5A9220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2" name="Connecteur droit 1901">
                    <a:extLst>
                      <a:ext uri="{FF2B5EF4-FFF2-40B4-BE49-F238E27FC236}">
                        <a16:creationId xmlns:a16="http://schemas.microsoft.com/office/drawing/2014/main" id="{0C1015DE-4EEA-CDCA-A746-532FF83557A8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3" name="Connecteur droit 1902">
                    <a:extLst>
                      <a:ext uri="{FF2B5EF4-FFF2-40B4-BE49-F238E27FC236}">
                        <a16:creationId xmlns:a16="http://schemas.microsoft.com/office/drawing/2014/main" id="{2AEF7198-C441-94EF-8099-AE2DC2B047DE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11" name="Groupe 1910">
                <a:extLst>
                  <a:ext uri="{FF2B5EF4-FFF2-40B4-BE49-F238E27FC236}">
                    <a16:creationId xmlns:a16="http://schemas.microsoft.com/office/drawing/2014/main" id="{DDE9B91C-D784-34A4-2DFC-A74570F9653B}"/>
                  </a:ext>
                </a:extLst>
              </p:cNvPr>
              <p:cNvGrpSpPr/>
              <p:nvPr/>
            </p:nvGrpSpPr>
            <p:grpSpPr>
              <a:xfrm>
                <a:off x="8340428" y="2438073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13" name="Groupe 1912">
                  <a:extLst>
                    <a:ext uri="{FF2B5EF4-FFF2-40B4-BE49-F238E27FC236}">
                      <a16:creationId xmlns:a16="http://schemas.microsoft.com/office/drawing/2014/main" id="{DDCABBB9-A406-5D29-F488-B9E4ADAF42A1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19" name="Connecteur droit 1918">
                    <a:extLst>
                      <a:ext uri="{FF2B5EF4-FFF2-40B4-BE49-F238E27FC236}">
                        <a16:creationId xmlns:a16="http://schemas.microsoft.com/office/drawing/2014/main" id="{96E79C5E-5B97-59FF-324A-9AA2B9444F45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0" name="Connecteur droit 1919">
                    <a:extLst>
                      <a:ext uri="{FF2B5EF4-FFF2-40B4-BE49-F238E27FC236}">
                        <a16:creationId xmlns:a16="http://schemas.microsoft.com/office/drawing/2014/main" id="{C74E3DDD-A3A7-E19B-AC54-43AB111FED15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1" name="Connecteur droit 1920">
                    <a:extLst>
                      <a:ext uri="{FF2B5EF4-FFF2-40B4-BE49-F238E27FC236}">
                        <a16:creationId xmlns:a16="http://schemas.microsoft.com/office/drawing/2014/main" id="{AC63F608-5B0E-B9D2-8031-4740E8347173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2" name="Connecteur droit 1921">
                    <a:extLst>
                      <a:ext uri="{FF2B5EF4-FFF2-40B4-BE49-F238E27FC236}">
                        <a16:creationId xmlns:a16="http://schemas.microsoft.com/office/drawing/2014/main" id="{1EDF6C12-128F-C5C3-307E-BF8443F67065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15" name="Groupe 1914">
                  <a:extLst>
                    <a:ext uri="{FF2B5EF4-FFF2-40B4-BE49-F238E27FC236}">
                      <a16:creationId xmlns:a16="http://schemas.microsoft.com/office/drawing/2014/main" id="{8E90CEA2-08E9-B15C-A579-F6886816DCA0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16" name="Connecteur droit 1915">
                    <a:extLst>
                      <a:ext uri="{FF2B5EF4-FFF2-40B4-BE49-F238E27FC236}">
                        <a16:creationId xmlns:a16="http://schemas.microsoft.com/office/drawing/2014/main" id="{84B73F0B-C3EE-691A-77AE-5A4B04F7A250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7" name="Connecteur droit 1916">
                    <a:extLst>
                      <a:ext uri="{FF2B5EF4-FFF2-40B4-BE49-F238E27FC236}">
                        <a16:creationId xmlns:a16="http://schemas.microsoft.com/office/drawing/2014/main" id="{B4AEF48E-F202-0D92-AB76-F2CC90B7069F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8" name="Connecteur droit 1917">
                    <a:extLst>
                      <a:ext uri="{FF2B5EF4-FFF2-40B4-BE49-F238E27FC236}">
                        <a16:creationId xmlns:a16="http://schemas.microsoft.com/office/drawing/2014/main" id="{132BE9C1-9F41-978D-B4AC-773DC5B25E5D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26" name="Groupe 1925">
                <a:extLst>
                  <a:ext uri="{FF2B5EF4-FFF2-40B4-BE49-F238E27FC236}">
                    <a16:creationId xmlns:a16="http://schemas.microsoft.com/office/drawing/2014/main" id="{13D4300B-0A2E-DD47-2338-CC33714F3959}"/>
                  </a:ext>
                </a:extLst>
              </p:cNvPr>
              <p:cNvGrpSpPr/>
              <p:nvPr/>
            </p:nvGrpSpPr>
            <p:grpSpPr>
              <a:xfrm>
                <a:off x="8702378" y="2338061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28" name="Groupe 1927">
                  <a:extLst>
                    <a:ext uri="{FF2B5EF4-FFF2-40B4-BE49-F238E27FC236}">
                      <a16:creationId xmlns:a16="http://schemas.microsoft.com/office/drawing/2014/main" id="{1F1C9803-6AE4-7F81-3708-85897CEE548C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34" name="Connecteur droit 1933">
                    <a:extLst>
                      <a:ext uri="{FF2B5EF4-FFF2-40B4-BE49-F238E27FC236}">
                        <a16:creationId xmlns:a16="http://schemas.microsoft.com/office/drawing/2014/main" id="{A9174A45-95CF-D5F6-ECDD-FCBC22932293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5" name="Connecteur droit 1934">
                    <a:extLst>
                      <a:ext uri="{FF2B5EF4-FFF2-40B4-BE49-F238E27FC236}">
                        <a16:creationId xmlns:a16="http://schemas.microsoft.com/office/drawing/2014/main" id="{977E4FAE-1278-852B-4209-3284CA050390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6" name="Connecteur droit 1935">
                    <a:extLst>
                      <a:ext uri="{FF2B5EF4-FFF2-40B4-BE49-F238E27FC236}">
                        <a16:creationId xmlns:a16="http://schemas.microsoft.com/office/drawing/2014/main" id="{D7A2D2EB-7D3C-43D5-6A21-C239AFDD81DE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7" name="Connecteur droit 1936">
                    <a:extLst>
                      <a:ext uri="{FF2B5EF4-FFF2-40B4-BE49-F238E27FC236}">
                        <a16:creationId xmlns:a16="http://schemas.microsoft.com/office/drawing/2014/main" id="{FCC293C9-BB7F-2EB8-0F70-0C59D48323A0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0" name="Groupe 1929">
                  <a:extLst>
                    <a:ext uri="{FF2B5EF4-FFF2-40B4-BE49-F238E27FC236}">
                      <a16:creationId xmlns:a16="http://schemas.microsoft.com/office/drawing/2014/main" id="{26C02A82-7E0A-3D69-E5C4-947CBAC73529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31" name="Connecteur droit 1930">
                    <a:extLst>
                      <a:ext uri="{FF2B5EF4-FFF2-40B4-BE49-F238E27FC236}">
                        <a16:creationId xmlns:a16="http://schemas.microsoft.com/office/drawing/2014/main" id="{2635B4DF-D034-1063-02B0-53C7F017C7C3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2" name="Connecteur droit 1931">
                    <a:extLst>
                      <a:ext uri="{FF2B5EF4-FFF2-40B4-BE49-F238E27FC236}">
                        <a16:creationId xmlns:a16="http://schemas.microsoft.com/office/drawing/2014/main" id="{C0A9F787-A765-6EFE-796D-2CC2E0CECE46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3" name="Connecteur droit 1932">
                    <a:extLst>
                      <a:ext uri="{FF2B5EF4-FFF2-40B4-BE49-F238E27FC236}">
                        <a16:creationId xmlns:a16="http://schemas.microsoft.com/office/drawing/2014/main" id="{2D420C12-E969-74D7-FA07-FEEE0DAAC224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41" name="Groupe 1940">
                <a:extLst>
                  <a:ext uri="{FF2B5EF4-FFF2-40B4-BE49-F238E27FC236}">
                    <a16:creationId xmlns:a16="http://schemas.microsoft.com/office/drawing/2014/main" id="{B77F8F5B-3E64-41D3-5C2A-E69CB2762CE3}"/>
                  </a:ext>
                </a:extLst>
              </p:cNvPr>
              <p:cNvGrpSpPr/>
              <p:nvPr/>
            </p:nvGrpSpPr>
            <p:grpSpPr>
              <a:xfrm>
                <a:off x="9064328" y="2245192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43" name="Groupe 1942">
                  <a:extLst>
                    <a:ext uri="{FF2B5EF4-FFF2-40B4-BE49-F238E27FC236}">
                      <a16:creationId xmlns:a16="http://schemas.microsoft.com/office/drawing/2014/main" id="{3BA86A2D-F83E-963F-98D8-ED12E57DB08C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49" name="Connecteur droit 1948">
                    <a:extLst>
                      <a:ext uri="{FF2B5EF4-FFF2-40B4-BE49-F238E27FC236}">
                        <a16:creationId xmlns:a16="http://schemas.microsoft.com/office/drawing/2014/main" id="{96598801-152F-5847-3A18-FA800DA00525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0" name="Connecteur droit 1949">
                    <a:extLst>
                      <a:ext uri="{FF2B5EF4-FFF2-40B4-BE49-F238E27FC236}">
                        <a16:creationId xmlns:a16="http://schemas.microsoft.com/office/drawing/2014/main" id="{B1E3DDA9-C904-E54B-D81E-469B49E9E5A6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1" name="Connecteur droit 1950">
                    <a:extLst>
                      <a:ext uri="{FF2B5EF4-FFF2-40B4-BE49-F238E27FC236}">
                        <a16:creationId xmlns:a16="http://schemas.microsoft.com/office/drawing/2014/main" id="{27A21203-0885-2A2D-CC48-031E0CBE2E50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2" name="Connecteur droit 1951">
                    <a:extLst>
                      <a:ext uri="{FF2B5EF4-FFF2-40B4-BE49-F238E27FC236}">
                        <a16:creationId xmlns:a16="http://schemas.microsoft.com/office/drawing/2014/main" id="{E8824C11-7A42-52B1-FCE7-7C3F5A0DB5F3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5" name="Groupe 1944">
                  <a:extLst>
                    <a:ext uri="{FF2B5EF4-FFF2-40B4-BE49-F238E27FC236}">
                      <a16:creationId xmlns:a16="http://schemas.microsoft.com/office/drawing/2014/main" id="{F7C1C61B-99F8-BED3-4AE3-A761EEE4CA85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46" name="Connecteur droit 1945">
                    <a:extLst>
                      <a:ext uri="{FF2B5EF4-FFF2-40B4-BE49-F238E27FC236}">
                        <a16:creationId xmlns:a16="http://schemas.microsoft.com/office/drawing/2014/main" id="{95429241-D2C4-6C8A-A33E-15C8388F0305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7" name="Connecteur droit 1946">
                    <a:extLst>
                      <a:ext uri="{FF2B5EF4-FFF2-40B4-BE49-F238E27FC236}">
                        <a16:creationId xmlns:a16="http://schemas.microsoft.com/office/drawing/2014/main" id="{98874704-25F8-949E-59B9-39823F81A4A3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8" name="Connecteur droit 1947">
                    <a:extLst>
                      <a:ext uri="{FF2B5EF4-FFF2-40B4-BE49-F238E27FC236}">
                        <a16:creationId xmlns:a16="http://schemas.microsoft.com/office/drawing/2014/main" id="{907CA574-9AB9-ECCB-D21F-64E9E1B1BF9A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56" name="Groupe 1955">
                <a:extLst>
                  <a:ext uri="{FF2B5EF4-FFF2-40B4-BE49-F238E27FC236}">
                    <a16:creationId xmlns:a16="http://schemas.microsoft.com/office/drawing/2014/main" id="{C4BED1A7-C1EF-BB23-A6E2-56D077E10B52}"/>
                  </a:ext>
                </a:extLst>
              </p:cNvPr>
              <p:cNvGrpSpPr/>
              <p:nvPr/>
            </p:nvGrpSpPr>
            <p:grpSpPr>
              <a:xfrm>
                <a:off x="9424558" y="2149943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58" name="Groupe 1957">
                  <a:extLst>
                    <a:ext uri="{FF2B5EF4-FFF2-40B4-BE49-F238E27FC236}">
                      <a16:creationId xmlns:a16="http://schemas.microsoft.com/office/drawing/2014/main" id="{91916330-9060-A1AA-161F-E02745CFA1CA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64" name="Connecteur droit 1963">
                    <a:extLst>
                      <a:ext uri="{FF2B5EF4-FFF2-40B4-BE49-F238E27FC236}">
                        <a16:creationId xmlns:a16="http://schemas.microsoft.com/office/drawing/2014/main" id="{56C9EFEB-001D-8113-D39E-E44257A5773A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5" name="Connecteur droit 1964">
                    <a:extLst>
                      <a:ext uri="{FF2B5EF4-FFF2-40B4-BE49-F238E27FC236}">
                        <a16:creationId xmlns:a16="http://schemas.microsoft.com/office/drawing/2014/main" id="{2237FD7D-1434-DC96-C124-98F279D2C8A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6" name="Connecteur droit 1965">
                    <a:extLst>
                      <a:ext uri="{FF2B5EF4-FFF2-40B4-BE49-F238E27FC236}">
                        <a16:creationId xmlns:a16="http://schemas.microsoft.com/office/drawing/2014/main" id="{B5067767-54D3-D352-B940-942AEB9BCDDB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7" name="Connecteur droit 1966">
                    <a:extLst>
                      <a:ext uri="{FF2B5EF4-FFF2-40B4-BE49-F238E27FC236}">
                        <a16:creationId xmlns:a16="http://schemas.microsoft.com/office/drawing/2014/main" id="{47529D4D-F7EC-D505-2C91-FD656881678C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60" name="Groupe 1959">
                  <a:extLst>
                    <a:ext uri="{FF2B5EF4-FFF2-40B4-BE49-F238E27FC236}">
                      <a16:creationId xmlns:a16="http://schemas.microsoft.com/office/drawing/2014/main" id="{4AD258A5-C241-1E11-2033-2A9B7B977724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61" name="Connecteur droit 1960">
                    <a:extLst>
                      <a:ext uri="{FF2B5EF4-FFF2-40B4-BE49-F238E27FC236}">
                        <a16:creationId xmlns:a16="http://schemas.microsoft.com/office/drawing/2014/main" id="{BDC3EC1A-9ECE-8C68-E339-0124F468FBB7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2" name="Connecteur droit 1961">
                    <a:extLst>
                      <a:ext uri="{FF2B5EF4-FFF2-40B4-BE49-F238E27FC236}">
                        <a16:creationId xmlns:a16="http://schemas.microsoft.com/office/drawing/2014/main" id="{A029AB6A-A244-B0D7-3559-F64E534155BE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3" name="Connecteur droit 1962">
                    <a:extLst>
                      <a:ext uri="{FF2B5EF4-FFF2-40B4-BE49-F238E27FC236}">
                        <a16:creationId xmlns:a16="http://schemas.microsoft.com/office/drawing/2014/main" id="{6BC498E5-CE2E-0227-85B0-653E4CB6BC20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969" name="Groupe 1968">
              <a:extLst>
                <a:ext uri="{FF2B5EF4-FFF2-40B4-BE49-F238E27FC236}">
                  <a16:creationId xmlns:a16="http://schemas.microsoft.com/office/drawing/2014/main" id="{1EEA6421-0B47-4A48-2689-CF89AD7D28C6}"/>
                </a:ext>
              </a:extLst>
            </p:cNvPr>
            <p:cNvGrpSpPr/>
            <p:nvPr/>
          </p:nvGrpSpPr>
          <p:grpSpPr>
            <a:xfrm flipH="1">
              <a:off x="69724" y="3364098"/>
              <a:ext cx="2228400" cy="2936406"/>
              <a:chOff x="7259343" y="2149943"/>
              <a:chExt cx="2229730" cy="2936406"/>
            </a:xfrm>
          </p:grpSpPr>
          <p:grpSp>
            <p:nvGrpSpPr>
              <p:cNvPr id="1970" name="Groupe 1969">
                <a:extLst>
                  <a:ext uri="{FF2B5EF4-FFF2-40B4-BE49-F238E27FC236}">
                    <a16:creationId xmlns:a16="http://schemas.microsoft.com/office/drawing/2014/main" id="{3717AFE2-2A6C-B283-2CE8-AD9212768346}"/>
                  </a:ext>
                </a:extLst>
              </p:cNvPr>
              <p:cNvGrpSpPr/>
              <p:nvPr/>
            </p:nvGrpSpPr>
            <p:grpSpPr>
              <a:xfrm>
                <a:off x="7259343" y="2947661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2031" name="Groupe 2030">
                  <a:extLst>
                    <a:ext uri="{FF2B5EF4-FFF2-40B4-BE49-F238E27FC236}">
                      <a16:creationId xmlns:a16="http://schemas.microsoft.com/office/drawing/2014/main" id="{BC914B81-D873-8947-FEA0-D80ED078BAB7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2036" name="Connecteur droit 2035">
                    <a:extLst>
                      <a:ext uri="{FF2B5EF4-FFF2-40B4-BE49-F238E27FC236}">
                        <a16:creationId xmlns:a16="http://schemas.microsoft.com/office/drawing/2014/main" id="{B925211B-CBB6-E167-C524-91A46A9DAC14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7" name="Connecteur droit 2036">
                    <a:extLst>
                      <a:ext uri="{FF2B5EF4-FFF2-40B4-BE49-F238E27FC236}">
                        <a16:creationId xmlns:a16="http://schemas.microsoft.com/office/drawing/2014/main" id="{D0802A94-3122-ACDF-9DE8-1C4CD54AC5EA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8" name="Connecteur droit 2037">
                    <a:extLst>
                      <a:ext uri="{FF2B5EF4-FFF2-40B4-BE49-F238E27FC236}">
                        <a16:creationId xmlns:a16="http://schemas.microsoft.com/office/drawing/2014/main" id="{3FF65200-5886-5707-5308-C1EBA164CBC2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9" name="Connecteur droit 2038">
                    <a:extLst>
                      <a:ext uri="{FF2B5EF4-FFF2-40B4-BE49-F238E27FC236}">
                        <a16:creationId xmlns:a16="http://schemas.microsoft.com/office/drawing/2014/main" id="{292C4559-47AC-A191-24AB-6E0509568A90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32" name="Groupe 2031">
                  <a:extLst>
                    <a:ext uri="{FF2B5EF4-FFF2-40B4-BE49-F238E27FC236}">
                      <a16:creationId xmlns:a16="http://schemas.microsoft.com/office/drawing/2014/main" id="{5C075BA3-DD57-0F0C-BE37-7C201C1DC1C5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2033" name="Connecteur droit 2032">
                    <a:extLst>
                      <a:ext uri="{FF2B5EF4-FFF2-40B4-BE49-F238E27FC236}">
                        <a16:creationId xmlns:a16="http://schemas.microsoft.com/office/drawing/2014/main" id="{D4915AF4-2D00-3DDD-87DB-D778FB47111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4" name="Connecteur droit 2033">
                    <a:extLst>
                      <a:ext uri="{FF2B5EF4-FFF2-40B4-BE49-F238E27FC236}">
                        <a16:creationId xmlns:a16="http://schemas.microsoft.com/office/drawing/2014/main" id="{FCBB7353-B55F-26D5-638C-26734FE7D9C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5" name="Connecteur droit 2034">
                    <a:extLst>
                      <a:ext uri="{FF2B5EF4-FFF2-40B4-BE49-F238E27FC236}">
                        <a16:creationId xmlns:a16="http://schemas.microsoft.com/office/drawing/2014/main" id="{D297EF0E-9B2A-C5D6-E6E3-D868339092F7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71" name="Groupe 1970">
                <a:extLst>
                  <a:ext uri="{FF2B5EF4-FFF2-40B4-BE49-F238E27FC236}">
                    <a16:creationId xmlns:a16="http://schemas.microsoft.com/office/drawing/2014/main" id="{1B495F24-DF31-F7C9-9051-5322E3551DF4}"/>
                  </a:ext>
                </a:extLst>
              </p:cNvPr>
              <p:cNvGrpSpPr/>
              <p:nvPr/>
            </p:nvGrpSpPr>
            <p:grpSpPr>
              <a:xfrm>
                <a:off x="7616529" y="2769069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2022" name="Groupe 2021">
                  <a:extLst>
                    <a:ext uri="{FF2B5EF4-FFF2-40B4-BE49-F238E27FC236}">
                      <a16:creationId xmlns:a16="http://schemas.microsoft.com/office/drawing/2014/main" id="{0836B9B1-0DF9-90F6-9116-61CFE66BA680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2027" name="Connecteur droit 2026">
                    <a:extLst>
                      <a:ext uri="{FF2B5EF4-FFF2-40B4-BE49-F238E27FC236}">
                        <a16:creationId xmlns:a16="http://schemas.microsoft.com/office/drawing/2014/main" id="{51127130-05AF-CFB6-0032-1E9FC59EFC39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8" name="Connecteur droit 2027">
                    <a:extLst>
                      <a:ext uri="{FF2B5EF4-FFF2-40B4-BE49-F238E27FC236}">
                        <a16:creationId xmlns:a16="http://schemas.microsoft.com/office/drawing/2014/main" id="{09A8ADEC-3DB7-4ECA-B7FE-E3FC4BA74D33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9" name="Connecteur droit 2028">
                    <a:extLst>
                      <a:ext uri="{FF2B5EF4-FFF2-40B4-BE49-F238E27FC236}">
                        <a16:creationId xmlns:a16="http://schemas.microsoft.com/office/drawing/2014/main" id="{B0989705-2D61-45BF-4C9E-A78C2C1F4D09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0" name="Connecteur droit 2029">
                    <a:extLst>
                      <a:ext uri="{FF2B5EF4-FFF2-40B4-BE49-F238E27FC236}">
                        <a16:creationId xmlns:a16="http://schemas.microsoft.com/office/drawing/2014/main" id="{96101BC4-09C1-3DF0-B5E4-846E9E94F2B7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23" name="Groupe 2022">
                  <a:extLst>
                    <a:ext uri="{FF2B5EF4-FFF2-40B4-BE49-F238E27FC236}">
                      <a16:creationId xmlns:a16="http://schemas.microsoft.com/office/drawing/2014/main" id="{39EF71C3-3D9F-35F8-19EC-3FCEBDF179B3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2024" name="Connecteur droit 2023">
                    <a:extLst>
                      <a:ext uri="{FF2B5EF4-FFF2-40B4-BE49-F238E27FC236}">
                        <a16:creationId xmlns:a16="http://schemas.microsoft.com/office/drawing/2014/main" id="{452A95E7-B396-5280-FCEB-35B8C474D189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5" name="Connecteur droit 2024">
                    <a:extLst>
                      <a:ext uri="{FF2B5EF4-FFF2-40B4-BE49-F238E27FC236}">
                        <a16:creationId xmlns:a16="http://schemas.microsoft.com/office/drawing/2014/main" id="{3F326C5B-27A1-043C-C471-8A8F20EC2F8F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6" name="Connecteur droit 2025">
                    <a:extLst>
                      <a:ext uri="{FF2B5EF4-FFF2-40B4-BE49-F238E27FC236}">
                        <a16:creationId xmlns:a16="http://schemas.microsoft.com/office/drawing/2014/main" id="{31BAC9A5-E06D-0A5A-27AD-A272E82CFE8C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72" name="Groupe 1971">
                <a:extLst>
                  <a:ext uri="{FF2B5EF4-FFF2-40B4-BE49-F238E27FC236}">
                    <a16:creationId xmlns:a16="http://schemas.microsoft.com/office/drawing/2014/main" id="{8A2C191A-5CA7-977A-233F-29A723FC95E9}"/>
                  </a:ext>
                </a:extLst>
              </p:cNvPr>
              <p:cNvGrpSpPr/>
              <p:nvPr/>
            </p:nvGrpSpPr>
            <p:grpSpPr>
              <a:xfrm>
                <a:off x="7978479" y="2583330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2013" name="Groupe 2012">
                  <a:extLst>
                    <a:ext uri="{FF2B5EF4-FFF2-40B4-BE49-F238E27FC236}">
                      <a16:creationId xmlns:a16="http://schemas.microsoft.com/office/drawing/2014/main" id="{86FE24A8-60D2-13C9-C0A8-7D9C0D76CBDD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2018" name="Connecteur droit 2017">
                    <a:extLst>
                      <a:ext uri="{FF2B5EF4-FFF2-40B4-BE49-F238E27FC236}">
                        <a16:creationId xmlns:a16="http://schemas.microsoft.com/office/drawing/2014/main" id="{73F8F8B8-E76B-927A-DE96-44219CF3F115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9" name="Connecteur droit 2018">
                    <a:extLst>
                      <a:ext uri="{FF2B5EF4-FFF2-40B4-BE49-F238E27FC236}">
                        <a16:creationId xmlns:a16="http://schemas.microsoft.com/office/drawing/2014/main" id="{02B2E35C-40B6-10C6-91DF-8F2B1B083946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0" name="Connecteur droit 2019">
                    <a:extLst>
                      <a:ext uri="{FF2B5EF4-FFF2-40B4-BE49-F238E27FC236}">
                        <a16:creationId xmlns:a16="http://schemas.microsoft.com/office/drawing/2014/main" id="{9F6A6E2B-B0CE-E70B-8D2B-E487489E383A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1" name="Connecteur droit 2020">
                    <a:extLst>
                      <a:ext uri="{FF2B5EF4-FFF2-40B4-BE49-F238E27FC236}">
                        <a16:creationId xmlns:a16="http://schemas.microsoft.com/office/drawing/2014/main" id="{57AF29B2-F2D1-DB8F-6E5F-BB570B8E3E3A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14" name="Groupe 2013">
                  <a:extLst>
                    <a:ext uri="{FF2B5EF4-FFF2-40B4-BE49-F238E27FC236}">
                      <a16:creationId xmlns:a16="http://schemas.microsoft.com/office/drawing/2014/main" id="{CFA8A64A-B037-622C-0C0C-441C6DDD4A8A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2015" name="Connecteur droit 2014">
                    <a:extLst>
                      <a:ext uri="{FF2B5EF4-FFF2-40B4-BE49-F238E27FC236}">
                        <a16:creationId xmlns:a16="http://schemas.microsoft.com/office/drawing/2014/main" id="{6FF5DF30-5BDF-FC55-F40B-B9D01CB450BA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6" name="Connecteur droit 2015">
                    <a:extLst>
                      <a:ext uri="{FF2B5EF4-FFF2-40B4-BE49-F238E27FC236}">
                        <a16:creationId xmlns:a16="http://schemas.microsoft.com/office/drawing/2014/main" id="{BE29E59C-AE43-5AC1-2B46-F35FE432AE47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7" name="Connecteur droit 2016">
                    <a:extLst>
                      <a:ext uri="{FF2B5EF4-FFF2-40B4-BE49-F238E27FC236}">
                        <a16:creationId xmlns:a16="http://schemas.microsoft.com/office/drawing/2014/main" id="{976DB2AE-4864-C364-D476-BAF2BD381528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73" name="Groupe 1972">
                <a:extLst>
                  <a:ext uri="{FF2B5EF4-FFF2-40B4-BE49-F238E27FC236}">
                    <a16:creationId xmlns:a16="http://schemas.microsoft.com/office/drawing/2014/main" id="{883B8BCD-D674-3A1D-0D95-F54D77EDD141}"/>
                  </a:ext>
                </a:extLst>
              </p:cNvPr>
              <p:cNvGrpSpPr/>
              <p:nvPr/>
            </p:nvGrpSpPr>
            <p:grpSpPr>
              <a:xfrm>
                <a:off x="8340428" y="2438073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2004" name="Groupe 2003">
                  <a:extLst>
                    <a:ext uri="{FF2B5EF4-FFF2-40B4-BE49-F238E27FC236}">
                      <a16:creationId xmlns:a16="http://schemas.microsoft.com/office/drawing/2014/main" id="{FA691061-FDC0-44A8-8F92-9EE46B171E54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2009" name="Connecteur droit 2008">
                    <a:extLst>
                      <a:ext uri="{FF2B5EF4-FFF2-40B4-BE49-F238E27FC236}">
                        <a16:creationId xmlns:a16="http://schemas.microsoft.com/office/drawing/2014/main" id="{04E900BD-436F-F39B-77F1-EFE4DD272F78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0" name="Connecteur droit 2009">
                    <a:extLst>
                      <a:ext uri="{FF2B5EF4-FFF2-40B4-BE49-F238E27FC236}">
                        <a16:creationId xmlns:a16="http://schemas.microsoft.com/office/drawing/2014/main" id="{4D60E60B-1BE6-D808-5EEB-039E3045445E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1" name="Connecteur droit 2010">
                    <a:extLst>
                      <a:ext uri="{FF2B5EF4-FFF2-40B4-BE49-F238E27FC236}">
                        <a16:creationId xmlns:a16="http://schemas.microsoft.com/office/drawing/2014/main" id="{DC969C48-0D1A-8C1C-1A70-82E52F97194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2" name="Connecteur droit 2011">
                    <a:extLst>
                      <a:ext uri="{FF2B5EF4-FFF2-40B4-BE49-F238E27FC236}">
                        <a16:creationId xmlns:a16="http://schemas.microsoft.com/office/drawing/2014/main" id="{005A7913-0AA0-CD8A-031B-F95EC48C7FC9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05" name="Groupe 2004">
                  <a:extLst>
                    <a:ext uri="{FF2B5EF4-FFF2-40B4-BE49-F238E27FC236}">
                      <a16:creationId xmlns:a16="http://schemas.microsoft.com/office/drawing/2014/main" id="{37DD3CF6-4654-B932-C83F-531CB1A3BF71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2006" name="Connecteur droit 2005">
                    <a:extLst>
                      <a:ext uri="{FF2B5EF4-FFF2-40B4-BE49-F238E27FC236}">
                        <a16:creationId xmlns:a16="http://schemas.microsoft.com/office/drawing/2014/main" id="{B4F9CC4D-9932-0545-5080-3672B93F9E0A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7" name="Connecteur droit 2006">
                    <a:extLst>
                      <a:ext uri="{FF2B5EF4-FFF2-40B4-BE49-F238E27FC236}">
                        <a16:creationId xmlns:a16="http://schemas.microsoft.com/office/drawing/2014/main" id="{45DF0A44-CC89-723C-C791-F315076A337B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8" name="Connecteur droit 2007">
                    <a:extLst>
                      <a:ext uri="{FF2B5EF4-FFF2-40B4-BE49-F238E27FC236}">
                        <a16:creationId xmlns:a16="http://schemas.microsoft.com/office/drawing/2014/main" id="{82FF91FC-0E27-2422-2504-01A309C37F32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74" name="Groupe 1973">
                <a:extLst>
                  <a:ext uri="{FF2B5EF4-FFF2-40B4-BE49-F238E27FC236}">
                    <a16:creationId xmlns:a16="http://schemas.microsoft.com/office/drawing/2014/main" id="{F43E2D58-CCF7-D7A9-A539-6D37C2CE1E06}"/>
                  </a:ext>
                </a:extLst>
              </p:cNvPr>
              <p:cNvGrpSpPr/>
              <p:nvPr/>
            </p:nvGrpSpPr>
            <p:grpSpPr>
              <a:xfrm>
                <a:off x="8702378" y="2338061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95" name="Groupe 1994">
                  <a:extLst>
                    <a:ext uri="{FF2B5EF4-FFF2-40B4-BE49-F238E27FC236}">
                      <a16:creationId xmlns:a16="http://schemas.microsoft.com/office/drawing/2014/main" id="{E93EC78B-00D8-3817-0B0A-9F62F97ACE71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2000" name="Connecteur droit 1999">
                    <a:extLst>
                      <a:ext uri="{FF2B5EF4-FFF2-40B4-BE49-F238E27FC236}">
                        <a16:creationId xmlns:a16="http://schemas.microsoft.com/office/drawing/2014/main" id="{C6203CDA-8553-6806-1A5D-A3B3A8D2B89F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1" name="Connecteur droit 2000">
                    <a:extLst>
                      <a:ext uri="{FF2B5EF4-FFF2-40B4-BE49-F238E27FC236}">
                        <a16:creationId xmlns:a16="http://schemas.microsoft.com/office/drawing/2014/main" id="{B0B76F73-34A4-7CCE-51D7-71E45973C2D2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2" name="Connecteur droit 2001">
                    <a:extLst>
                      <a:ext uri="{FF2B5EF4-FFF2-40B4-BE49-F238E27FC236}">
                        <a16:creationId xmlns:a16="http://schemas.microsoft.com/office/drawing/2014/main" id="{3C06906A-182C-93C1-0AC9-A8EB780AE117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3" name="Connecteur droit 2002">
                    <a:extLst>
                      <a:ext uri="{FF2B5EF4-FFF2-40B4-BE49-F238E27FC236}">
                        <a16:creationId xmlns:a16="http://schemas.microsoft.com/office/drawing/2014/main" id="{85336B6A-58CE-55D4-061F-44A6E3888615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96" name="Groupe 1995">
                  <a:extLst>
                    <a:ext uri="{FF2B5EF4-FFF2-40B4-BE49-F238E27FC236}">
                      <a16:creationId xmlns:a16="http://schemas.microsoft.com/office/drawing/2014/main" id="{694C92BB-8B92-31FA-3C52-0D56CD7658F9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97" name="Connecteur droit 1996">
                    <a:extLst>
                      <a:ext uri="{FF2B5EF4-FFF2-40B4-BE49-F238E27FC236}">
                        <a16:creationId xmlns:a16="http://schemas.microsoft.com/office/drawing/2014/main" id="{68696729-DBA3-60DF-513A-E05A54C2A8D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8" name="Connecteur droit 1997">
                    <a:extLst>
                      <a:ext uri="{FF2B5EF4-FFF2-40B4-BE49-F238E27FC236}">
                        <a16:creationId xmlns:a16="http://schemas.microsoft.com/office/drawing/2014/main" id="{9DDEC5F4-BE7E-4B49-E353-472276FAB298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9" name="Connecteur droit 1998">
                    <a:extLst>
                      <a:ext uri="{FF2B5EF4-FFF2-40B4-BE49-F238E27FC236}">
                        <a16:creationId xmlns:a16="http://schemas.microsoft.com/office/drawing/2014/main" id="{C53E1D3F-1C26-6B61-25C6-DF3FD662C903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75" name="Groupe 1974">
                <a:extLst>
                  <a:ext uri="{FF2B5EF4-FFF2-40B4-BE49-F238E27FC236}">
                    <a16:creationId xmlns:a16="http://schemas.microsoft.com/office/drawing/2014/main" id="{A512B02F-1F64-FED8-8E0E-0BCBBE7C35F0}"/>
                  </a:ext>
                </a:extLst>
              </p:cNvPr>
              <p:cNvGrpSpPr/>
              <p:nvPr/>
            </p:nvGrpSpPr>
            <p:grpSpPr>
              <a:xfrm>
                <a:off x="9064328" y="2245192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86" name="Groupe 1985">
                  <a:extLst>
                    <a:ext uri="{FF2B5EF4-FFF2-40B4-BE49-F238E27FC236}">
                      <a16:creationId xmlns:a16="http://schemas.microsoft.com/office/drawing/2014/main" id="{5D3123BA-CBB3-7C97-13DB-3B2B677314ED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91" name="Connecteur droit 1990">
                    <a:extLst>
                      <a:ext uri="{FF2B5EF4-FFF2-40B4-BE49-F238E27FC236}">
                        <a16:creationId xmlns:a16="http://schemas.microsoft.com/office/drawing/2014/main" id="{5AF16A55-2E13-526A-0AEA-67E7700894FB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2" name="Connecteur droit 1991">
                    <a:extLst>
                      <a:ext uri="{FF2B5EF4-FFF2-40B4-BE49-F238E27FC236}">
                        <a16:creationId xmlns:a16="http://schemas.microsoft.com/office/drawing/2014/main" id="{38800E3D-08F8-197F-F0B1-83BEBDC6DDC3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3" name="Connecteur droit 1992">
                    <a:extLst>
                      <a:ext uri="{FF2B5EF4-FFF2-40B4-BE49-F238E27FC236}">
                        <a16:creationId xmlns:a16="http://schemas.microsoft.com/office/drawing/2014/main" id="{27B72C46-AAED-4DF6-7E21-B41EEE30CD7B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4" name="Connecteur droit 1993">
                    <a:extLst>
                      <a:ext uri="{FF2B5EF4-FFF2-40B4-BE49-F238E27FC236}">
                        <a16:creationId xmlns:a16="http://schemas.microsoft.com/office/drawing/2014/main" id="{EBF7FBA6-825F-A9E5-A0E8-A80A611C0C32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87" name="Groupe 1986">
                  <a:extLst>
                    <a:ext uri="{FF2B5EF4-FFF2-40B4-BE49-F238E27FC236}">
                      <a16:creationId xmlns:a16="http://schemas.microsoft.com/office/drawing/2014/main" id="{2FBAEEF3-2E33-D1D7-5079-7AFFBC107C74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88" name="Connecteur droit 1987">
                    <a:extLst>
                      <a:ext uri="{FF2B5EF4-FFF2-40B4-BE49-F238E27FC236}">
                        <a16:creationId xmlns:a16="http://schemas.microsoft.com/office/drawing/2014/main" id="{9B2E8487-6A9C-FDD1-8B7A-A94E189E04E8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9" name="Connecteur droit 1988">
                    <a:extLst>
                      <a:ext uri="{FF2B5EF4-FFF2-40B4-BE49-F238E27FC236}">
                        <a16:creationId xmlns:a16="http://schemas.microsoft.com/office/drawing/2014/main" id="{DBECF794-0DE5-3B7B-4F33-E76B8C39386C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0" name="Connecteur droit 1989">
                    <a:extLst>
                      <a:ext uri="{FF2B5EF4-FFF2-40B4-BE49-F238E27FC236}">
                        <a16:creationId xmlns:a16="http://schemas.microsoft.com/office/drawing/2014/main" id="{6F85B416-76B7-ECF7-79E8-183D2CE1727A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76" name="Groupe 1975">
                <a:extLst>
                  <a:ext uri="{FF2B5EF4-FFF2-40B4-BE49-F238E27FC236}">
                    <a16:creationId xmlns:a16="http://schemas.microsoft.com/office/drawing/2014/main" id="{40599068-3754-B37E-4C63-C5A2C303F6A1}"/>
                  </a:ext>
                </a:extLst>
              </p:cNvPr>
              <p:cNvGrpSpPr/>
              <p:nvPr/>
            </p:nvGrpSpPr>
            <p:grpSpPr>
              <a:xfrm>
                <a:off x="9424558" y="2149943"/>
                <a:ext cx="64515" cy="2138688"/>
                <a:chOff x="2586917" y="3152449"/>
                <a:chExt cx="64515" cy="2138688"/>
              </a:xfrm>
            </p:grpSpPr>
            <p:grpSp>
              <p:nvGrpSpPr>
                <p:cNvPr id="1977" name="Groupe 1976">
                  <a:extLst>
                    <a:ext uri="{FF2B5EF4-FFF2-40B4-BE49-F238E27FC236}">
                      <a16:creationId xmlns:a16="http://schemas.microsoft.com/office/drawing/2014/main" id="{4AB907C1-CCBE-E177-5F1E-792956F5077F}"/>
                    </a:ext>
                  </a:extLst>
                </p:cNvPr>
                <p:cNvGrpSpPr/>
                <p:nvPr/>
              </p:nvGrpSpPr>
              <p:grpSpPr>
                <a:xfrm>
                  <a:off x="2586917" y="4244144"/>
                  <a:ext cx="64515" cy="1046993"/>
                  <a:chOff x="8750665" y="9816120"/>
                  <a:chExt cx="64515" cy="1046993"/>
                </a:xfrm>
              </p:grpSpPr>
              <p:cxnSp>
                <p:nvCxnSpPr>
                  <p:cNvPr id="1982" name="Connecteur droit 1981">
                    <a:extLst>
                      <a:ext uri="{FF2B5EF4-FFF2-40B4-BE49-F238E27FC236}">
                        <a16:creationId xmlns:a16="http://schemas.microsoft.com/office/drawing/2014/main" id="{8C7BCF0B-CEB6-19E1-06EA-198F58D3E79C}"/>
                      </a:ext>
                    </a:extLst>
                  </p:cNvPr>
                  <p:cNvCxnSpPr/>
                  <p:nvPr/>
                </p:nvCxnSpPr>
                <p:spPr>
                  <a:xfrm>
                    <a:off x="8757580" y="9816120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3" name="Connecteur droit 1982">
                    <a:extLst>
                      <a:ext uri="{FF2B5EF4-FFF2-40B4-BE49-F238E27FC236}">
                        <a16:creationId xmlns:a16="http://schemas.microsoft.com/office/drawing/2014/main" id="{3FC448B3-6BB0-7716-44C2-378AACAB3B41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4" name="Connecteur droit 1983">
                    <a:extLst>
                      <a:ext uri="{FF2B5EF4-FFF2-40B4-BE49-F238E27FC236}">
                        <a16:creationId xmlns:a16="http://schemas.microsoft.com/office/drawing/2014/main" id="{B3E180EA-5238-BE44-F293-8C506DF23AB2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5" name="Connecteur droit 1984">
                    <a:extLst>
                      <a:ext uri="{FF2B5EF4-FFF2-40B4-BE49-F238E27FC236}">
                        <a16:creationId xmlns:a16="http://schemas.microsoft.com/office/drawing/2014/main" id="{AB1FAF8C-0055-D61F-641B-8490DCA07302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78" name="Groupe 1977">
                  <a:extLst>
                    <a:ext uri="{FF2B5EF4-FFF2-40B4-BE49-F238E27FC236}">
                      <a16:creationId xmlns:a16="http://schemas.microsoft.com/office/drawing/2014/main" id="{5B76C0BE-9E19-6D89-9BC6-43FE86C06974}"/>
                    </a:ext>
                  </a:extLst>
                </p:cNvPr>
                <p:cNvGrpSpPr/>
                <p:nvPr/>
              </p:nvGrpSpPr>
              <p:grpSpPr>
                <a:xfrm>
                  <a:off x="2586917" y="3152449"/>
                  <a:ext cx="59753" cy="723794"/>
                  <a:chOff x="8750665" y="10139319"/>
                  <a:chExt cx="59753" cy="723794"/>
                </a:xfrm>
              </p:grpSpPr>
              <p:cxnSp>
                <p:nvCxnSpPr>
                  <p:cNvPr id="1979" name="Connecteur droit 1978">
                    <a:extLst>
                      <a:ext uri="{FF2B5EF4-FFF2-40B4-BE49-F238E27FC236}">
                        <a16:creationId xmlns:a16="http://schemas.microsoft.com/office/drawing/2014/main" id="{0BA5E99F-D9D4-B57B-B8A9-7F2CDC12FB9A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139319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0" name="Connecteur droit 1979">
                    <a:extLst>
                      <a:ext uri="{FF2B5EF4-FFF2-40B4-BE49-F238E27FC236}">
                        <a16:creationId xmlns:a16="http://schemas.microsoft.com/office/drawing/2014/main" id="{E367BFEC-CCA1-F7A2-17DC-EC74A1DC41B6}"/>
                      </a:ext>
                    </a:extLst>
                  </p:cNvPr>
                  <p:cNvCxnSpPr/>
                  <p:nvPr/>
                </p:nvCxnSpPr>
                <p:spPr>
                  <a:xfrm>
                    <a:off x="8752818" y="10500432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81" name="Connecteur droit 1980">
                    <a:extLst>
                      <a:ext uri="{FF2B5EF4-FFF2-40B4-BE49-F238E27FC236}">
                        <a16:creationId xmlns:a16="http://schemas.microsoft.com/office/drawing/2014/main" id="{A8E8E412-91BC-BB3A-3132-43A0EEC3C6BE}"/>
                      </a:ext>
                    </a:extLst>
                  </p:cNvPr>
                  <p:cNvCxnSpPr/>
                  <p:nvPr/>
                </p:nvCxnSpPr>
                <p:spPr>
                  <a:xfrm>
                    <a:off x="8750665" y="10863113"/>
                    <a:ext cx="57600" cy="0"/>
                  </a:xfrm>
                  <a:prstGeom prst="line">
                    <a:avLst/>
                  </a:prstGeom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042" name="Ellipse 2041">
              <a:extLst>
                <a:ext uri="{FF2B5EF4-FFF2-40B4-BE49-F238E27FC236}">
                  <a16:creationId xmlns:a16="http://schemas.microsoft.com/office/drawing/2014/main" id="{679A0B5E-2D0C-854C-F5A9-343111D3E72B}"/>
                </a:ext>
              </a:extLst>
            </p:cNvPr>
            <p:cNvSpPr/>
            <p:nvPr/>
          </p:nvSpPr>
          <p:spPr>
            <a:xfrm>
              <a:off x="4816642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3" name="Ellipse 2042">
              <a:extLst>
                <a:ext uri="{FF2B5EF4-FFF2-40B4-BE49-F238E27FC236}">
                  <a16:creationId xmlns:a16="http://schemas.microsoft.com/office/drawing/2014/main" id="{4ACBCDC5-1597-732F-43D2-018B407427F0}"/>
                </a:ext>
              </a:extLst>
            </p:cNvPr>
            <p:cNvSpPr/>
            <p:nvPr/>
          </p:nvSpPr>
          <p:spPr>
            <a:xfrm>
              <a:off x="5002380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4" name="Ellipse 2043">
              <a:extLst>
                <a:ext uri="{FF2B5EF4-FFF2-40B4-BE49-F238E27FC236}">
                  <a16:creationId xmlns:a16="http://schemas.microsoft.com/office/drawing/2014/main" id="{D9408A78-FF13-8B81-2D41-336D7116983C}"/>
                </a:ext>
              </a:extLst>
            </p:cNvPr>
            <p:cNvSpPr/>
            <p:nvPr/>
          </p:nvSpPr>
          <p:spPr>
            <a:xfrm>
              <a:off x="5179118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5" name="Ellipse 2044">
              <a:extLst>
                <a:ext uri="{FF2B5EF4-FFF2-40B4-BE49-F238E27FC236}">
                  <a16:creationId xmlns:a16="http://schemas.microsoft.com/office/drawing/2014/main" id="{63082DA4-EA62-F0B5-B245-A810EDFB6094}"/>
                </a:ext>
              </a:extLst>
            </p:cNvPr>
            <p:cNvSpPr/>
            <p:nvPr/>
          </p:nvSpPr>
          <p:spPr>
            <a:xfrm>
              <a:off x="5364856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6" name="Ellipse 2045">
              <a:extLst>
                <a:ext uri="{FF2B5EF4-FFF2-40B4-BE49-F238E27FC236}">
                  <a16:creationId xmlns:a16="http://schemas.microsoft.com/office/drawing/2014/main" id="{6D062B36-C520-4D3B-6D8E-89221890233E}"/>
                </a:ext>
              </a:extLst>
            </p:cNvPr>
            <p:cNvSpPr/>
            <p:nvPr/>
          </p:nvSpPr>
          <p:spPr>
            <a:xfrm>
              <a:off x="5532594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7" name="Ellipse 2046">
              <a:extLst>
                <a:ext uri="{FF2B5EF4-FFF2-40B4-BE49-F238E27FC236}">
                  <a16:creationId xmlns:a16="http://schemas.microsoft.com/office/drawing/2014/main" id="{C9FCB371-A34A-E6DE-B1D7-B72ED2EBCB36}"/>
                </a:ext>
              </a:extLst>
            </p:cNvPr>
            <p:cNvSpPr/>
            <p:nvPr/>
          </p:nvSpPr>
          <p:spPr>
            <a:xfrm>
              <a:off x="5718332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8" name="Ellipse 2047">
              <a:extLst>
                <a:ext uri="{FF2B5EF4-FFF2-40B4-BE49-F238E27FC236}">
                  <a16:creationId xmlns:a16="http://schemas.microsoft.com/office/drawing/2014/main" id="{B51F731D-EC0B-55B2-8743-F44779A7F233}"/>
                </a:ext>
              </a:extLst>
            </p:cNvPr>
            <p:cNvSpPr/>
            <p:nvPr/>
          </p:nvSpPr>
          <p:spPr>
            <a:xfrm>
              <a:off x="5895070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49" name="Ellipse 2048">
              <a:extLst>
                <a:ext uri="{FF2B5EF4-FFF2-40B4-BE49-F238E27FC236}">
                  <a16:creationId xmlns:a16="http://schemas.microsoft.com/office/drawing/2014/main" id="{9E29B458-5657-8785-8A57-C50FF3B5CDBF}"/>
                </a:ext>
              </a:extLst>
            </p:cNvPr>
            <p:cNvSpPr/>
            <p:nvPr/>
          </p:nvSpPr>
          <p:spPr>
            <a:xfrm>
              <a:off x="6080808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0" name="Ellipse 2049">
              <a:extLst>
                <a:ext uri="{FF2B5EF4-FFF2-40B4-BE49-F238E27FC236}">
                  <a16:creationId xmlns:a16="http://schemas.microsoft.com/office/drawing/2014/main" id="{9595D987-E867-8E05-AF4C-CE409233DE11}"/>
                </a:ext>
              </a:extLst>
            </p:cNvPr>
            <p:cNvSpPr/>
            <p:nvPr/>
          </p:nvSpPr>
          <p:spPr>
            <a:xfrm>
              <a:off x="6257546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1" name="Ellipse 2050">
              <a:extLst>
                <a:ext uri="{FF2B5EF4-FFF2-40B4-BE49-F238E27FC236}">
                  <a16:creationId xmlns:a16="http://schemas.microsoft.com/office/drawing/2014/main" id="{F2CDA153-BD58-05DD-E3E7-3F5D2F67A167}"/>
                </a:ext>
              </a:extLst>
            </p:cNvPr>
            <p:cNvSpPr/>
            <p:nvPr/>
          </p:nvSpPr>
          <p:spPr>
            <a:xfrm>
              <a:off x="6443284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2" name="Ellipse 2051">
              <a:extLst>
                <a:ext uri="{FF2B5EF4-FFF2-40B4-BE49-F238E27FC236}">
                  <a16:creationId xmlns:a16="http://schemas.microsoft.com/office/drawing/2014/main" id="{FC58AEA6-6914-A524-ACF7-3A51179CF561}"/>
                </a:ext>
              </a:extLst>
            </p:cNvPr>
            <p:cNvSpPr/>
            <p:nvPr/>
          </p:nvSpPr>
          <p:spPr>
            <a:xfrm>
              <a:off x="6612879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3" name="Ellipse 2052">
              <a:extLst>
                <a:ext uri="{FF2B5EF4-FFF2-40B4-BE49-F238E27FC236}">
                  <a16:creationId xmlns:a16="http://schemas.microsoft.com/office/drawing/2014/main" id="{D5403728-CBA8-E5A5-2E0D-E1835F49C15C}"/>
                </a:ext>
              </a:extLst>
            </p:cNvPr>
            <p:cNvSpPr/>
            <p:nvPr/>
          </p:nvSpPr>
          <p:spPr>
            <a:xfrm>
              <a:off x="6798617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4" name="Ellipse 2053">
              <a:extLst>
                <a:ext uri="{FF2B5EF4-FFF2-40B4-BE49-F238E27FC236}">
                  <a16:creationId xmlns:a16="http://schemas.microsoft.com/office/drawing/2014/main" id="{7342CA4B-072E-80F5-D7C8-15A8E243859F}"/>
                </a:ext>
              </a:extLst>
            </p:cNvPr>
            <p:cNvSpPr/>
            <p:nvPr/>
          </p:nvSpPr>
          <p:spPr>
            <a:xfrm>
              <a:off x="6927204" y="679983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5" name="Ellipse 2054">
              <a:extLst>
                <a:ext uri="{FF2B5EF4-FFF2-40B4-BE49-F238E27FC236}">
                  <a16:creationId xmlns:a16="http://schemas.microsoft.com/office/drawing/2014/main" id="{E2BD97C9-645F-30BD-CD3F-86E8F6534CA7}"/>
                </a:ext>
              </a:extLst>
            </p:cNvPr>
            <p:cNvSpPr/>
            <p:nvPr/>
          </p:nvSpPr>
          <p:spPr>
            <a:xfrm>
              <a:off x="7110560" y="6706969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6" name="Ellipse 2055">
              <a:extLst>
                <a:ext uri="{FF2B5EF4-FFF2-40B4-BE49-F238E27FC236}">
                  <a16:creationId xmlns:a16="http://schemas.microsoft.com/office/drawing/2014/main" id="{953C6E4F-BE65-CEEC-45D1-DD2DA6921DFF}"/>
                </a:ext>
              </a:extLst>
            </p:cNvPr>
            <p:cNvSpPr/>
            <p:nvPr/>
          </p:nvSpPr>
          <p:spPr>
            <a:xfrm>
              <a:off x="7277247" y="6623445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7" name="Ellipse 2056">
              <a:extLst>
                <a:ext uri="{FF2B5EF4-FFF2-40B4-BE49-F238E27FC236}">
                  <a16:creationId xmlns:a16="http://schemas.microsoft.com/office/drawing/2014/main" id="{D54A0BFB-5635-4CC5-092F-389D2A4464F7}"/>
                </a:ext>
              </a:extLst>
            </p:cNvPr>
            <p:cNvSpPr/>
            <p:nvPr/>
          </p:nvSpPr>
          <p:spPr>
            <a:xfrm>
              <a:off x="7436791" y="6541474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8" name="Ellipse 2057">
              <a:extLst>
                <a:ext uri="{FF2B5EF4-FFF2-40B4-BE49-F238E27FC236}">
                  <a16:creationId xmlns:a16="http://schemas.microsoft.com/office/drawing/2014/main" id="{926DE2C9-9197-9435-46A6-1E6A4A04EC03}"/>
                </a:ext>
              </a:extLst>
            </p:cNvPr>
            <p:cNvSpPr/>
            <p:nvPr/>
          </p:nvSpPr>
          <p:spPr>
            <a:xfrm>
              <a:off x="7603478" y="6457950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59" name="Ellipse 2058">
              <a:extLst>
                <a:ext uri="{FF2B5EF4-FFF2-40B4-BE49-F238E27FC236}">
                  <a16:creationId xmlns:a16="http://schemas.microsoft.com/office/drawing/2014/main" id="{7BA90FB4-665A-C04E-A60C-6D0115B59252}"/>
                </a:ext>
              </a:extLst>
            </p:cNvPr>
            <p:cNvSpPr/>
            <p:nvPr/>
          </p:nvSpPr>
          <p:spPr>
            <a:xfrm>
              <a:off x="7746354" y="6383119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0" name="Ellipse 2059">
              <a:extLst>
                <a:ext uri="{FF2B5EF4-FFF2-40B4-BE49-F238E27FC236}">
                  <a16:creationId xmlns:a16="http://schemas.microsoft.com/office/drawing/2014/main" id="{111A7041-159E-6492-AF0D-84397BB92EED}"/>
                </a:ext>
              </a:extLst>
            </p:cNvPr>
            <p:cNvSpPr/>
            <p:nvPr/>
          </p:nvSpPr>
          <p:spPr>
            <a:xfrm>
              <a:off x="7913041" y="6299595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1" name="Ellipse 2060">
              <a:extLst>
                <a:ext uri="{FF2B5EF4-FFF2-40B4-BE49-F238E27FC236}">
                  <a16:creationId xmlns:a16="http://schemas.microsoft.com/office/drawing/2014/main" id="{B1818F59-6597-1B00-9015-9F219A8BBF28}"/>
                </a:ext>
              </a:extLst>
            </p:cNvPr>
            <p:cNvSpPr/>
            <p:nvPr/>
          </p:nvSpPr>
          <p:spPr>
            <a:xfrm>
              <a:off x="8072585" y="6217624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2" name="Ellipse 2061">
              <a:extLst>
                <a:ext uri="{FF2B5EF4-FFF2-40B4-BE49-F238E27FC236}">
                  <a16:creationId xmlns:a16="http://schemas.microsoft.com/office/drawing/2014/main" id="{5D821633-1DB4-5CDC-C5A9-F9A90BB482E8}"/>
                </a:ext>
              </a:extLst>
            </p:cNvPr>
            <p:cNvSpPr/>
            <p:nvPr/>
          </p:nvSpPr>
          <p:spPr>
            <a:xfrm>
              <a:off x="8239272" y="6134100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3" name="Ellipse 2062">
              <a:extLst>
                <a:ext uri="{FF2B5EF4-FFF2-40B4-BE49-F238E27FC236}">
                  <a16:creationId xmlns:a16="http://schemas.microsoft.com/office/drawing/2014/main" id="{B51D1C4A-B3BB-05E6-8005-09A8B05E2FA0}"/>
                </a:ext>
              </a:extLst>
            </p:cNvPr>
            <p:cNvSpPr/>
            <p:nvPr/>
          </p:nvSpPr>
          <p:spPr>
            <a:xfrm>
              <a:off x="8463110" y="6065044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4" name="Ellipse 2063">
              <a:extLst>
                <a:ext uri="{FF2B5EF4-FFF2-40B4-BE49-F238E27FC236}">
                  <a16:creationId xmlns:a16="http://schemas.microsoft.com/office/drawing/2014/main" id="{15BC664A-8044-659C-F8FA-FF3D21F7F7FC}"/>
                </a:ext>
              </a:extLst>
            </p:cNvPr>
            <p:cNvSpPr/>
            <p:nvPr/>
          </p:nvSpPr>
          <p:spPr>
            <a:xfrm>
              <a:off x="8635183" y="6025752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5" name="Ellipse 2064">
              <a:extLst>
                <a:ext uri="{FF2B5EF4-FFF2-40B4-BE49-F238E27FC236}">
                  <a16:creationId xmlns:a16="http://schemas.microsoft.com/office/drawing/2014/main" id="{F93A9BBB-C4A1-8C6E-7667-D50E8143E074}"/>
                </a:ext>
              </a:extLst>
            </p:cNvPr>
            <p:cNvSpPr/>
            <p:nvPr/>
          </p:nvSpPr>
          <p:spPr>
            <a:xfrm>
              <a:off x="8811396" y="597812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6" name="Ellipse 2065">
              <a:extLst>
                <a:ext uri="{FF2B5EF4-FFF2-40B4-BE49-F238E27FC236}">
                  <a16:creationId xmlns:a16="http://schemas.microsoft.com/office/drawing/2014/main" id="{BBAC1F79-207C-204B-4F1E-1CDC00888B66}"/>
                </a:ext>
              </a:extLst>
            </p:cNvPr>
            <p:cNvSpPr/>
            <p:nvPr/>
          </p:nvSpPr>
          <p:spPr>
            <a:xfrm>
              <a:off x="8987608" y="5937646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7" name="Ellipse 2066">
              <a:extLst>
                <a:ext uri="{FF2B5EF4-FFF2-40B4-BE49-F238E27FC236}">
                  <a16:creationId xmlns:a16="http://schemas.microsoft.com/office/drawing/2014/main" id="{4BFCD5B3-B0C1-1E5F-CAF2-52C82FE7C062}"/>
                </a:ext>
              </a:extLst>
            </p:cNvPr>
            <p:cNvSpPr/>
            <p:nvPr/>
          </p:nvSpPr>
          <p:spPr>
            <a:xfrm>
              <a:off x="9156676" y="5892402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8" name="Ellipse 2067">
              <a:extLst>
                <a:ext uri="{FF2B5EF4-FFF2-40B4-BE49-F238E27FC236}">
                  <a16:creationId xmlns:a16="http://schemas.microsoft.com/office/drawing/2014/main" id="{60DFCE3A-DB5A-6618-76E5-6C49A0914142}"/>
                </a:ext>
              </a:extLst>
            </p:cNvPr>
            <p:cNvSpPr/>
            <p:nvPr/>
          </p:nvSpPr>
          <p:spPr>
            <a:xfrm>
              <a:off x="9332889" y="5844777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69" name="Ellipse 2068">
              <a:extLst>
                <a:ext uri="{FF2B5EF4-FFF2-40B4-BE49-F238E27FC236}">
                  <a16:creationId xmlns:a16="http://schemas.microsoft.com/office/drawing/2014/main" id="{40BC605F-0E3A-F8D0-4A52-C8A66C323C2C}"/>
                </a:ext>
              </a:extLst>
            </p:cNvPr>
            <p:cNvSpPr/>
            <p:nvPr/>
          </p:nvSpPr>
          <p:spPr>
            <a:xfrm>
              <a:off x="9509101" y="5804296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70" name="Ellipse 2069">
              <a:extLst>
                <a:ext uri="{FF2B5EF4-FFF2-40B4-BE49-F238E27FC236}">
                  <a16:creationId xmlns:a16="http://schemas.microsoft.com/office/drawing/2014/main" id="{E578BEBD-941F-9971-BD70-D43DA46A7A95}"/>
                </a:ext>
              </a:extLst>
            </p:cNvPr>
            <p:cNvSpPr/>
            <p:nvPr/>
          </p:nvSpPr>
          <p:spPr>
            <a:xfrm>
              <a:off x="9632925" y="5774391"/>
              <a:ext cx="18000" cy="18000"/>
            </a:xfrm>
            <a:prstGeom prst="ellipse">
              <a:avLst/>
            </a:prstGeom>
            <a:solidFill>
              <a:srgbClr val="FFFF1D"/>
            </a:solidFill>
            <a:ln>
              <a:solidFill>
                <a:srgbClr val="FFFF1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099" name="Groupe 2098">
              <a:extLst>
                <a:ext uri="{FF2B5EF4-FFF2-40B4-BE49-F238E27FC236}">
                  <a16:creationId xmlns:a16="http://schemas.microsoft.com/office/drawing/2014/main" id="{4E668CDC-8C5D-CFDA-9B67-65FE13C3D486}"/>
                </a:ext>
              </a:extLst>
            </p:cNvPr>
            <p:cNvGrpSpPr/>
            <p:nvPr/>
          </p:nvGrpSpPr>
          <p:grpSpPr>
            <a:xfrm flipH="1">
              <a:off x="-47608" y="5768601"/>
              <a:ext cx="4647600" cy="1043446"/>
              <a:chOff x="5094580" y="4745691"/>
              <a:chExt cx="4648545" cy="1043446"/>
            </a:xfrm>
          </p:grpSpPr>
          <p:sp>
            <p:nvSpPr>
              <p:cNvPr id="2071" name="Ellipse 2070">
                <a:extLst>
                  <a:ext uri="{FF2B5EF4-FFF2-40B4-BE49-F238E27FC236}">
                    <a16:creationId xmlns:a16="http://schemas.microsoft.com/office/drawing/2014/main" id="{156701AC-C473-2D0F-751F-803385387224}"/>
                  </a:ext>
                </a:extLst>
              </p:cNvPr>
              <p:cNvSpPr/>
              <p:nvPr/>
            </p:nvSpPr>
            <p:spPr>
              <a:xfrm>
                <a:off x="5094580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2" name="Ellipse 2071">
                <a:extLst>
                  <a:ext uri="{FF2B5EF4-FFF2-40B4-BE49-F238E27FC236}">
                    <a16:creationId xmlns:a16="http://schemas.microsoft.com/office/drawing/2014/main" id="{68CB6304-B688-E288-956A-53F27B9A951C}"/>
                  </a:ext>
                </a:extLst>
              </p:cNvPr>
              <p:cNvSpPr/>
              <p:nvPr/>
            </p:nvSpPr>
            <p:spPr>
              <a:xfrm>
                <a:off x="5271318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3" name="Ellipse 2072">
                <a:extLst>
                  <a:ext uri="{FF2B5EF4-FFF2-40B4-BE49-F238E27FC236}">
                    <a16:creationId xmlns:a16="http://schemas.microsoft.com/office/drawing/2014/main" id="{2CD81867-D627-6A34-2990-F07E0A8492AC}"/>
                  </a:ext>
                </a:extLst>
              </p:cNvPr>
              <p:cNvSpPr/>
              <p:nvPr/>
            </p:nvSpPr>
            <p:spPr>
              <a:xfrm>
                <a:off x="5457056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4" name="Ellipse 2073">
                <a:extLst>
                  <a:ext uri="{FF2B5EF4-FFF2-40B4-BE49-F238E27FC236}">
                    <a16:creationId xmlns:a16="http://schemas.microsoft.com/office/drawing/2014/main" id="{1ED23D9E-5FEC-77CA-CB24-56FD61AAE1D5}"/>
                  </a:ext>
                </a:extLst>
              </p:cNvPr>
              <p:cNvSpPr/>
              <p:nvPr/>
            </p:nvSpPr>
            <p:spPr>
              <a:xfrm>
                <a:off x="5624794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5" name="Ellipse 2074">
                <a:extLst>
                  <a:ext uri="{FF2B5EF4-FFF2-40B4-BE49-F238E27FC236}">
                    <a16:creationId xmlns:a16="http://schemas.microsoft.com/office/drawing/2014/main" id="{DAD70AAA-6062-8204-B303-63CBECBAE4D0}"/>
                  </a:ext>
                </a:extLst>
              </p:cNvPr>
              <p:cNvSpPr/>
              <p:nvPr/>
            </p:nvSpPr>
            <p:spPr>
              <a:xfrm>
                <a:off x="5810532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6" name="Ellipse 2075">
                <a:extLst>
                  <a:ext uri="{FF2B5EF4-FFF2-40B4-BE49-F238E27FC236}">
                    <a16:creationId xmlns:a16="http://schemas.microsoft.com/office/drawing/2014/main" id="{3743397C-46E5-93CD-44B4-DA6D14F35B85}"/>
                  </a:ext>
                </a:extLst>
              </p:cNvPr>
              <p:cNvSpPr/>
              <p:nvPr/>
            </p:nvSpPr>
            <p:spPr>
              <a:xfrm>
                <a:off x="5987270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7" name="Ellipse 2076">
                <a:extLst>
                  <a:ext uri="{FF2B5EF4-FFF2-40B4-BE49-F238E27FC236}">
                    <a16:creationId xmlns:a16="http://schemas.microsoft.com/office/drawing/2014/main" id="{63E0704A-8162-8522-853F-44723CC4D1FE}"/>
                  </a:ext>
                </a:extLst>
              </p:cNvPr>
              <p:cNvSpPr/>
              <p:nvPr/>
            </p:nvSpPr>
            <p:spPr>
              <a:xfrm>
                <a:off x="6173008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8" name="Ellipse 2077">
                <a:extLst>
                  <a:ext uri="{FF2B5EF4-FFF2-40B4-BE49-F238E27FC236}">
                    <a16:creationId xmlns:a16="http://schemas.microsoft.com/office/drawing/2014/main" id="{90186665-7507-18B7-ED05-F3FD15A2EA8C}"/>
                  </a:ext>
                </a:extLst>
              </p:cNvPr>
              <p:cNvSpPr/>
              <p:nvPr/>
            </p:nvSpPr>
            <p:spPr>
              <a:xfrm>
                <a:off x="6349746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79" name="Ellipse 2078">
                <a:extLst>
                  <a:ext uri="{FF2B5EF4-FFF2-40B4-BE49-F238E27FC236}">
                    <a16:creationId xmlns:a16="http://schemas.microsoft.com/office/drawing/2014/main" id="{ED345C48-2FC1-010F-2976-501474FFE85B}"/>
                  </a:ext>
                </a:extLst>
              </p:cNvPr>
              <p:cNvSpPr/>
              <p:nvPr/>
            </p:nvSpPr>
            <p:spPr>
              <a:xfrm>
                <a:off x="6535484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0" name="Ellipse 2079">
                <a:extLst>
                  <a:ext uri="{FF2B5EF4-FFF2-40B4-BE49-F238E27FC236}">
                    <a16:creationId xmlns:a16="http://schemas.microsoft.com/office/drawing/2014/main" id="{E3C94643-B861-2314-6B6C-57473106D23D}"/>
                  </a:ext>
                </a:extLst>
              </p:cNvPr>
              <p:cNvSpPr/>
              <p:nvPr/>
            </p:nvSpPr>
            <p:spPr>
              <a:xfrm>
                <a:off x="6705079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1" name="Ellipse 2080">
                <a:extLst>
                  <a:ext uri="{FF2B5EF4-FFF2-40B4-BE49-F238E27FC236}">
                    <a16:creationId xmlns:a16="http://schemas.microsoft.com/office/drawing/2014/main" id="{21902716-E577-9387-7E0B-FCEC56434B8B}"/>
                  </a:ext>
                </a:extLst>
              </p:cNvPr>
              <p:cNvSpPr/>
              <p:nvPr/>
            </p:nvSpPr>
            <p:spPr>
              <a:xfrm>
                <a:off x="6890817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2" name="Ellipse 2081">
                <a:extLst>
                  <a:ext uri="{FF2B5EF4-FFF2-40B4-BE49-F238E27FC236}">
                    <a16:creationId xmlns:a16="http://schemas.microsoft.com/office/drawing/2014/main" id="{1EC4D359-E2D4-DBF8-FA5A-035B60D1C8F1}"/>
                  </a:ext>
                </a:extLst>
              </p:cNvPr>
              <p:cNvSpPr/>
              <p:nvPr/>
            </p:nvSpPr>
            <p:spPr>
              <a:xfrm>
                <a:off x="7019404" y="577113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3" name="Ellipse 2082">
                <a:extLst>
                  <a:ext uri="{FF2B5EF4-FFF2-40B4-BE49-F238E27FC236}">
                    <a16:creationId xmlns:a16="http://schemas.microsoft.com/office/drawing/2014/main" id="{DBC6BD91-F80E-987C-C167-28C6C6FC2AAD}"/>
                  </a:ext>
                </a:extLst>
              </p:cNvPr>
              <p:cNvSpPr/>
              <p:nvPr/>
            </p:nvSpPr>
            <p:spPr>
              <a:xfrm>
                <a:off x="7202760" y="5678269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4" name="Ellipse 2083">
                <a:extLst>
                  <a:ext uri="{FF2B5EF4-FFF2-40B4-BE49-F238E27FC236}">
                    <a16:creationId xmlns:a16="http://schemas.microsoft.com/office/drawing/2014/main" id="{9A3FA9B5-F856-CB3C-4F6D-57B331126766}"/>
                  </a:ext>
                </a:extLst>
              </p:cNvPr>
              <p:cNvSpPr/>
              <p:nvPr/>
            </p:nvSpPr>
            <p:spPr>
              <a:xfrm>
                <a:off x="7369447" y="5594745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5" name="Ellipse 2084">
                <a:extLst>
                  <a:ext uri="{FF2B5EF4-FFF2-40B4-BE49-F238E27FC236}">
                    <a16:creationId xmlns:a16="http://schemas.microsoft.com/office/drawing/2014/main" id="{33E33C81-B3FA-C4A1-9AD0-07DFBC0D3494}"/>
                  </a:ext>
                </a:extLst>
              </p:cNvPr>
              <p:cNvSpPr/>
              <p:nvPr/>
            </p:nvSpPr>
            <p:spPr>
              <a:xfrm>
                <a:off x="7528991" y="5512774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6" name="Ellipse 2085">
                <a:extLst>
                  <a:ext uri="{FF2B5EF4-FFF2-40B4-BE49-F238E27FC236}">
                    <a16:creationId xmlns:a16="http://schemas.microsoft.com/office/drawing/2014/main" id="{347CC33B-EB6B-D45C-5737-7F5F63BF4CA5}"/>
                  </a:ext>
                </a:extLst>
              </p:cNvPr>
              <p:cNvSpPr/>
              <p:nvPr/>
            </p:nvSpPr>
            <p:spPr>
              <a:xfrm>
                <a:off x="7695678" y="5429250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7" name="Ellipse 2086">
                <a:extLst>
                  <a:ext uri="{FF2B5EF4-FFF2-40B4-BE49-F238E27FC236}">
                    <a16:creationId xmlns:a16="http://schemas.microsoft.com/office/drawing/2014/main" id="{AFF3991E-5FFD-06EC-B94A-96E34AA926DB}"/>
                  </a:ext>
                </a:extLst>
              </p:cNvPr>
              <p:cNvSpPr/>
              <p:nvPr/>
            </p:nvSpPr>
            <p:spPr>
              <a:xfrm>
                <a:off x="7838554" y="5354419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8" name="Ellipse 2087">
                <a:extLst>
                  <a:ext uri="{FF2B5EF4-FFF2-40B4-BE49-F238E27FC236}">
                    <a16:creationId xmlns:a16="http://schemas.microsoft.com/office/drawing/2014/main" id="{8141AD0E-51FF-9088-8B17-78EC1535570B}"/>
                  </a:ext>
                </a:extLst>
              </p:cNvPr>
              <p:cNvSpPr/>
              <p:nvPr/>
            </p:nvSpPr>
            <p:spPr>
              <a:xfrm>
                <a:off x="8005241" y="5270895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89" name="Ellipse 2088">
                <a:extLst>
                  <a:ext uri="{FF2B5EF4-FFF2-40B4-BE49-F238E27FC236}">
                    <a16:creationId xmlns:a16="http://schemas.microsoft.com/office/drawing/2014/main" id="{9B6EABFA-45F2-668E-75EB-23CD58E751EC}"/>
                  </a:ext>
                </a:extLst>
              </p:cNvPr>
              <p:cNvSpPr/>
              <p:nvPr/>
            </p:nvSpPr>
            <p:spPr>
              <a:xfrm>
                <a:off x="8164785" y="5188924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0" name="Ellipse 2089">
                <a:extLst>
                  <a:ext uri="{FF2B5EF4-FFF2-40B4-BE49-F238E27FC236}">
                    <a16:creationId xmlns:a16="http://schemas.microsoft.com/office/drawing/2014/main" id="{7B26B542-7FB2-FCE5-469B-BC6BB54444C1}"/>
                  </a:ext>
                </a:extLst>
              </p:cNvPr>
              <p:cNvSpPr/>
              <p:nvPr/>
            </p:nvSpPr>
            <p:spPr>
              <a:xfrm>
                <a:off x="8331472" y="5105400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1" name="Ellipse 2090">
                <a:extLst>
                  <a:ext uri="{FF2B5EF4-FFF2-40B4-BE49-F238E27FC236}">
                    <a16:creationId xmlns:a16="http://schemas.microsoft.com/office/drawing/2014/main" id="{34823CD2-BD12-31A2-4F61-E5A8D290E111}"/>
                  </a:ext>
                </a:extLst>
              </p:cNvPr>
              <p:cNvSpPr/>
              <p:nvPr/>
            </p:nvSpPr>
            <p:spPr>
              <a:xfrm>
                <a:off x="8555310" y="5036344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2" name="Ellipse 2091">
                <a:extLst>
                  <a:ext uri="{FF2B5EF4-FFF2-40B4-BE49-F238E27FC236}">
                    <a16:creationId xmlns:a16="http://schemas.microsoft.com/office/drawing/2014/main" id="{1BECCBF1-7D87-42FE-AE75-53ADDAF6308F}"/>
                  </a:ext>
                </a:extLst>
              </p:cNvPr>
              <p:cNvSpPr/>
              <p:nvPr/>
            </p:nvSpPr>
            <p:spPr>
              <a:xfrm>
                <a:off x="8727383" y="4997052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3" name="Ellipse 2092">
                <a:extLst>
                  <a:ext uri="{FF2B5EF4-FFF2-40B4-BE49-F238E27FC236}">
                    <a16:creationId xmlns:a16="http://schemas.microsoft.com/office/drawing/2014/main" id="{5B5FBD30-546E-EF2C-D8B0-B36ED00307BB}"/>
                  </a:ext>
                </a:extLst>
              </p:cNvPr>
              <p:cNvSpPr/>
              <p:nvPr/>
            </p:nvSpPr>
            <p:spPr>
              <a:xfrm>
                <a:off x="8903596" y="494942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4" name="Ellipse 2093">
                <a:extLst>
                  <a:ext uri="{FF2B5EF4-FFF2-40B4-BE49-F238E27FC236}">
                    <a16:creationId xmlns:a16="http://schemas.microsoft.com/office/drawing/2014/main" id="{E24365A7-DA2E-BF01-EA49-B353CD9E39F2}"/>
                  </a:ext>
                </a:extLst>
              </p:cNvPr>
              <p:cNvSpPr/>
              <p:nvPr/>
            </p:nvSpPr>
            <p:spPr>
              <a:xfrm>
                <a:off x="9079808" y="4908946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5" name="Ellipse 2094">
                <a:extLst>
                  <a:ext uri="{FF2B5EF4-FFF2-40B4-BE49-F238E27FC236}">
                    <a16:creationId xmlns:a16="http://schemas.microsoft.com/office/drawing/2014/main" id="{F9E149AE-524A-0F82-C3AA-51C0AB38BC1A}"/>
                  </a:ext>
                </a:extLst>
              </p:cNvPr>
              <p:cNvSpPr/>
              <p:nvPr/>
            </p:nvSpPr>
            <p:spPr>
              <a:xfrm>
                <a:off x="9248876" y="4863702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6" name="Ellipse 2095">
                <a:extLst>
                  <a:ext uri="{FF2B5EF4-FFF2-40B4-BE49-F238E27FC236}">
                    <a16:creationId xmlns:a16="http://schemas.microsoft.com/office/drawing/2014/main" id="{49182A84-4AF9-BF9D-7620-C385C229F318}"/>
                  </a:ext>
                </a:extLst>
              </p:cNvPr>
              <p:cNvSpPr/>
              <p:nvPr/>
            </p:nvSpPr>
            <p:spPr>
              <a:xfrm>
                <a:off x="9425089" y="4816077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7" name="Ellipse 2096">
                <a:extLst>
                  <a:ext uri="{FF2B5EF4-FFF2-40B4-BE49-F238E27FC236}">
                    <a16:creationId xmlns:a16="http://schemas.microsoft.com/office/drawing/2014/main" id="{29A13A69-621D-D88C-A9F1-FF133256E88F}"/>
                  </a:ext>
                </a:extLst>
              </p:cNvPr>
              <p:cNvSpPr/>
              <p:nvPr/>
            </p:nvSpPr>
            <p:spPr>
              <a:xfrm>
                <a:off x="9601301" y="4775596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098" name="Ellipse 2097">
                <a:extLst>
                  <a:ext uri="{FF2B5EF4-FFF2-40B4-BE49-F238E27FC236}">
                    <a16:creationId xmlns:a16="http://schemas.microsoft.com/office/drawing/2014/main" id="{058056B4-556B-DE91-4805-6711C9DD08ED}"/>
                  </a:ext>
                </a:extLst>
              </p:cNvPr>
              <p:cNvSpPr/>
              <p:nvPr/>
            </p:nvSpPr>
            <p:spPr>
              <a:xfrm>
                <a:off x="9725125" y="4745691"/>
                <a:ext cx="18000" cy="18000"/>
              </a:xfrm>
              <a:prstGeom prst="ellipse">
                <a:avLst/>
              </a:prstGeom>
              <a:solidFill>
                <a:srgbClr val="FFFF1D"/>
              </a:solidFill>
              <a:ln>
                <a:solidFill>
                  <a:srgbClr val="FFFF1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grpSp>
          <p:nvGrpSpPr>
            <p:cNvPr id="2105" name="Groupe 2104">
              <a:extLst>
                <a:ext uri="{FF2B5EF4-FFF2-40B4-BE49-F238E27FC236}">
                  <a16:creationId xmlns:a16="http://schemas.microsoft.com/office/drawing/2014/main" id="{F1C0D03B-2A33-E2BC-4AA6-B2CE22A279FB}"/>
                </a:ext>
              </a:extLst>
            </p:cNvPr>
            <p:cNvGrpSpPr/>
            <p:nvPr/>
          </p:nvGrpSpPr>
          <p:grpSpPr>
            <a:xfrm>
              <a:off x="3448719" y="4303301"/>
              <a:ext cx="98482" cy="72000"/>
              <a:chOff x="1453858" y="5944233"/>
              <a:chExt cx="98482" cy="72000"/>
            </a:xfrm>
          </p:grpSpPr>
          <p:cxnSp>
            <p:nvCxnSpPr>
              <p:cNvPr id="2101" name="Connecteur droit 2100">
                <a:extLst>
                  <a:ext uri="{FF2B5EF4-FFF2-40B4-BE49-F238E27FC236}">
                    <a16:creationId xmlns:a16="http://schemas.microsoft.com/office/drawing/2014/main" id="{81B5C1BC-796A-FA3D-A754-54F0642E66BF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02" name="Connecteur droit 2101">
                <a:extLst>
                  <a:ext uri="{FF2B5EF4-FFF2-40B4-BE49-F238E27FC236}">
                    <a16:creationId xmlns:a16="http://schemas.microsoft.com/office/drawing/2014/main" id="{827EC8B5-BF78-D925-C7E7-6CA1DF4D1D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103" name="Connecteur droit 2102">
              <a:extLst>
                <a:ext uri="{FF2B5EF4-FFF2-40B4-BE49-F238E27FC236}">
                  <a16:creationId xmlns:a16="http://schemas.microsoft.com/office/drawing/2014/main" id="{A6AE1CE5-073F-FA64-5ED8-2B38179F1D6B}"/>
                </a:ext>
              </a:extLst>
            </p:cNvPr>
            <p:cNvCxnSpPr>
              <a:cxnSpLocks/>
            </p:cNvCxnSpPr>
            <p:nvPr/>
          </p:nvCxnSpPr>
          <p:spPr>
            <a:xfrm>
              <a:off x="3496998" y="4155281"/>
              <a:ext cx="0" cy="2662556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2107" name="Groupe 2106">
              <a:extLst>
                <a:ext uri="{FF2B5EF4-FFF2-40B4-BE49-F238E27FC236}">
                  <a16:creationId xmlns:a16="http://schemas.microsoft.com/office/drawing/2014/main" id="{314F2D28-1582-8754-6873-B4172D3FADCE}"/>
                </a:ext>
              </a:extLst>
            </p:cNvPr>
            <p:cNvGrpSpPr/>
            <p:nvPr/>
          </p:nvGrpSpPr>
          <p:grpSpPr>
            <a:xfrm>
              <a:off x="3447757" y="4119281"/>
              <a:ext cx="98482" cy="72000"/>
              <a:chOff x="1453858" y="5944233"/>
              <a:chExt cx="98482" cy="72000"/>
            </a:xfrm>
          </p:grpSpPr>
          <p:cxnSp>
            <p:nvCxnSpPr>
              <p:cNvPr id="2108" name="Connecteur droit 2107">
                <a:extLst>
                  <a:ext uri="{FF2B5EF4-FFF2-40B4-BE49-F238E27FC236}">
                    <a16:creationId xmlns:a16="http://schemas.microsoft.com/office/drawing/2014/main" id="{43F72119-1643-F6C0-F92F-73EB33270AD1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09" name="Connecteur droit 2108">
                <a:extLst>
                  <a:ext uri="{FF2B5EF4-FFF2-40B4-BE49-F238E27FC236}">
                    <a16:creationId xmlns:a16="http://schemas.microsoft.com/office/drawing/2014/main" id="{3A8F81EA-920A-6676-C6B3-563AF5AB8E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10" name="Groupe 2109">
              <a:extLst>
                <a:ext uri="{FF2B5EF4-FFF2-40B4-BE49-F238E27FC236}">
                  <a16:creationId xmlns:a16="http://schemas.microsoft.com/office/drawing/2014/main" id="{C368FAFA-E7D7-6271-AA71-31FC654D1536}"/>
                </a:ext>
              </a:extLst>
            </p:cNvPr>
            <p:cNvGrpSpPr/>
            <p:nvPr/>
          </p:nvGrpSpPr>
          <p:grpSpPr>
            <a:xfrm>
              <a:off x="3447757" y="4659825"/>
              <a:ext cx="98482" cy="72000"/>
              <a:chOff x="1453858" y="5944233"/>
              <a:chExt cx="98482" cy="72000"/>
            </a:xfrm>
          </p:grpSpPr>
          <p:cxnSp>
            <p:nvCxnSpPr>
              <p:cNvPr id="2111" name="Connecteur droit 2110">
                <a:extLst>
                  <a:ext uri="{FF2B5EF4-FFF2-40B4-BE49-F238E27FC236}">
                    <a16:creationId xmlns:a16="http://schemas.microsoft.com/office/drawing/2014/main" id="{39120C8E-008A-CE6B-BAF9-744E90C9692C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12" name="Connecteur droit 2111">
                <a:extLst>
                  <a:ext uri="{FF2B5EF4-FFF2-40B4-BE49-F238E27FC236}">
                    <a16:creationId xmlns:a16="http://schemas.microsoft.com/office/drawing/2014/main" id="{B051E82B-0EE3-CDE2-894B-DC0DD66E14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13" name="Groupe 2112">
              <a:extLst>
                <a:ext uri="{FF2B5EF4-FFF2-40B4-BE49-F238E27FC236}">
                  <a16:creationId xmlns:a16="http://schemas.microsoft.com/office/drawing/2014/main" id="{F1A2A517-6543-ED7F-DFA1-6CE953B8749B}"/>
                </a:ext>
              </a:extLst>
            </p:cNvPr>
            <p:cNvGrpSpPr/>
            <p:nvPr/>
          </p:nvGrpSpPr>
          <p:grpSpPr>
            <a:xfrm>
              <a:off x="3447757" y="5026538"/>
              <a:ext cx="98482" cy="72000"/>
              <a:chOff x="1453858" y="5944233"/>
              <a:chExt cx="98482" cy="72000"/>
            </a:xfrm>
          </p:grpSpPr>
          <p:cxnSp>
            <p:nvCxnSpPr>
              <p:cNvPr id="2114" name="Connecteur droit 2113">
                <a:extLst>
                  <a:ext uri="{FF2B5EF4-FFF2-40B4-BE49-F238E27FC236}">
                    <a16:creationId xmlns:a16="http://schemas.microsoft.com/office/drawing/2014/main" id="{1DBA9ADC-A36E-443B-AD02-8E6646094A96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15" name="Connecteur droit 2114">
                <a:extLst>
                  <a:ext uri="{FF2B5EF4-FFF2-40B4-BE49-F238E27FC236}">
                    <a16:creationId xmlns:a16="http://schemas.microsoft.com/office/drawing/2014/main" id="{372B9E88-848E-B23C-2F8D-93C665818A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17" name="Groupe 2116">
              <a:extLst>
                <a:ext uri="{FF2B5EF4-FFF2-40B4-BE49-F238E27FC236}">
                  <a16:creationId xmlns:a16="http://schemas.microsoft.com/office/drawing/2014/main" id="{E2767FF1-07B6-5BE8-02B5-8AF3A30B27C4}"/>
                </a:ext>
              </a:extLst>
            </p:cNvPr>
            <p:cNvGrpSpPr/>
            <p:nvPr/>
          </p:nvGrpSpPr>
          <p:grpSpPr>
            <a:xfrm>
              <a:off x="3447757" y="5393890"/>
              <a:ext cx="98482" cy="72000"/>
              <a:chOff x="1453858" y="5944233"/>
              <a:chExt cx="98482" cy="72000"/>
            </a:xfrm>
          </p:grpSpPr>
          <p:cxnSp>
            <p:nvCxnSpPr>
              <p:cNvPr id="2118" name="Connecteur droit 2117">
                <a:extLst>
                  <a:ext uri="{FF2B5EF4-FFF2-40B4-BE49-F238E27FC236}">
                    <a16:creationId xmlns:a16="http://schemas.microsoft.com/office/drawing/2014/main" id="{7287A302-D2F8-1F8D-7705-1889802FFE78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19" name="Connecteur droit 2118">
                <a:extLst>
                  <a:ext uri="{FF2B5EF4-FFF2-40B4-BE49-F238E27FC236}">
                    <a16:creationId xmlns:a16="http://schemas.microsoft.com/office/drawing/2014/main" id="{B37451F5-266C-796B-2626-E936FD920D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20" name="Groupe 2119">
              <a:extLst>
                <a:ext uri="{FF2B5EF4-FFF2-40B4-BE49-F238E27FC236}">
                  <a16:creationId xmlns:a16="http://schemas.microsoft.com/office/drawing/2014/main" id="{BD02776A-8D94-A4B2-A78B-B2F27003946E}"/>
                </a:ext>
              </a:extLst>
            </p:cNvPr>
            <p:cNvGrpSpPr/>
            <p:nvPr/>
          </p:nvGrpSpPr>
          <p:grpSpPr>
            <a:xfrm>
              <a:off x="3447757" y="5715629"/>
              <a:ext cx="98482" cy="72000"/>
              <a:chOff x="1453858" y="5944233"/>
              <a:chExt cx="98482" cy="72000"/>
            </a:xfrm>
          </p:grpSpPr>
          <p:cxnSp>
            <p:nvCxnSpPr>
              <p:cNvPr id="2121" name="Connecteur droit 2120">
                <a:extLst>
                  <a:ext uri="{FF2B5EF4-FFF2-40B4-BE49-F238E27FC236}">
                    <a16:creationId xmlns:a16="http://schemas.microsoft.com/office/drawing/2014/main" id="{C011196A-83A2-82EE-B1BD-ACF091DA0C32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22" name="Connecteur droit 2121">
                <a:extLst>
                  <a:ext uri="{FF2B5EF4-FFF2-40B4-BE49-F238E27FC236}">
                    <a16:creationId xmlns:a16="http://schemas.microsoft.com/office/drawing/2014/main" id="{5702B6DD-0C4F-6B31-8AFA-7D0753CF27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23" name="Groupe 2122">
              <a:extLst>
                <a:ext uri="{FF2B5EF4-FFF2-40B4-BE49-F238E27FC236}">
                  <a16:creationId xmlns:a16="http://schemas.microsoft.com/office/drawing/2014/main" id="{E7CC2990-3CA4-77B1-8E1F-299E0C896C53}"/>
                </a:ext>
              </a:extLst>
            </p:cNvPr>
            <p:cNvGrpSpPr/>
            <p:nvPr/>
          </p:nvGrpSpPr>
          <p:grpSpPr>
            <a:xfrm>
              <a:off x="3447757" y="6076205"/>
              <a:ext cx="98482" cy="72000"/>
              <a:chOff x="1453858" y="5944233"/>
              <a:chExt cx="98482" cy="72000"/>
            </a:xfrm>
          </p:grpSpPr>
          <p:cxnSp>
            <p:nvCxnSpPr>
              <p:cNvPr id="2124" name="Connecteur droit 2123">
                <a:extLst>
                  <a:ext uri="{FF2B5EF4-FFF2-40B4-BE49-F238E27FC236}">
                    <a16:creationId xmlns:a16="http://schemas.microsoft.com/office/drawing/2014/main" id="{E1418CDD-AD1F-4EA0-5A2C-AC67208B54B0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25" name="Connecteur droit 2124">
                <a:extLst>
                  <a:ext uri="{FF2B5EF4-FFF2-40B4-BE49-F238E27FC236}">
                    <a16:creationId xmlns:a16="http://schemas.microsoft.com/office/drawing/2014/main" id="{E7DD6683-113B-00D5-36C4-49C69A703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26" name="Groupe 2125">
              <a:extLst>
                <a:ext uri="{FF2B5EF4-FFF2-40B4-BE49-F238E27FC236}">
                  <a16:creationId xmlns:a16="http://schemas.microsoft.com/office/drawing/2014/main" id="{08BC65CE-9DB2-678E-387C-D5879FA1A168}"/>
                </a:ext>
              </a:extLst>
            </p:cNvPr>
            <p:cNvGrpSpPr/>
            <p:nvPr/>
          </p:nvGrpSpPr>
          <p:grpSpPr>
            <a:xfrm>
              <a:off x="3447757" y="6439950"/>
              <a:ext cx="98482" cy="72000"/>
              <a:chOff x="1453858" y="5944233"/>
              <a:chExt cx="98482" cy="72000"/>
            </a:xfrm>
          </p:grpSpPr>
          <p:cxnSp>
            <p:nvCxnSpPr>
              <p:cNvPr id="2127" name="Connecteur droit 2126">
                <a:extLst>
                  <a:ext uri="{FF2B5EF4-FFF2-40B4-BE49-F238E27FC236}">
                    <a16:creationId xmlns:a16="http://schemas.microsoft.com/office/drawing/2014/main" id="{F0E1BFB6-30F0-BB9E-14E6-CCEEF3DE4FDB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28" name="Connecteur droit 2127">
                <a:extLst>
                  <a:ext uri="{FF2B5EF4-FFF2-40B4-BE49-F238E27FC236}">
                    <a16:creationId xmlns:a16="http://schemas.microsoft.com/office/drawing/2014/main" id="{B12964E9-650E-E71A-869B-4B82BC4FDE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29" name="Groupe 2128">
              <a:extLst>
                <a:ext uri="{FF2B5EF4-FFF2-40B4-BE49-F238E27FC236}">
                  <a16:creationId xmlns:a16="http://schemas.microsoft.com/office/drawing/2014/main" id="{3DD025B9-1619-DB36-4EB6-7FF1F4C298E0}"/>
                </a:ext>
              </a:extLst>
            </p:cNvPr>
            <p:cNvGrpSpPr/>
            <p:nvPr/>
          </p:nvGrpSpPr>
          <p:grpSpPr>
            <a:xfrm>
              <a:off x="3447757" y="6799311"/>
              <a:ext cx="98482" cy="72000"/>
              <a:chOff x="1453858" y="5944233"/>
              <a:chExt cx="98482" cy="72000"/>
            </a:xfrm>
          </p:grpSpPr>
          <p:cxnSp>
            <p:nvCxnSpPr>
              <p:cNvPr id="2130" name="Connecteur droit 2129">
                <a:extLst>
                  <a:ext uri="{FF2B5EF4-FFF2-40B4-BE49-F238E27FC236}">
                    <a16:creationId xmlns:a16="http://schemas.microsoft.com/office/drawing/2014/main" id="{9341FC54-243B-A84E-72D1-7451AF909841}"/>
                  </a:ext>
                </a:extLst>
              </p:cNvPr>
              <p:cNvCxnSpPr/>
              <p:nvPr/>
            </p:nvCxnSpPr>
            <p:spPr>
              <a:xfrm rot="5400000">
                <a:off x="1503099" y="5927455"/>
                <a:ext cx="0" cy="98482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31" name="Connecteur droit 2130">
                <a:extLst>
                  <a:ext uri="{FF2B5EF4-FFF2-40B4-BE49-F238E27FC236}">
                    <a16:creationId xmlns:a16="http://schemas.microsoft.com/office/drawing/2014/main" id="{A3E8EE6C-0692-B3D3-2B33-15F2CAF03B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53860" y="5944233"/>
                <a:ext cx="98327" cy="7200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32" name="ZoneTexte 2131">
              <a:extLst>
                <a:ext uri="{FF2B5EF4-FFF2-40B4-BE49-F238E27FC236}">
                  <a16:creationId xmlns:a16="http://schemas.microsoft.com/office/drawing/2014/main" id="{8C8948AC-EB8A-A21C-EBBA-B741DEC7DE93}"/>
                </a:ext>
              </a:extLst>
            </p:cNvPr>
            <p:cNvSpPr txBox="1"/>
            <p:nvPr/>
          </p:nvSpPr>
          <p:spPr>
            <a:xfrm rot="5400000">
              <a:off x="3316851" y="6564501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3" name="ZoneTexte 2132">
              <a:extLst>
                <a:ext uri="{FF2B5EF4-FFF2-40B4-BE49-F238E27FC236}">
                  <a16:creationId xmlns:a16="http://schemas.microsoft.com/office/drawing/2014/main" id="{DD9CA2F3-672A-A18D-2614-7D1D041F72C9}"/>
                </a:ext>
              </a:extLst>
            </p:cNvPr>
            <p:cNvSpPr txBox="1"/>
            <p:nvPr/>
          </p:nvSpPr>
          <p:spPr>
            <a:xfrm rot="5400000">
              <a:off x="3316851" y="6222651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4" name="ZoneTexte 2133">
              <a:extLst>
                <a:ext uri="{FF2B5EF4-FFF2-40B4-BE49-F238E27FC236}">
                  <a16:creationId xmlns:a16="http://schemas.microsoft.com/office/drawing/2014/main" id="{8AB8EACF-5452-A645-F607-2E88861E39CE}"/>
                </a:ext>
              </a:extLst>
            </p:cNvPr>
            <p:cNvSpPr txBox="1"/>
            <p:nvPr/>
          </p:nvSpPr>
          <p:spPr>
            <a:xfrm rot="5400000">
              <a:off x="3316850" y="5871772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5" name="ZoneTexte 2134">
              <a:extLst>
                <a:ext uri="{FF2B5EF4-FFF2-40B4-BE49-F238E27FC236}">
                  <a16:creationId xmlns:a16="http://schemas.microsoft.com/office/drawing/2014/main" id="{753B866B-BBB7-6512-A4C3-6EB4AEF693E3}"/>
                </a:ext>
              </a:extLst>
            </p:cNvPr>
            <p:cNvSpPr txBox="1"/>
            <p:nvPr/>
          </p:nvSpPr>
          <p:spPr>
            <a:xfrm rot="5400000">
              <a:off x="3316850" y="5530231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6" name="ZoneTexte 2135">
              <a:extLst>
                <a:ext uri="{FF2B5EF4-FFF2-40B4-BE49-F238E27FC236}">
                  <a16:creationId xmlns:a16="http://schemas.microsoft.com/office/drawing/2014/main" id="{111A6AFB-9CA7-EEB0-50B0-BAEEF2F7D504}"/>
                </a:ext>
              </a:extLst>
            </p:cNvPr>
            <p:cNvSpPr txBox="1"/>
            <p:nvPr/>
          </p:nvSpPr>
          <p:spPr>
            <a:xfrm rot="5400000">
              <a:off x="3316850" y="5179043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7" name="ZoneTexte 2136">
              <a:extLst>
                <a:ext uri="{FF2B5EF4-FFF2-40B4-BE49-F238E27FC236}">
                  <a16:creationId xmlns:a16="http://schemas.microsoft.com/office/drawing/2014/main" id="{B8B6191D-D9D8-ACBA-513A-B3358F6CF3B8}"/>
                </a:ext>
              </a:extLst>
            </p:cNvPr>
            <p:cNvSpPr txBox="1"/>
            <p:nvPr/>
          </p:nvSpPr>
          <p:spPr>
            <a:xfrm rot="5400000">
              <a:off x="3316850" y="4787842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8" name="ZoneTexte 2137">
              <a:extLst>
                <a:ext uri="{FF2B5EF4-FFF2-40B4-BE49-F238E27FC236}">
                  <a16:creationId xmlns:a16="http://schemas.microsoft.com/office/drawing/2014/main" id="{81383766-2B53-0A6C-A2C0-3D31289017ED}"/>
                </a:ext>
              </a:extLst>
            </p:cNvPr>
            <p:cNvSpPr txBox="1"/>
            <p:nvPr/>
          </p:nvSpPr>
          <p:spPr>
            <a:xfrm rot="5400000">
              <a:off x="3316850" y="4452867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2139" name="ZoneTexte 2138">
              <a:extLst>
                <a:ext uri="{FF2B5EF4-FFF2-40B4-BE49-F238E27FC236}">
                  <a16:creationId xmlns:a16="http://schemas.microsoft.com/office/drawing/2014/main" id="{2EBCCEE1-C7A4-5372-3925-C4EDEE7AF383}"/>
                </a:ext>
              </a:extLst>
            </p:cNvPr>
            <p:cNvSpPr txBox="1"/>
            <p:nvPr/>
          </p:nvSpPr>
          <p:spPr>
            <a:xfrm rot="5400000">
              <a:off x="3316850" y="4185400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30 cm</a:t>
              </a:r>
            </a:p>
          </p:txBody>
        </p:sp>
        <p:cxnSp>
          <p:nvCxnSpPr>
            <p:cNvPr id="2140" name="Connecteur droit 2139">
              <a:extLst>
                <a:ext uri="{FF2B5EF4-FFF2-40B4-BE49-F238E27FC236}">
                  <a16:creationId xmlns:a16="http://schemas.microsoft.com/office/drawing/2014/main" id="{C0C55894-BE9F-366C-0C8D-511A8116B7EC}"/>
                </a:ext>
              </a:extLst>
            </p:cNvPr>
            <p:cNvCxnSpPr>
              <a:cxnSpLocks/>
              <a:endCxn id="2145" idx="2"/>
            </p:cNvCxnSpPr>
            <p:nvPr/>
          </p:nvCxnSpPr>
          <p:spPr>
            <a:xfrm rot="16200000" flipV="1">
              <a:off x="1840944" y="4154663"/>
              <a:ext cx="5947066" cy="136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41" name="Connecteur droit 2140">
              <a:extLst>
                <a:ext uri="{FF2B5EF4-FFF2-40B4-BE49-F238E27FC236}">
                  <a16:creationId xmlns:a16="http://schemas.microsoft.com/office/drawing/2014/main" id="{AD49E059-7F55-6A5B-CAF7-52A474C424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05978" y="1185623"/>
              <a:ext cx="221457" cy="28552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42" name="Connecteur droit 2141">
              <a:extLst>
                <a:ext uri="{FF2B5EF4-FFF2-40B4-BE49-F238E27FC236}">
                  <a16:creationId xmlns:a16="http://schemas.microsoft.com/office/drawing/2014/main" id="{FB9FDDBF-A6D7-9DEF-098A-2FB34ABF87B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20287" y="1180861"/>
              <a:ext cx="71441" cy="5930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43" name="Connecteur droit 2142">
              <a:extLst>
                <a:ext uri="{FF2B5EF4-FFF2-40B4-BE49-F238E27FC236}">
                  <a16:creationId xmlns:a16="http://schemas.microsoft.com/office/drawing/2014/main" id="{6D28E415-7369-A285-701B-44B5AFE62AB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05978" y="1185623"/>
              <a:ext cx="221457" cy="28552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44" name="Connecteur droit 2143">
              <a:extLst>
                <a:ext uri="{FF2B5EF4-FFF2-40B4-BE49-F238E27FC236}">
                  <a16:creationId xmlns:a16="http://schemas.microsoft.com/office/drawing/2014/main" id="{91D8E61A-158F-D043-FF3B-05E9559A18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40725" y="1188004"/>
              <a:ext cx="75259" cy="5930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45" name="ZoneTexte 2144">
              <a:extLst>
                <a:ext uri="{FF2B5EF4-FFF2-40B4-BE49-F238E27FC236}">
                  <a16:creationId xmlns:a16="http://schemas.microsoft.com/office/drawing/2014/main" id="{22D807BB-FE1E-F453-C9C2-9C5481FC553B}"/>
                </a:ext>
              </a:extLst>
            </p:cNvPr>
            <p:cNvSpPr txBox="1"/>
            <p:nvPr/>
          </p:nvSpPr>
          <p:spPr>
            <a:xfrm>
              <a:off x="4455655" y="904813"/>
              <a:ext cx="7162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/>
                <a:t>Axe</a:t>
              </a:r>
            </a:p>
          </p:txBody>
        </p:sp>
      </p:grpSp>
      <p:cxnSp>
        <p:nvCxnSpPr>
          <p:cNvPr id="2155" name="Connecteur droit 2154">
            <a:extLst>
              <a:ext uri="{FF2B5EF4-FFF2-40B4-BE49-F238E27FC236}">
                <a16:creationId xmlns:a16="http://schemas.microsoft.com/office/drawing/2014/main" id="{7BF15A4C-D1F0-EFAA-174F-1D06088618EC}"/>
              </a:ext>
            </a:extLst>
          </p:cNvPr>
          <p:cNvCxnSpPr>
            <a:cxnSpLocks/>
          </p:cNvCxnSpPr>
          <p:nvPr/>
        </p:nvCxnSpPr>
        <p:spPr>
          <a:xfrm flipH="1" flipV="1">
            <a:off x="5022578" y="2525298"/>
            <a:ext cx="1" cy="1006793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160" name="Groupe 2159">
            <a:extLst>
              <a:ext uri="{FF2B5EF4-FFF2-40B4-BE49-F238E27FC236}">
                <a16:creationId xmlns:a16="http://schemas.microsoft.com/office/drawing/2014/main" id="{4BAF5F3B-C7B2-7611-EF6D-41258E2482E3}"/>
              </a:ext>
            </a:extLst>
          </p:cNvPr>
          <p:cNvGrpSpPr/>
          <p:nvPr/>
        </p:nvGrpSpPr>
        <p:grpSpPr>
          <a:xfrm rot="5400000">
            <a:off x="4956112" y="2421714"/>
            <a:ext cx="132932" cy="207169"/>
            <a:chOff x="8510517" y="2180464"/>
            <a:chExt cx="132932" cy="207169"/>
          </a:xfrm>
        </p:grpSpPr>
        <p:cxnSp>
          <p:nvCxnSpPr>
            <p:cNvPr id="2161" name="Connecteur droit 2160">
              <a:extLst>
                <a:ext uri="{FF2B5EF4-FFF2-40B4-BE49-F238E27FC236}">
                  <a16:creationId xmlns:a16="http://schemas.microsoft.com/office/drawing/2014/main" id="{0B75FDB7-31C0-8B4E-7DD2-A8529F63CAEA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62" name="Connecteur droit 2161">
              <a:extLst>
                <a:ext uri="{FF2B5EF4-FFF2-40B4-BE49-F238E27FC236}">
                  <a16:creationId xmlns:a16="http://schemas.microsoft.com/office/drawing/2014/main" id="{ADA6E449-0D51-B3A4-7A50-163F2A231F10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64" name="Groupe 2163">
            <a:extLst>
              <a:ext uri="{FF2B5EF4-FFF2-40B4-BE49-F238E27FC236}">
                <a16:creationId xmlns:a16="http://schemas.microsoft.com/office/drawing/2014/main" id="{3E13678F-286F-4E6D-C21B-A3EB50D5FF75}"/>
              </a:ext>
            </a:extLst>
          </p:cNvPr>
          <p:cNvGrpSpPr/>
          <p:nvPr/>
        </p:nvGrpSpPr>
        <p:grpSpPr>
          <a:xfrm rot="5400000">
            <a:off x="4956112" y="3843485"/>
            <a:ext cx="132932" cy="207169"/>
            <a:chOff x="8510517" y="2180464"/>
            <a:chExt cx="132932" cy="207169"/>
          </a:xfrm>
        </p:grpSpPr>
        <p:cxnSp>
          <p:nvCxnSpPr>
            <p:cNvPr id="2165" name="Connecteur droit 2164">
              <a:extLst>
                <a:ext uri="{FF2B5EF4-FFF2-40B4-BE49-F238E27FC236}">
                  <a16:creationId xmlns:a16="http://schemas.microsoft.com/office/drawing/2014/main" id="{1F3F5415-705B-3443-7C54-000BA650985A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66" name="Connecteur droit 2165">
              <a:extLst>
                <a:ext uri="{FF2B5EF4-FFF2-40B4-BE49-F238E27FC236}">
                  <a16:creationId xmlns:a16="http://schemas.microsoft.com/office/drawing/2014/main" id="{09B897F8-F9BC-28AD-66E2-E1B1341E9B56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67" name="Groupe 2166">
            <a:extLst>
              <a:ext uri="{FF2B5EF4-FFF2-40B4-BE49-F238E27FC236}">
                <a16:creationId xmlns:a16="http://schemas.microsoft.com/office/drawing/2014/main" id="{FEA26018-B690-7037-3AF7-C3E2FBFDB61D}"/>
              </a:ext>
            </a:extLst>
          </p:cNvPr>
          <p:cNvGrpSpPr/>
          <p:nvPr/>
        </p:nvGrpSpPr>
        <p:grpSpPr>
          <a:xfrm rot="5400000">
            <a:off x="4956111" y="5289332"/>
            <a:ext cx="132932" cy="207169"/>
            <a:chOff x="8510517" y="2180464"/>
            <a:chExt cx="132932" cy="207169"/>
          </a:xfrm>
        </p:grpSpPr>
        <p:cxnSp>
          <p:nvCxnSpPr>
            <p:cNvPr id="2168" name="Connecteur droit 2167">
              <a:extLst>
                <a:ext uri="{FF2B5EF4-FFF2-40B4-BE49-F238E27FC236}">
                  <a16:creationId xmlns:a16="http://schemas.microsoft.com/office/drawing/2014/main" id="{2E0FA9B0-396B-FAF0-A7DA-8F4E4DD8A924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69" name="Connecteur droit 2168">
              <a:extLst>
                <a:ext uri="{FF2B5EF4-FFF2-40B4-BE49-F238E27FC236}">
                  <a16:creationId xmlns:a16="http://schemas.microsoft.com/office/drawing/2014/main" id="{3BCCD42B-9850-90D4-88E1-BD569FB08D14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70" name="Groupe 2169">
            <a:extLst>
              <a:ext uri="{FF2B5EF4-FFF2-40B4-BE49-F238E27FC236}">
                <a16:creationId xmlns:a16="http://schemas.microsoft.com/office/drawing/2014/main" id="{2DD55380-6CE2-745D-7736-2354B20AB38A}"/>
              </a:ext>
            </a:extLst>
          </p:cNvPr>
          <p:cNvGrpSpPr/>
          <p:nvPr/>
        </p:nvGrpSpPr>
        <p:grpSpPr>
          <a:xfrm rot="5400000">
            <a:off x="4956111" y="9615184"/>
            <a:ext cx="132932" cy="207169"/>
            <a:chOff x="8510517" y="2180464"/>
            <a:chExt cx="132932" cy="207169"/>
          </a:xfrm>
        </p:grpSpPr>
        <p:cxnSp>
          <p:nvCxnSpPr>
            <p:cNvPr id="2171" name="Connecteur droit 2170">
              <a:extLst>
                <a:ext uri="{FF2B5EF4-FFF2-40B4-BE49-F238E27FC236}">
                  <a16:creationId xmlns:a16="http://schemas.microsoft.com/office/drawing/2014/main" id="{D7E45ACD-C481-DFFE-E7A1-F68BBBEF303C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72" name="Connecteur droit 2171">
              <a:extLst>
                <a:ext uri="{FF2B5EF4-FFF2-40B4-BE49-F238E27FC236}">
                  <a16:creationId xmlns:a16="http://schemas.microsoft.com/office/drawing/2014/main" id="{AD312CEF-2D8A-D6D6-F59E-59365447AE10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73" name="Groupe 2172">
            <a:extLst>
              <a:ext uri="{FF2B5EF4-FFF2-40B4-BE49-F238E27FC236}">
                <a16:creationId xmlns:a16="http://schemas.microsoft.com/office/drawing/2014/main" id="{9FBB6E4E-12E5-BBCA-5F18-79B10BF2FE60}"/>
              </a:ext>
            </a:extLst>
          </p:cNvPr>
          <p:cNvGrpSpPr/>
          <p:nvPr/>
        </p:nvGrpSpPr>
        <p:grpSpPr>
          <a:xfrm rot="5400000">
            <a:off x="4956111" y="11047859"/>
            <a:ext cx="132932" cy="207169"/>
            <a:chOff x="8510517" y="2180464"/>
            <a:chExt cx="132932" cy="207169"/>
          </a:xfrm>
        </p:grpSpPr>
        <p:cxnSp>
          <p:nvCxnSpPr>
            <p:cNvPr id="2174" name="Connecteur droit 2173">
              <a:extLst>
                <a:ext uri="{FF2B5EF4-FFF2-40B4-BE49-F238E27FC236}">
                  <a16:creationId xmlns:a16="http://schemas.microsoft.com/office/drawing/2014/main" id="{B92C0DCC-3D1C-BFDE-05C0-161267815883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75" name="Connecteur droit 2174">
              <a:extLst>
                <a:ext uri="{FF2B5EF4-FFF2-40B4-BE49-F238E27FC236}">
                  <a16:creationId xmlns:a16="http://schemas.microsoft.com/office/drawing/2014/main" id="{0D7F3F1B-4209-3A81-A3AB-D18756CB7498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76" name="Groupe 2175">
            <a:extLst>
              <a:ext uri="{FF2B5EF4-FFF2-40B4-BE49-F238E27FC236}">
                <a16:creationId xmlns:a16="http://schemas.microsoft.com/office/drawing/2014/main" id="{B220E90A-1521-CF59-112F-1815AF98A3D9}"/>
              </a:ext>
            </a:extLst>
          </p:cNvPr>
          <p:cNvGrpSpPr/>
          <p:nvPr/>
        </p:nvGrpSpPr>
        <p:grpSpPr>
          <a:xfrm rot="5400000">
            <a:off x="4956110" y="12499023"/>
            <a:ext cx="132932" cy="207169"/>
            <a:chOff x="8510517" y="2180464"/>
            <a:chExt cx="132932" cy="207169"/>
          </a:xfrm>
        </p:grpSpPr>
        <p:cxnSp>
          <p:nvCxnSpPr>
            <p:cNvPr id="2177" name="Connecteur droit 2176">
              <a:extLst>
                <a:ext uri="{FF2B5EF4-FFF2-40B4-BE49-F238E27FC236}">
                  <a16:creationId xmlns:a16="http://schemas.microsoft.com/office/drawing/2014/main" id="{02A9A21B-1F4D-D245-1613-06B26236ED5C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78" name="Connecteur droit 2177">
              <a:extLst>
                <a:ext uri="{FF2B5EF4-FFF2-40B4-BE49-F238E27FC236}">
                  <a16:creationId xmlns:a16="http://schemas.microsoft.com/office/drawing/2014/main" id="{0509AD89-82A6-3082-D1E7-F8A15B56A9D5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79" name="ZoneTexte 2178">
            <a:extLst>
              <a:ext uri="{FF2B5EF4-FFF2-40B4-BE49-F238E27FC236}">
                <a16:creationId xmlns:a16="http://schemas.microsoft.com/office/drawing/2014/main" id="{2BB78FB2-F800-18B0-3905-C80D764D3E22}"/>
              </a:ext>
            </a:extLst>
          </p:cNvPr>
          <p:cNvSpPr txBox="1"/>
          <p:nvPr/>
        </p:nvSpPr>
        <p:spPr>
          <a:xfrm rot="5400000">
            <a:off x="4717644" y="8351326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3 m</a:t>
            </a:r>
          </a:p>
        </p:txBody>
      </p:sp>
      <p:sp>
        <p:nvSpPr>
          <p:cNvPr id="2180" name="ZoneTexte 2179">
            <a:extLst>
              <a:ext uri="{FF2B5EF4-FFF2-40B4-BE49-F238E27FC236}">
                <a16:creationId xmlns:a16="http://schemas.microsoft.com/office/drawing/2014/main" id="{AF22B7AD-4640-F059-4D4C-6A7A6B898E9F}"/>
              </a:ext>
            </a:extLst>
          </p:cNvPr>
          <p:cNvSpPr txBox="1"/>
          <p:nvPr/>
        </p:nvSpPr>
        <p:spPr>
          <a:xfrm rot="5400000">
            <a:off x="4727238" y="6233229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3 m</a:t>
            </a:r>
          </a:p>
        </p:txBody>
      </p:sp>
      <p:sp>
        <p:nvSpPr>
          <p:cNvPr id="2181" name="ZoneTexte 2180">
            <a:extLst>
              <a:ext uri="{FF2B5EF4-FFF2-40B4-BE49-F238E27FC236}">
                <a16:creationId xmlns:a16="http://schemas.microsoft.com/office/drawing/2014/main" id="{0003FD37-B77D-CEC9-5D36-AE7DE7C624F0}"/>
              </a:ext>
            </a:extLst>
          </p:cNvPr>
          <p:cNvSpPr txBox="1"/>
          <p:nvPr/>
        </p:nvSpPr>
        <p:spPr>
          <a:xfrm rot="5400000">
            <a:off x="4744864" y="4556159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2182" name="ZoneTexte 2181">
            <a:extLst>
              <a:ext uri="{FF2B5EF4-FFF2-40B4-BE49-F238E27FC236}">
                <a16:creationId xmlns:a16="http://schemas.microsoft.com/office/drawing/2014/main" id="{C1BBC13F-0ACC-3BB2-75B0-0B9186DCCDA1}"/>
              </a:ext>
            </a:extLst>
          </p:cNvPr>
          <p:cNvSpPr txBox="1"/>
          <p:nvPr/>
        </p:nvSpPr>
        <p:spPr>
          <a:xfrm rot="5400000">
            <a:off x="4744864" y="3107155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2183" name="ZoneTexte 2182">
            <a:extLst>
              <a:ext uri="{FF2B5EF4-FFF2-40B4-BE49-F238E27FC236}">
                <a16:creationId xmlns:a16="http://schemas.microsoft.com/office/drawing/2014/main" id="{AEFF6494-06C6-06E0-51C1-664894793A7F}"/>
              </a:ext>
            </a:extLst>
          </p:cNvPr>
          <p:cNvSpPr txBox="1"/>
          <p:nvPr/>
        </p:nvSpPr>
        <p:spPr>
          <a:xfrm rot="5400000">
            <a:off x="4727238" y="10227472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2184" name="ZoneTexte 2183">
            <a:extLst>
              <a:ext uri="{FF2B5EF4-FFF2-40B4-BE49-F238E27FC236}">
                <a16:creationId xmlns:a16="http://schemas.microsoft.com/office/drawing/2014/main" id="{DF1A2B5A-BE65-7AB3-D7C2-6C5C2F14723E}"/>
              </a:ext>
            </a:extLst>
          </p:cNvPr>
          <p:cNvSpPr txBox="1"/>
          <p:nvPr/>
        </p:nvSpPr>
        <p:spPr>
          <a:xfrm rot="5400000">
            <a:off x="4727238" y="11771937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cxnSp>
        <p:nvCxnSpPr>
          <p:cNvPr id="2185" name="Connecteur droit 2184">
            <a:extLst>
              <a:ext uri="{FF2B5EF4-FFF2-40B4-BE49-F238E27FC236}">
                <a16:creationId xmlns:a16="http://schemas.microsoft.com/office/drawing/2014/main" id="{D29305D9-3C80-8FCA-6D81-AACDC2E2FFDA}"/>
              </a:ext>
            </a:extLst>
          </p:cNvPr>
          <p:cNvCxnSpPr>
            <a:cxnSpLocks/>
          </p:cNvCxnSpPr>
          <p:nvPr/>
        </p:nvCxnSpPr>
        <p:spPr>
          <a:xfrm flipV="1">
            <a:off x="3759066" y="9294193"/>
            <a:ext cx="1260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187" name="Groupe 2186">
            <a:extLst>
              <a:ext uri="{FF2B5EF4-FFF2-40B4-BE49-F238E27FC236}">
                <a16:creationId xmlns:a16="http://schemas.microsoft.com/office/drawing/2014/main" id="{54BFC2AA-4E7B-B3EB-24F3-33328083E5DC}"/>
              </a:ext>
            </a:extLst>
          </p:cNvPr>
          <p:cNvGrpSpPr/>
          <p:nvPr/>
        </p:nvGrpSpPr>
        <p:grpSpPr>
          <a:xfrm rot="10800000">
            <a:off x="4955943" y="9193783"/>
            <a:ext cx="132932" cy="207169"/>
            <a:chOff x="8510517" y="2180464"/>
            <a:chExt cx="132932" cy="207169"/>
          </a:xfrm>
        </p:grpSpPr>
        <p:cxnSp>
          <p:nvCxnSpPr>
            <p:cNvPr id="2188" name="Connecteur droit 2187">
              <a:extLst>
                <a:ext uri="{FF2B5EF4-FFF2-40B4-BE49-F238E27FC236}">
                  <a16:creationId xmlns:a16="http://schemas.microsoft.com/office/drawing/2014/main" id="{1BEF1D82-FC12-E221-7A71-5A2B1DEA66D9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89" name="Connecteur droit 2188">
              <a:extLst>
                <a:ext uri="{FF2B5EF4-FFF2-40B4-BE49-F238E27FC236}">
                  <a16:creationId xmlns:a16="http://schemas.microsoft.com/office/drawing/2014/main" id="{853DD56F-2FBE-CAA7-6F94-CA1A4B118E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90" name="Groupe 2189">
            <a:extLst>
              <a:ext uri="{FF2B5EF4-FFF2-40B4-BE49-F238E27FC236}">
                <a16:creationId xmlns:a16="http://schemas.microsoft.com/office/drawing/2014/main" id="{6BDEB2DF-65B5-FF70-20A5-134436CFCCE2}"/>
              </a:ext>
            </a:extLst>
          </p:cNvPr>
          <p:cNvGrpSpPr/>
          <p:nvPr/>
        </p:nvGrpSpPr>
        <p:grpSpPr>
          <a:xfrm rot="10800000">
            <a:off x="3711803" y="9189084"/>
            <a:ext cx="132932" cy="207169"/>
            <a:chOff x="8510517" y="2180464"/>
            <a:chExt cx="132932" cy="207169"/>
          </a:xfrm>
        </p:grpSpPr>
        <p:cxnSp>
          <p:nvCxnSpPr>
            <p:cNvPr id="2191" name="Connecteur droit 2190">
              <a:extLst>
                <a:ext uri="{FF2B5EF4-FFF2-40B4-BE49-F238E27FC236}">
                  <a16:creationId xmlns:a16="http://schemas.microsoft.com/office/drawing/2014/main" id="{3572A910-6B35-D6A3-F0AD-1972F3536B1C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92" name="Connecteur droit 2191">
              <a:extLst>
                <a:ext uri="{FF2B5EF4-FFF2-40B4-BE49-F238E27FC236}">
                  <a16:creationId xmlns:a16="http://schemas.microsoft.com/office/drawing/2014/main" id="{1FE2529D-64C7-0A36-5D60-6062ED6F0633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193" name="Connecteur droit 2192">
            <a:extLst>
              <a:ext uri="{FF2B5EF4-FFF2-40B4-BE49-F238E27FC236}">
                <a16:creationId xmlns:a16="http://schemas.microsoft.com/office/drawing/2014/main" id="{1127A9F9-200D-C391-11B5-B50F899DF892}"/>
              </a:ext>
            </a:extLst>
          </p:cNvPr>
          <p:cNvCxnSpPr>
            <a:cxnSpLocks/>
          </p:cNvCxnSpPr>
          <p:nvPr/>
        </p:nvCxnSpPr>
        <p:spPr>
          <a:xfrm>
            <a:off x="4502016" y="9292668"/>
            <a:ext cx="0" cy="1911428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196" name="Groupe 2195">
            <a:extLst>
              <a:ext uri="{FF2B5EF4-FFF2-40B4-BE49-F238E27FC236}">
                <a16:creationId xmlns:a16="http://schemas.microsoft.com/office/drawing/2014/main" id="{407168EB-3CD3-B331-AEC2-CAB4CF49EBFF}"/>
              </a:ext>
            </a:extLst>
          </p:cNvPr>
          <p:cNvGrpSpPr/>
          <p:nvPr/>
        </p:nvGrpSpPr>
        <p:grpSpPr>
          <a:xfrm rot="10800000">
            <a:off x="4439094" y="9194428"/>
            <a:ext cx="132932" cy="207169"/>
            <a:chOff x="8510517" y="2180464"/>
            <a:chExt cx="132932" cy="207169"/>
          </a:xfrm>
        </p:grpSpPr>
        <p:cxnSp>
          <p:nvCxnSpPr>
            <p:cNvPr id="2197" name="Connecteur droit 2196">
              <a:extLst>
                <a:ext uri="{FF2B5EF4-FFF2-40B4-BE49-F238E27FC236}">
                  <a16:creationId xmlns:a16="http://schemas.microsoft.com/office/drawing/2014/main" id="{E3268F53-2874-E9DE-BF2F-BB607B97D4AF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98" name="Connecteur droit 2197">
              <a:extLst>
                <a:ext uri="{FF2B5EF4-FFF2-40B4-BE49-F238E27FC236}">
                  <a16:creationId xmlns:a16="http://schemas.microsoft.com/office/drawing/2014/main" id="{6888B21C-EDB8-D12C-DC92-66C41E9B816B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99" name="ZoneTexte 2198">
            <a:extLst>
              <a:ext uri="{FF2B5EF4-FFF2-40B4-BE49-F238E27FC236}">
                <a16:creationId xmlns:a16="http://schemas.microsoft.com/office/drawing/2014/main" id="{7AF95C93-06F8-67DA-0129-9B42BDA269F3}"/>
              </a:ext>
            </a:extLst>
          </p:cNvPr>
          <p:cNvSpPr txBox="1"/>
          <p:nvPr/>
        </p:nvSpPr>
        <p:spPr>
          <a:xfrm rot="10800000">
            <a:off x="3755554" y="9259098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sp>
        <p:nvSpPr>
          <p:cNvPr id="2200" name="ZoneTexte 2199">
            <a:extLst>
              <a:ext uri="{FF2B5EF4-FFF2-40B4-BE49-F238E27FC236}">
                <a16:creationId xmlns:a16="http://schemas.microsoft.com/office/drawing/2014/main" id="{F1D61D0D-9E70-E080-971E-34BEBE535325}"/>
              </a:ext>
            </a:extLst>
          </p:cNvPr>
          <p:cNvSpPr txBox="1"/>
          <p:nvPr/>
        </p:nvSpPr>
        <p:spPr>
          <a:xfrm rot="10800000">
            <a:off x="4387310" y="9259098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0,5 m</a:t>
            </a:r>
          </a:p>
        </p:txBody>
      </p:sp>
      <p:sp>
        <p:nvSpPr>
          <p:cNvPr id="2203" name="ZoneTexte 2202">
            <a:extLst>
              <a:ext uri="{FF2B5EF4-FFF2-40B4-BE49-F238E27FC236}">
                <a16:creationId xmlns:a16="http://schemas.microsoft.com/office/drawing/2014/main" id="{FBDBCF9A-0506-B3B8-53E1-3E60426F0EB6}"/>
              </a:ext>
            </a:extLst>
          </p:cNvPr>
          <p:cNvSpPr txBox="1"/>
          <p:nvPr/>
        </p:nvSpPr>
        <p:spPr>
          <a:xfrm rot="10800000">
            <a:off x="3037881" y="6362253"/>
            <a:ext cx="448295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" i="1" dirty="0"/>
              <a:t>50 cm</a:t>
            </a:r>
          </a:p>
        </p:txBody>
      </p:sp>
      <p:grpSp>
        <p:nvGrpSpPr>
          <p:cNvPr id="2206" name="Groupe 2205">
            <a:extLst>
              <a:ext uri="{FF2B5EF4-FFF2-40B4-BE49-F238E27FC236}">
                <a16:creationId xmlns:a16="http://schemas.microsoft.com/office/drawing/2014/main" id="{4DDFBDAC-B3E1-ECE7-9A02-BAA4E73D5A5F}"/>
              </a:ext>
            </a:extLst>
          </p:cNvPr>
          <p:cNvGrpSpPr/>
          <p:nvPr/>
        </p:nvGrpSpPr>
        <p:grpSpPr>
          <a:xfrm rot="16200000">
            <a:off x="1568444" y="6466901"/>
            <a:ext cx="72000" cy="98482"/>
            <a:chOff x="4205393" y="5403709"/>
            <a:chExt cx="72000" cy="98482"/>
          </a:xfrm>
        </p:grpSpPr>
        <p:cxnSp>
          <p:nvCxnSpPr>
            <p:cNvPr id="2204" name="Connecteur droit 2203">
              <a:extLst>
                <a:ext uri="{FF2B5EF4-FFF2-40B4-BE49-F238E27FC236}">
                  <a16:creationId xmlns:a16="http://schemas.microsoft.com/office/drawing/2014/main" id="{054610D0-50DC-BB5C-33B4-B25401BA0F99}"/>
                </a:ext>
              </a:extLst>
            </p:cNvPr>
            <p:cNvCxnSpPr/>
            <p:nvPr/>
          </p:nvCxnSpPr>
          <p:spPr>
            <a:xfrm rot="10800000">
              <a:off x="4244929" y="5403709"/>
              <a:ext cx="0" cy="98482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05" name="Connecteur droit 2204">
              <a:extLst>
                <a:ext uri="{FF2B5EF4-FFF2-40B4-BE49-F238E27FC236}">
                  <a16:creationId xmlns:a16="http://schemas.microsoft.com/office/drawing/2014/main" id="{64097BB8-DBB0-C2B8-24B0-CB0693FBBD3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192229" y="5416875"/>
              <a:ext cx="98327" cy="7200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07" name="Groupe 2206">
            <a:extLst>
              <a:ext uri="{FF2B5EF4-FFF2-40B4-BE49-F238E27FC236}">
                <a16:creationId xmlns:a16="http://schemas.microsoft.com/office/drawing/2014/main" id="{3BCBE9FF-9027-7D54-02CE-1314F0ECA8C1}"/>
              </a:ext>
            </a:extLst>
          </p:cNvPr>
          <p:cNvGrpSpPr/>
          <p:nvPr/>
        </p:nvGrpSpPr>
        <p:grpSpPr>
          <a:xfrm rot="16200000">
            <a:off x="1563682" y="6819326"/>
            <a:ext cx="72000" cy="98482"/>
            <a:chOff x="4205393" y="5403709"/>
            <a:chExt cx="72000" cy="98482"/>
          </a:xfrm>
        </p:grpSpPr>
        <p:cxnSp>
          <p:nvCxnSpPr>
            <p:cNvPr id="2208" name="Connecteur droit 2207">
              <a:extLst>
                <a:ext uri="{FF2B5EF4-FFF2-40B4-BE49-F238E27FC236}">
                  <a16:creationId xmlns:a16="http://schemas.microsoft.com/office/drawing/2014/main" id="{73913F25-2C3A-31F8-755E-9B79D18D7EBE}"/>
                </a:ext>
              </a:extLst>
            </p:cNvPr>
            <p:cNvCxnSpPr/>
            <p:nvPr/>
          </p:nvCxnSpPr>
          <p:spPr>
            <a:xfrm rot="10800000">
              <a:off x="4244929" y="5403709"/>
              <a:ext cx="0" cy="98482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09" name="Connecteur droit 2208">
              <a:extLst>
                <a:ext uri="{FF2B5EF4-FFF2-40B4-BE49-F238E27FC236}">
                  <a16:creationId xmlns:a16="http://schemas.microsoft.com/office/drawing/2014/main" id="{3A07E2ED-F273-BAF4-31D5-D85B6657748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192229" y="5416875"/>
              <a:ext cx="98327" cy="7200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10" name="Connecteur droit 2209">
            <a:extLst>
              <a:ext uri="{FF2B5EF4-FFF2-40B4-BE49-F238E27FC236}">
                <a16:creationId xmlns:a16="http://schemas.microsoft.com/office/drawing/2014/main" id="{CA807B5F-D88F-D1A5-3ED2-0F3C45C292B3}"/>
              </a:ext>
            </a:extLst>
          </p:cNvPr>
          <p:cNvCxnSpPr>
            <a:cxnSpLocks/>
          </p:cNvCxnSpPr>
          <p:nvPr/>
        </p:nvCxnSpPr>
        <p:spPr>
          <a:xfrm flipV="1">
            <a:off x="1596911" y="6461986"/>
            <a:ext cx="0" cy="442912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13" name="ZoneTexte 2212">
            <a:extLst>
              <a:ext uri="{FF2B5EF4-FFF2-40B4-BE49-F238E27FC236}">
                <a16:creationId xmlns:a16="http://schemas.microsoft.com/office/drawing/2014/main" id="{C260D90A-6577-16BA-02CA-804C84D5861E}"/>
              </a:ext>
            </a:extLst>
          </p:cNvPr>
          <p:cNvSpPr txBox="1"/>
          <p:nvPr/>
        </p:nvSpPr>
        <p:spPr>
          <a:xfrm rot="5400000">
            <a:off x="1421332" y="6609190"/>
            <a:ext cx="448295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" i="1" dirty="0"/>
              <a:t>50 cm</a:t>
            </a:r>
          </a:p>
        </p:txBody>
      </p:sp>
      <p:sp>
        <p:nvSpPr>
          <p:cNvPr id="3934" name="ZoneTexte 3933">
            <a:extLst>
              <a:ext uri="{FF2B5EF4-FFF2-40B4-BE49-F238E27FC236}">
                <a16:creationId xmlns:a16="http://schemas.microsoft.com/office/drawing/2014/main" id="{E04E9690-4A13-6201-5A5E-80B42C154FEF}"/>
              </a:ext>
            </a:extLst>
          </p:cNvPr>
          <p:cNvSpPr txBox="1"/>
          <p:nvPr/>
        </p:nvSpPr>
        <p:spPr>
          <a:xfrm rot="5400000">
            <a:off x="816354" y="8090059"/>
            <a:ext cx="448295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" i="1" dirty="0"/>
              <a:t>25 cm</a:t>
            </a:r>
          </a:p>
        </p:txBody>
      </p:sp>
      <p:cxnSp>
        <p:nvCxnSpPr>
          <p:cNvPr id="3935" name="Connecteur droit 3934">
            <a:extLst>
              <a:ext uri="{FF2B5EF4-FFF2-40B4-BE49-F238E27FC236}">
                <a16:creationId xmlns:a16="http://schemas.microsoft.com/office/drawing/2014/main" id="{96196D47-B195-3E7B-CADD-36CB63265D32}"/>
              </a:ext>
            </a:extLst>
          </p:cNvPr>
          <p:cNvCxnSpPr>
            <a:cxnSpLocks/>
          </p:cNvCxnSpPr>
          <p:nvPr/>
        </p:nvCxnSpPr>
        <p:spPr>
          <a:xfrm flipV="1">
            <a:off x="911450" y="7897879"/>
            <a:ext cx="0" cy="252413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38" name="Connecteur droit 3937">
            <a:extLst>
              <a:ext uri="{FF2B5EF4-FFF2-40B4-BE49-F238E27FC236}">
                <a16:creationId xmlns:a16="http://schemas.microsoft.com/office/drawing/2014/main" id="{4FE55722-1C36-80D2-B85E-BCE61E194980}"/>
              </a:ext>
            </a:extLst>
          </p:cNvPr>
          <p:cNvCxnSpPr>
            <a:cxnSpLocks/>
          </p:cNvCxnSpPr>
          <p:nvPr/>
        </p:nvCxnSpPr>
        <p:spPr>
          <a:xfrm flipH="1" flipV="1">
            <a:off x="911450" y="8018845"/>
            <a:ext cx="98327" cy="72000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39" name="Connecteur droit 3938">
            <a:extLst>
              <a:ext uri="{FF2B5EF4-FFF2-40B4-BE49-F238E27FC236}">
                <a16:creationId xmlns:a16="http://schemas.microsoft.com/office/drawing/2014/main" id="{1C109CAF-750F-2A5E-6221-D93AC0A8AEAC}"/>
              </a:ext>
            </a:extLst>
          </p:cNvPr>
          <p:cNvCxnSpPr>
            <a:cxnSpLocks/>
          </p:cNvCxnSpPr>
          <p:nvPr/>
        </p:nvCxnSpPr>
        <p:spPr>
          <a:xfrm flipV="1">
            <a:off x="1007568" y="8090845"/>
            <a:ext cx="0" cy="152316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946" name="Groupe 3945">
            <a:extLst>
              <a:ext uri="{FF2B5EF4-FFF2-40B4-BE49-F238E27FC236}">
                <a16:creationId xmlns:a16="http://schemas.microsoft.com/office/drawing/2014/main" id="{F302F599-F5CF-E6A8-FC7D-383396229E96}"/>
              </a:ext>
            </a:extLst>
          </p:cNvPr>
          <p:cNvGrpSpPr/>
          <p:nvPr/>
        </p:nvGrpSpPr>
        <p:grpSpPr>
          <a:xfrm rot="16200000">
            <a:off x="837585" y="8353333"/>
            <a:ext cx="72000" cy="172593"/>
            <a:chOff x="4205393" y="5329598"/>
            <a:chExt cx="72000" cy="172593"/>
          </a:xfrm>
        </p:grpSpPr>
        <p:cxnSp>
          <p:nvCxnSpPr>
            <p:cNvPr id="3947" name="Connecteur droit 3946">
              <a:extLst>
                <a:ext uri="{FF2B5EF4-FFF2-40B4-BE49-F238E27FC236}">
                  <a16:creationId xmlns:a16="http://schemas.microsoft.com/office/drawing/2014/main" id="{EBB54158-3775-FB5D-73FF-E055DB9C15C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4158632" y="5415895"/>
              <a:ext cx="172593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48" name="Connecteur droit 3947">
              <a:extLst>
                <a:ext uri="{FF2B5EF4-FFF2-40B4-BE49-F238E27FC236}">
                  <a16:creationId xmlns:a16="http://schemas.microsoft.com/office/drawing/2014/main" id="{E610EFFC-A7CC-F816-8C2F-88387AE3280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192229" y="5416875"/>
              <a:ext cx="98327" cy="7200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49" name="Groupe 3948">
            <a:extLst>
              <a:ext uri="{FF2B5EF4-FFF2-40B4-BE49-F238E27FC236}">
                <a16:creationId xmlns:a16="http://schemas.microsoft.com/office/drawing/2014/main" id="{DC164C24-2C17-C59D-79E2-25725FBC7D85}"/>
              </a:ext>
            </a:extLst>
          </p:cNvPr>
          <p:cNvGrpSpPr/>
          <p:nvPr/>
        </p:nvGrpSpPr>
        <p:grpSpPr>
          <a:xfrm rot="16200000">
            <a:off x="835904" y="8546437"/>
            <a:ext cx="72000" cy="169231"/>
            <a:chOff x="4205393" y="5332960"/>
            <a:chExt cx="72000" cy="169231"/>
          </a:xfrm>
        </p:grpSpPr>
        <p:cxnSp>
          <p:nvCxnSpPr>
            <p:cNvPr id="3950" name="Connecteur droit 3949">
              <a:extLst>
                <a:ext uri="{FF2B5EF4-FFF2-40B4-BE49-F238E27FC236}">
                  <a16:creationId xmlns:a16="http://schemas.microsoft.com/office/drawing/2014/main" id="{2A69BA50-5656-A352-19E7-14FE052BF3C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4160313" y="5417576"/>
              <a:ext cx="16923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51" name="Connecteur droit 3950">
              <a:extLst>
                <a:ext uri="{FF2B5EF4-FFF2-40B4-BE49-F238E27FC236}">
                  <a16:creationId xmlns:a16="http://schemas.microsoft.com/office/drawing/2014/main" id="{1351D1CE-C0A7-2E19-DE53-A850AB5FF8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192229" y="5416875"/>
              <a:ext cx="98327" cy="7200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52" name="ZoneTexte 3951">
            <a:extLst>
              <a:ext uri="{FF2B5EF4-FFF2-40B4-BE49-F238E27FC236}">
                <a16:creationId xmlns:a16="http://schemas.microsoft.com/office/drawing/2014/main" id="{E32AED02-69C8-2CA6-0607-D13A4C058076}"/>
              </a:ext>
            </a:extLst>
          </p:cNvPr>
          <p:cNvSpPr txBox="1"/>
          <p:nvPr/>
        </p:nvSpPr>
        <p:spPr>
          <a:xfrm rot="5400000">
            <a:off x="808014" y="8599081"/>
            <a:ext cx="448295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" i="1" dirty="0"/>
              <a:t>25 cm</a:t>
            </a:r>
          </a:p>
        </p:txBody>
      </p:sp>
      <p:cxnSp>
        <p:nvCxnSpPr>
          <p:cNvPr id="3953" name="Connecteur droit 3952">
            <a:extLst>
              <a:ext uri="{FF2B5EF4-FFF2-40B4-BE49-F238E27FC236}">
                <a16:creationId xmlns:a16="http://schemas.microsoft.com/office/drawing/2014/main" id="{5CF72ECC-F6FD-D5E1-850A-EE925FB1C1C2}"/>
              </a:ext>
            </a:extLst>
          </p:cNvPr>
          <p:cNvCxnSpPr>
            <a:cxnSpLocks/>
          </p:cNvCxnSpPr>
          <p:nvPr/>
        </p:nvCxnSpPr>
        <p:spPr>
          <a:xfrm flipV="1">
            <a:off x="903110" y="8406901"/>
            <a:ext cx="0" cy="252413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54" name="Connecteur droit 3953">
            <a:extLst>
              <a:ext uri="{FF2B5EF4-FFF2-40B4-BE49-F238E27FC236}">
                <a16:creationId xmlns:a16="http://schemas.microsoft.com/office/drawing/2014/main" id="{558EE73C-40A7-C12F-3918-6D2AF78ADDB1}"/>
              </a:ext>
            </a:extLst>
          </p:cNvPr>
          <p:cNvCxnSpPr>
            <a:cxnSpLocks/>
          </p:cNvCxnSpPr>
          <p:nvPr/>
        </p:nvCxnSpPr>
        <p:spPr>
          <a:xfrm flipH="1" flipV="1">
            <a:off x="903110" y="8527867"/>
            <a:ext cx="98327" cy="72000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55" name="Connecteur droit 3954">
            <a:extLst>
              <a:ext uri="{FF2B5EF4-FFF2-40B4-BE49-F238E27FC236}">
                <a16:creationId xmlns:a16="http://schemas.microsoft.com/office/drawing/2014/main" id="{6486C762-396B-FB3C-F14B-965E3FE3D2EB}"/>
              </a:ext>
            </a:extLst>
          </p:cNvPr>
          <p:cNvCxnSpPr>
            <a:cxnSpLocks/>
          </p:cNvCxnSpPr>
          <p:nvPr/>
        </p:nvCxnSpPr>
        <p:spPr>
          <a:xfrm flipV="1">
            <a:off x="999228" y="8599867"/>
            <a:ext cx="0" cy="152316"/>
          </a:xfrm>
          <a:prstGeom prst="line">
            <a:avLst/>
          </a:prstGeom>
          <a:ln w="317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60" name="Connecteur droit 3959">
            <a:extLst>
              <a:ext uri="{FF2B5EF4-FFF2-40B4-BE49-F238E27FC236}">
                <a16:creationId xmlns:a16="http://schemas.microsoft.com/office/drawing/2014/main" id="{D4991720-6D6A-8E35-10E8-A68F1BCAFD3A}"/>
              </a:ext>
            </a:extLst>
          </p:cNvPr>
          <p:cNvCxnSpPr>
            <a:cxnSpLocks/>
          </p:cNvCxnSpPr>
          <p:nvPr/>
        </p:nvCxnSpPr>
        <p:spPr>
          <a:xfrm>
            <a:off x="1625322" y="2312526"/>
            <a:ext cx="325993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961" name="Groupe 3960">
            <a:extLst>
              <a:ext uri="{FF2B5EF4-FFF2-40B4-BE49-F238E27FC236}">
                <a16:creationId xmlns:a16="http://schemas.microsoft.com/office/drawing/2014/main" id="{FD0BDD09-6986-B804-44B2-B412B4F72A9B}"/>
              </a:ext>
            </a:extLst>
          </p:cNvPr>
          <p:cNvGrpSpPr/>
          <p:nvPr/>
        </p:nvGrpSpPr>
        <p:grpSpPr>
          <a:xfrm rot="10800000">
            <a:off x="1568535" y="2207417"/>
            <a:ext cx="132932" cy="207169"/>
            <a:chOff x="8510517" y="2180464"/>
            <a:chExt cx="132932" cy="207169"/>
          </a:xfrm>
        </p:grpSpPr>
        <p:cxnSp>
          <p:nvCxnSpPr>
            <p:cNvPr id="3962" name="Connecteur droit 3961">
              <a:extLst>
                <a:ext uri="{FF2B5EF4-FFF2-40B4-BE49-F238E27FC236}">
                  <a16:creationId xmlns:a16="http://schemas.microsoft.com/office/drawing/2014/main" id="{0C284352-E692-D659-D724-6C216C90B9B5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63" name="Connecteur droit 3962">
              <a:extLst>
                <a:ext uri="{FF2B5EF4-FFF2-40B4-BE49-F238E27FC236}">
                  <a16:creationId xmlns:a16="http://schemas.microsoft.com/office/drawing/2014/main" id="{0240BF67-41DA-4572-F7CF-9D72396E3876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64" name="Groupe 3963">
            <a:extLst>
              <a:ext uri="{FF2B5EF4-FFF2-40B4-BE49-F238E27FC236}">
                <a16:creationId xmlns:a16="http://schemas.microsoft.com/office/drawing/2014/main" id="{3CFBE2E0-1D0C-024F-2C45-95A68687C0E7}"/>
              </a:ext>
            </a:extLst>
          </p:cNvPr>
          <p:cNvGrpSpPr/>
          <p:nvPr/>
        </p:nvGrpSpPr>
        <p:grpSpPr>
          <a:xfrm rot="10800000">
            <a:off x="4814713" y="2208941"/>
            <a:ext cx="132932" cy="207169"/>
            <a:chOff x="8510517" y="2180464"/>
            <a:chExt cx="132932" cy="207169"/>
          </a:xfrm>
        </p:grpSpPr>
        <p:cxnSp>
          <p:nvCxnSpPr>
            <p:cNvPr id="3965" name="Connecteur droit 3964">
              <a:extLst>
                <a:ext uri="{FF2B5EF4-FFF2-40B4-BE49-F238E27FC236}">
                  <a16:creationId xmlns:a16="http://schemas.microsoft.com/office/drawing/2014/main" id="{13DD60C8-B9D7-ABBE-2070-F84099437792}"/>
                </a:ext>
              </a:extLst>
            </p:cNvPr>
            <p:cNvCxnSpPr/>
            <p:nvPr/>
          </p:nvCxnSpPr>
          <p:spPr>
            <a:xfrm flipH="1">
              <a:off x="8577918" y="2180464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66" name="Connecteur droit 3965">
              <a:extLst>
                <a:ext uri="{FF2B5EF4-FFF2-40B4-BE49-F238E27FC236}">
                  <a16:creationId xmlns:a16="http://schemas.microsoft.com/office/drawing/2014/main" id="{2D728560-E1E8-0D15-1F84-40F7298A4F16}"/>
                </a:ext>
              </a:extLst>
            </p:cNvPr>
            <p:cNvCxnSpPr>
              <a:cxnSpLocks/>
            </p:cNvCxnSpPr>
            <p:nvPr/>
          </p:nvCxnSpPr>
          <p:spPr>
            <a:xfrm>
              <a:off x="8510517" y="2180464"/>
              <a:ext cx="132932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67" name="ZoneTexte 3966">
            <a:extLst>
              <a:ext uri="{FF2B5EF4-FFF2-40B4-BE49-F238E27FC236}">
                <a16:creationId xmlns:a16="http://schemas.microsoft.com/office/drawing/2014/main" id="{23140732-8BFE-8749-E5F8-DBF609081D1D}"/>
              </a:ext>
            </a:extLst>
          </p:cNvPr>
          <p:cNvSpPr txBox="1"/>
          <p:nvPr/>
        </p:nvSpPr>
        <p:spPr>
          <a:xfrm rot="10800000">
            <a:off x="2872398" y="2092238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4;5 m</a:t>
            </a:r>
          </a:p>
        </p:txBody>
      </p:sp>
      <p:grpSp>
        <p:nvGrpSpPr>
          <p:cNvPr id="3969" name="Groupe 3968">
            <a:extLst>
              <a:ext uri="{FF2B5EF4-FFF2-40B4-BE49-F238E27FC236}">
                <a16:creationId xmlns:a16="http://schemas.microsoft.com/office/drawing/2014/main" id="{C9D44109-E47A-EA09-9D46-68F8398D94BD}"/>
              </a:ext>
            </a:extLst>
          </p:cNvPr>
          <p:cNvGrpSpPr/>
          <p:nvPr/>
        </p:nvGrpSpPr>
        <p:grpSpPr>
          <a:xfrm rot="5400000">
            <a:off x="5594724" y="333260"/>
            <a:ext cx="3294568" cy="2893100"/>
            <a:chOff x="114053" y="905462"/>
            <a:chExt cx="3294568" cy="2893100"/>
          </a:xfrm>
        </p:grpSpPr>
        <p:grpSp>
          <p:nvGrpSpPr>
            <p:cNvPr id="3970" name="Groupe 3969">
              <a:extLst>
                <a:ext uri="{FF2B5EF4-FFF2-40B4-BE49-F238E27FC236}">
                  <a16:creationId xmlns:a16="http://schemas.microsoft.com/office/drawing/2014/main" id="{2AB25DF0-DED4-40C8-AC3A-C911D1C8A5FA}"/>
                </a:ext>
              </a:extLst>
            </p:cNvPr>
            <p:cNvGrpSpPr/>
            <p:nvPr/>
          </p:nvGrpSpPr>
          <p:grpSpPr>
            <a:xfrm>
              <a:off x="114053" y="905462"/>
              <a:ext cx="3294568" cy="2893100"/>
              <a:chOff x="220612" y="1016702"/>
              <a:chExt cx="3294568" cy="2893100"/>
            </a:xfrm>
          </p:grpSpPr>
          <p:sp>
            <p:nvSpPr>
              <p:cNvPr id="3972" name="ZoneTexte 3971">
                <a:extLst>
                  <a:ext uri="{FF2B5EF4-FFF2-40B4-BE49-F238E27FC236}">
                    <a16:creationId xmlns:a16="http://schemas.microsoft.com/office/drawing/2014/main" id="{5DC1F063-DCBB-D9A5-384A-93A6160770A6}"/>
                  </a:ext>
                </a:extLst>
              </p:cNvPr>
              <p:cNvSpPr txBox="1"/>
              <p:nvPr/>
            </p:nvSpPr>
            <p:spPr>
              <a:xfrm>
                <a:off x="220612" y="1016702"/>
                <a:ext cx="3294568" cy="28931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u="sng" dirty="0"/>
                  <a:t>Légende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8 : 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20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20 de chapeaux : 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HA 20 transversaux : 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ST65C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Béton C30/37 XF3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/>
                  <a:t>Béton de propreté :</a:t>
                </a:r>
              </a:p>
              <a:p>
                <a:pPr marL="285750" indent="-285750">
                  <a:buFontTx/>
                  <a:buChar char="-"/>
                </a:pPr>
                <a:r>
                  <a:rPr lang="fr-FR" dirty="0" err="1"/>
                  <a:t>C</a:t>
                </a:r>
                <a:r>
                  <a:rPr lang="fr-FR" baseline="-25000" dirty="0" err="1"/>
                  <a:t>nom</a:t>
                </a:r>
                <a:r>
                  <a:rPr lang="fr-FR" baseline="-25000" dirty="0"/>
                  <a:t> </a:t>
                </a:r>
                <a:r>
                  <a:rPr lang="fr-FR" dirty="0"/>
                  <a:t> : 5 cm</a:t>
                </a:r>
                <a:endParaRPr lang="fr-FR" baseline="-25000" dirty="0"/>
              </a:p>
              <a:p>
                <a:endParaRPr lang="fr-FR" dirty="0"/>
              </a:p>
            </p:txBody>
          </p:sp>
          <p:sp>
            <p:nvSpPr>
              <p:cNvPr id="3973" name="Ellipse 3972">
                <a:extLst>
                  <a:ext uri="{FF2B5EF4-FFF2-40B4-BE49-F238E27FC236}">
                    <a16:creationId xmlns:a16="http://schemas.microsoft.com/office/drawing/2014/main" id="{A8BE935E-C561-F44E-C0D0-0D21D1F6F6EF}"/>
                  </a:ext>
                </a:extLst>
              </p:cNvPr>
              <p:cNvSpPr/>
              <p:nvPr/>
            </p:nvSpPr>
            <p:spPr>
              <a:xfrm>
                <a:off x="1423024" y="1756992"/>
                <a:ext cx="57600" cy="5760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974" name="Connecteur droit 3973">
                <a:extLst>
                  <a:ext uri="{FF2B5EF4-FFF2-40B4-BE49-F238E27FC236}">
                    <a16:creationId xmlns:a16="http://schemas.microsoft.com/office/drawing/2014/main" id="{1FC4DC0C-4CC7-39B1-BBE9-810237032D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43024" y="1521527"/>
                <a:ext cx="360000" cy="0"/>
              </a:xfrm>
              <a:prstGeom prst="line">
                <a:avLst/>
              </a:prstGeom>
              <a:ln w="381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5" name="Connecteur droit 3974">
                <a:extLst>
                  <a:ext uri="{FF2B5EF4-FFF2-40B4-BE49-F238E27FC236}">
                    <a16:creationId xmlns:a16="http://schemas.microsoft.com/office/drawing/2014/main" id="{886BE9D0-AB62-CDA4-5564-3B32ADF0374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09675" y="2603916"/>
                <a:ext cx="360000" cy="0"/>
              </a:xfrm>
              <a:prstGeom prst="line">
                <a:avLst/>
              </a:prstGeom>
              <a:ln w="57150"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76" name="Rectangle 3975">
                <a:extLst>
                  <a:ext uri="{FF2B5EF4-FFF2-40B4-BE49-F238E27FC236}">
                    <a16:creationId xmlns:a16="http://schemas.microsoft.com/office/drawing/2014/main" id="{E4821E69-F815-D47A-928F-CA1CFF08F586}"/>
                  </a:ext>
                </a:extLst>
              </p:cNvPr>
              <p:cNvSpPr/>
              <p:nvPr/>
            </p:nvSpPr>
            <p:spPr>
              <a:xfrm>
                <a:off x="2632634" y="2795106"/>
                <a:ext cx="544603" cy="17552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77" name="Rectangle 3976">
                <a:extLst>
                  <a:ext uri="{FF2B5EF4-FFF2-40B4-BE49-F238E27FC236}">
                    <a16:creationId xmlns:a16="http://schemas.microsoft.com/office/drawing/2014/main" id="{7748147E-D65C-54F7-2CB2-6A0B5210C4CB}"/>
                  </a:ext>
                </a:extLst>
              </p:cNvPr>
              <p:cNvSpPr/>
              <p:nvPr/>
            </p:nvSpPr>
            <p:spPr>
              <a:xfrm>
                <a:off x="2640925" y="3086361"/>
                <a:ext cx="544603" cy="175527"/>
              </a:xfrm>
              <a:prstGeom prst="rect">
                <a:avLst/>
              </a:prstGeom>
              <a:solidFill>
                <a:schemeClr val="bg2">
                  <a:lumMod val="2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3978" name="Connecteur droit 3977">
                <a:extLst>
                  <a:ext uri="{FF2B5EF4-FFF2-40B4-BE49-F238E27FC236}">
                    <a16:creationId xmlns:a16="http://schemas.microsoft.com/office/drawing/2014/main" id="{2E910E6A-C5D8-774F-EA67-E426CD9321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09114" y="2051965"/>
                <a:ext cx="360000" cy="0"/>
              </a:xfrm>
              <a:prstGeom prst="line">
                <a:avLst/>
              </a:prstGeom>
              <a:ln w="57150"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71" name="Connecteur droit 3970">
              <a:extLst>
                <a:ext uri="{FF2B5EF4-FFF2-40B4-BE49-F238E27FC236}">
                  <a16:creationId xmlns:a16="http://schemas.microsoft.com/office/drawing/2014/main" id="{E3306DCA-B3B4-4BE0-B9F6-1F5DACB4B8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99348" y="2216950"/>
              <a:ext cx="360000" cy="0"/>
            </a:xfrm>
            <a:prstGeom prst="line">
              <a:avLst/>
            </a:prstGeom>
            <a:ln w="57150">
              <a:solidFill>
                <a:srgbClr val="FFFF1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79" name="Groupe 3978">
            <a:extLst>
              <a:ext uri="{FF2B5EF4-FFF2-40B4-BE49-F238E27FC236}">
                <a16:creationId xmlns:a16="http://schemas.microsoft.com/office/drawing/2014/main" id="{06B1745A-5CAC-473F-074D-E90833C5EA4A}"/>
              </a:ext>
            </a:extLst>
          </p:cNvPr>
          <p:cNvGrpSpPr/>
          <p:nvPr/>
        </p:nvGrpSpPr>
        <p:grpSpPr>
          <a:xfrm rot="16200000">
            <a:off x="844624" y="7844682"/>
            <a:ext cx="72000" cy="172593"/>
            <a:chOff x="4205393" y="5329598"/>
            <a:chExt cx="72000" cy="172593"/>
          </a:xfrm>
        </p:grpSpPr>
        <p:cxnSp>
          <p:nvCxnSpPr>
            <p:cNvPr id="3980" name="Connecteur droit 3979">
              <a:extLst>
                <a:ext uri="{FF2B5EF4-FFF2-40B4-BE49-F238E27FC236}">
                  <a16:creationId xmlns:a16="http://schemas.microsoft.com/office/drawing/2014/main" id="{F7348796-1060-AE8A-307F-DCA0D7BAC406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4158632" y="5415895"/>
              <a:ext cx="172593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81" name="Connecteur droit 3980">
              <a:extLst>
                <a:ext uri="{FF2B5EF4-FFF2-40B4-BE49-F238E27FC236}">
                  <a16:creationId xmlns:a16="http://schemas.microsoft.com/office/drawing/2014/main" id="{9D4C7E1B-B659-EEC2-4083-B4E33DCEA3F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192229" y="5416875"/>
              <a:ext cx="98327" cy="7200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82" name="Groupe 3981">
            <a:extLst>
              <a:ext uri="{FF2B5EF4-FFF2-40B4-BE49-F238E27FC236}">
                <a16:creationId xmlns:a16="http://schemas.microsoft.com/office/drawing/2014/main" id="{3B96AC58-2A54-6F53-0B14-2A3A125E1BE4}"/>
              </a:ext>
            </a:extLst>
          </p:cNvPr>
          <p:cNvGrpSpPr/>
          <p:nvPr/>
        </p:nvGrpSpPr>
        <p:grpSpPr>
          <a:xfrm rot="16200000">
            <a:off x="842943" y="8037786"/>
            <a:ext cx="72000" cy="169231"/>
            <a:chOff x="4205393" y="5332960"/>
            <a:chExt cx="72000" cy="169231"/>
          </a:xfrm>
        </p:grpSpPr>
        <p:cxnSp>
          <p:nvCxnSpPr>
            <p:cNvPr id="3983" name="Connecteur droit 3982">
              <a:extLst>
                <a:ext uri="{FF2B5EF4-FFF2-40B4-BE49-F238E27FC236}">
                  <a16:creationId xmlns:a16="http://schemas.microsoft.com/office/drawing/2014/main" id="{B5D13508-8ED9-BA4C-6A1C-F689F1DAC154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4160313" y="5417576"/>
              <a:ext cx="169231" cy="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84" name="Connecteur droit 3983">
              <a:extLst>
                <a:ext uri="{FF2B5EF4-FFF2-40B4-BE49-F238E27FC236}">
                  <a16:creationId xmlns:a16="http://schemas.microsoft.com/office/drawing/2014/main" id="{BE70725B-40EA-089F-D8C2-7BABFA2C0C8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192229" y="5416875"/>
              <a:ext cx="98327" cy="72000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986" name="Ellipse 3985">
            <a:extLst>
              <a:ext uri="{FF2B5EF4-FFF2-40B4-BE49-F238E27FC236}">
                <a16:creationId xmlns:a16="http://schemas.microsoft.com/office/drawing/2014/main" id="{648AB4E4-CA08-5B8D-3009-98B1978590CE}"/>
              </a:ext>
            </a:extLst>
          </p:cNvPr>
          <p:cNvSpPr/>
          <p:nvPr/>
        </p:nvSpPr>
        <p:spPr>
          <a:xfrm rot="5400000">
            <a:off x="3143922" y="5499221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987" name="Ellipse 3986">
            <a:extLst>
              <a:ext uri="{FF2B5EF4-FFF2-40B4-BE49-F238E27FC236}">
                <a16:creationId xmlns:a16="http://schemas.microsoft.com/office/drawing/2014/main" id="{6E93269F-2019-5F1C-55AF-0D99A7D72536}"/>
              </a:ext>
            </a:extLst>
          </p:cNvPr>
          <p:cNvSpPr/>
          <p:nvPr/>
        </p:nvSpPr>
        <p:spPr>
          <a:xfrm rot="5400000">
            <a:off x="2786993" y="5499221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988" name="Ellipse 3987">
            <a:extLst>
              <a:ext uri="{FF2B5EF4-FFF2-40B4-BE49-F238E27FC236}">
                <a16:creationId xmlns:a16="http://schemas.microsoft.com/office/drawing/2014/main" id="{E99E8BFD-BA63-EE4E-3BAC-D3C1B4B211DD}"/>
              </a:ext>
            </a:extLst>
          </p:cNvPr>
          <p:cNvSpPr/>
          <p:nvPr/>
        </p:nvSpPr>
        <p:spPr>
          <a:xfrm rot="5400000">
            <a:off x="2425306" y="5499221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989" name="Ellipse 3988">
            <a:extLst>
              <a:ext uri="{FF2B5EF4-FFF2-40B4-BE49-F238E27FC236}">
                <a16:creationId xmlns:a16="http://schemas.microsoft.com/office/drawing/2014/main" id="{ED2107C3-539A-EF5F-06C4-76F5587784E4}"/>
              </a:ext>
            </a:extLst>
          </p:cNvPr>
          <p:cNvSpPr/>
          <p:nvPr/>
        </p:nvSpPr>
        <p:spPr>
          <a:xfrm rot="5400000">
            <a:off x="2035007" y="5494270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990" name="Ellipse 3989">
            <a:extLst>
              <a:ext uri="{FF2B5EF4-FFF2-40B4-BE49-F238E27FC236}">
                <a16:creationId xmlns:a16="http://schemas.microsoft.com/office/drawing/2014/main" id="{48839C3C-16E9-154C-58AE-3AF6A874E41C}"/>
              </a:ext>
            </a:extLst>
          </p:cNvPr>
          <p:cNvSpPr/>
          <p:nvPr/>
        </p:nvSpPr>
        <p:spPr>
          <a:xfrm rot="5400000">
            <a:off x="1713846" y="5494270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991" name="Ellipse 3990">
            <a:extLst>
              <a:ext uri="{FF2B5EF4-FFF2-40B4-BE49-F238E27FC236}">
                <a16:creationId xmlns:a16="http://schemas.microsoft.com/office/drawing/2014/main" id="{6E8E65C8-5206-DAFD-B51D-60D12F5C1180}"/>
              </a:ext>
            </a:extLst>
          </p:cNvPr>
          <p:cNvSpPr/>
          <p:nvPr/>
        </p:nvSpPr>
        <p:spPr>
          <a:xfrm rot="5400000">
            <a:off x="1323547" y="5497745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992" name="Ellipse 3991">
            <a:extLst>
              <a:ext uri="{FF2B5EF4-FFF2-40B4-BE49-F238E27FC236}">
                <a16:creationId xmlns:a16="http://schemas.microsoft.com/office/drawing/2014/main" id="{A3FE6435-C09C-223F-0AEF-4E8191445C14}"/>
              </a:ext>
            </a:extLst>
          </p:cNvPr>
          <p:cNvSpPr/>
          <p:nvPr/>
        </p:nvSpPr>
        <p:spPr>
          <a:xfrm rot="5400000">
            <a:off x="1251547" y="5210003"/>
            <a:ext cx="144000" cy="144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3993" name="Ellipse 3992">
            <a:extLst>
              <a:ext uri="{FF2B5EF4-FFF2-40B4-BE49-F238E27FC236}">
                <a16:creationId xmlns:a16="http://schemas.microsoft.com/office/drawing/2014/main" id="{6ED51114-6312-5583-86CF-69020CB34BD6}"/>
              </a:ext>
            </a:extLst>
          </p:cNvPr>
          <p:cNvSpPr/>
          <p:nvPr/>
        </p:nvSpPr>
        <p:spPr>
          <a:xfrm rot="5400000">
            <a:off x="1828269" y="11156721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10</a:t>
            </a:r>
          </a:p>
        </p:txBody>
      </p:sp>
      <p:cxnSp>
        <p:nvCxnSpPr>
          <p:cNvPr id="3994" name="Connecteur droit 3993">
            <a:extLst>
              <a:ext uri="{FF2B5EF4-FFF2-40B4-BE49-F238E27FC236}">
                <a16:creationId xmlns:a16="http://schemas.microsoft.com/office/drawing/2014/main" id="{47C56675-44F8-E5E5-053D-C9FB14A6AC54}"/>
              </a:ext>
            </a:extLst>
          </p:cNvPr>
          <p:cNvCxnSpPr>
            <a:cxnSpLocks/>
            <a:stCxn id="3986" idx="2"/>
          </p:cNvCxnSpPr>
          <p:nvPr/>
        </p:nvCxnSpPr>
        <p:spPr>
          <a:xfrm flipV="1">
            <a:off x="3215922" y="5421838"/>
            <a:ext cx="89629" cy="7738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95" name="Connecteur droit 3994">
            <a:extLst>
              <a:ext uri="{FF2B5EF4-FFF2-40B4-BE49-F238E27FC236}">
                <a16:creationId xmlns:a16="http://schemas.microsoft.com/office/drawing/2014/main" id="{69541527-A937-D950-2FC8-830DBA4ED408}"/>
              </a:ext>
            </a:extLst>
          </p:cNvPr>
          <p:cNvCxnSpPr>
            <a:cxnSpLocks/>
            <a:stCxn id="3987" idx="2"/>
          </p:cNvCxnSpPr>
          <p:nvPr/>
        </p:nvCxnSpPr>
        <p:spPr>
          <a:xfrm flipV="1">
            <a:off x="2858993" y="5421838"/>
            <a:ext cx="83842" cy="7738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96" name="Connecteur droit 3995">
            <a:extLst>
              <a:ext uri="{FF2B5EF4-FFF2-40B4-BE49-F238E27FC236}">
                <a16:creationId xmlns:a16="http://schemas.microsoft.com/office/drawing/2014/main" id="{5D287DFF-BD0E-FD2C-2018-4DDB2A12F3DF}"/>
              </a:ext>
            </a:extLst>
          </p:cNvPr>
          <p:cNvCxnSpPr>
            <a:cxnSpLocks/>
            <a:stCxn id="3988" idx="2"/>
          </p:cNvCxnSpPr>
          <p:nvPr/>
        </p:nvCxnSpPr>
        <p:spPr>
          <a:xfrm flipV="1">
            <a:off x="2497306" y="5421838"/>
            <a:ext cx="82674" cy="7738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97" name="Connecteur droit 3996">
            <a:extLst>
              <a:ext uri="{FF2B5EF4-FFF2-40B4-BE49-F238E27FC236}">
                <a16:creationId xmlns:a16="http://schemas.microsoft.com/office/drawing/2014/main" id="{EDC8C4B6-9E1A-1DBB-0A0E-BB6EA8D0DEEC}"/>
              </a:ext>
            </a:extLst>
          </p:cNvPr>
          <p:cNvCxnSpPr>
            <a:cxnSpLocks/>
            <a:stCxn id="3989" idx="2"/>
          </p:cNvCxnSpPr>
          <p:nvPr/>
        </p:nvCxnSpPr>
        <p:spPr>
          <a:xfrm flipV="1">
            <a:off x="2107007" y="5421838"/>
            <a:ext cx="111286" cy="7243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98" name="Connecteur droit 3997">
            <a:extLst>
              <a:ext uri="{FF2B5EF4-FFF2-40B4-BE49-F238E27FC236}">
                <a16:creationId xmlns:a16="http://schemas.microsoft.com/office/drawing/2014/main" id="{8F669936-E808-4D41-76B0-AFCC4B60463B}"/>
              </a:ext>
            </a:extLst>
          </p:cNvPr>
          <p:cNvCxnSpPr>
            <a:cxnSpLocks/>
            <a:stCxn id="3990" idx="2"/>
          </p:cNvCxnSpPr>
          <p:nvPr/>
        </p:nvCxnSpPr>
        <p:spPr>
          <a:xfrm flipV="1">
            <a:off x="1785846" y="5421838"/>
            <a:ext cx="106987" cy="72432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99" name="Connecteur droit 3998">
            <a:extLst>
              <a:ext uri="{FF2B5EF4-FFF2-40B4-BE49-F238E27FC236}">
                <a16:creationId xmlns:a16="http://schemas.microsoft.com/office/drawing/2014/main" id="{02C876FC-075C-7ECB-7033-B541A6624D9F}"/>
              </a:ext>
            </a:extLst>
          </p:cNvPr>
          <p:cNvCxnSpPr>
            <a:cxnSpLocks/>
            <a:stCxn id="3991" idx="2"/>
          </p:cNvCxnSpPr>
          <p:nvPr/>
        </p:nvCxnSpPr>
        <p:spPr>
          <a:xfrm flipV="1">
            <a:off x="1395547" y="5421838"/>
            <a:ext cx="139074" cy="7590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00" name="Connecteur droit 3999">
            <a:extLst>
              <a:ext uri="{FF2B5EF4-FFF2-40B4-BE49-F238E27FC236}">
                <a16:creationId xmlns:a16="http://schemas.microsoft.com/office/drawing/2014/main" id="{8550DBC7-E517-B24E-C48C-1464BF4448DA}"/>
              </a:ext>
            </a:extLst>
          </p:cNvPr>
          <p:cNvCxnSpPr>
            <a:cxnSpLocks/>
            <a:stCxn id="3992" idx="5"/>
          </p:cNvCxnSpPr>
          <p:nvPr/>
        </p:nvCxnSpPr>
        <p:spPr>
          <a:xfrm flipH="1">
            <a:off x="1169557" y="5332915"/>
            <a:ext cx="103078" cy="8892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01" name="Connecteur droit 4000">
            <a:extLst>
              <a:ext uri="{FF2B5EF4-FFF2-40B4-BE49-F238E27FC236}">
                <a16:creationId xmlns:a16="http://schemas.microsoft.com/office/drawing/2014/main" id="{AD40C491-2B83-F184-1930-75A569267457}"/>
              </a:ext>
            </a:extLst>
          </p:cNvPr>
          <p:cNvCxnSpPr>
            <a:cxnSpLocks/>
            <a:stCxn id="2065" idx="2"/>
            <a:endCxn id="3993" idx="4"/>
          </p:cNvCxnSpPr>
          <p:nvPr/>
        </p:nvCxnSpPr>
        <p:spPr>
          <a:xfrm flipV="1">
            <a:off x="1652313" y="11263629"/>
            <a:ext cx="275786" cy="293567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32" name="Ellipse 4031">
            <a:extLst>
              <a:ext uri="{FF2B5EF4-FFF2-40B4-BE49-F238E27FC236}">
                <a16:creationId xmlns:a16="http://schemas.microsoft.com/office/drawing/2014/main" id="{B8451AB3-15D0-E79C-4263-3CD4EE77294A}"/>
              </a:ext>
            </a:extLst>
          </p:cNvPr>
          <p:cNvSpPr/>
          <p:nvPr/>
        </p:nvSpPr>
        <p:spPr>
          <a:xfrm rot="5400000">
            <a:off x="3759111" y="11450289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11</a:t>
            </a:r>
          </a:p>
        </p:txBody>
      </p:sp>
      <p:cxnSp>
        <p:nvCxnSpPr>
          <p:cNvPr id="4033" name="Connecteur droit 4032">
            <a:extLst>
              <a:ext uri="{FF2B5EF4-FFF2-40B4-BE49-F238E27FC236}">
                <a16:creationId xmlns:a16="http://schemas.microsoft.com/office/drawing/2014/main" id="{A0AF34FF-6E58-737E-EDC0-B8ADBCDC0170}"/>
              </a:ext>
            </a:extLst>
          </p:cNvPr>
          <p:cNvCxnSpPr>
            <a:cxnSpLocks/>
            <a:endCxn id="4032" idx="1"/>
          </p:cNvCxnSpPr>
          <p:nvPr/>
        </p:nvCxnSpPr>
        <p:spPr>
          <a:xfrm flipH="1">
            <a:off x="4041444" y="11160919"/>
            <a:ext cx="156700" cy="25009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36" name="Ellipse 4035">
            <a:extLst>
              <a:ext uri="{FF2B5EF4-FFF2-40B4-BE49-F238E27FC236}">
                <a16:creationId xmlns:a16="http://schemas.microsoft.com/office/drawing/2014/main" id="{BF0A4BED-3EAF-1FF6-930B-2223C9293B68}"/>
              </a:ext>
            </a:extLst>
          </p:cNvPr>
          <p:cNvSpPr/>
          <p:nvPr/>
        </p:nvSpPr>
        <p:spPr>
          <a:xfrm rot="5400000">
            <a:off x="3109764" y="9967376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12</a:t>
            </a:r>
          </a:p>
        </p:txBody>
      </p:sp>
      <p:cxnSp>
        <p:nvCxnSpPr>
          <p:cNvPr id="4037" name="Connecteur droit 4036">
            <a:extLst>
              <a:ext uri="{FF2B5EF4-FFF2-40B4-BE49-F238E27FC236}">
                <a16:creationId xmlns:a16="http://schemas.microsoft.com/office/drawing/2014/main" id="{FE108620-1FB9-F790-71F5-0069DD1E1A87}"/>
              </a:ext>
            </a:extLst>
          </p:cNvPr>
          <p:cNvCxnSpPr>
            <a:cxnSpLocks/>
            <a:endCxn id="4036" idx="1"/>
          </p:cNvCxnSpPr>
          <p:nvPr/>
        </p:nvCxnSpPr>
        <p:spPr>
          <a:xfrm flipH="1">
            <a:off x="3392097" y="9746456"/>
            <a:ext cx="105643" cy="181643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41" name="Ellipse 4040">
            <a:extLst>
              <a:ext uri="{FF2B5EF4-FFF2-40B4-BE49-F238E27FC236}">
                <a16:creationId xmlns:a16="http://schemas.microsoft.com/office/drawing/2014/main" id="{74455817-8A2D-2F0B-8A22-B2D97F6578B4}"/>
              </a:ext>
            </a:extLst>
          </p:cNvPr>
          <p:cNvSpPr/>
          <p:nvPr/>
        </p:nvSpPr>
        <p:spPr>
          <a:xfrm rot="5400000">
            <a:off x="3843300" y="3301263"/>
            <a:ext cx="219600" cy="262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1A</a:t>
            </a:r>
          </a:p>
        </p:txBody>
      </p:sp>
      <p:cxnSp>
        <p:nvCxnSpPr>
          <p:cNvPr id="4042" name="Connecteur droit 4041">
            <a:extLst>
              <a:ext uri="{FF2B5EF4-FFF2-40B4-BE49-F238E27FC236}">
                <a16:creationId xmlns:a16="http://schemas.microsoft.com/office/drawing/2014/main" id="{00CCCE2A-6BA6-4AAD-8437-C23235A4228D}"/>
              </a:ext>
            </a:extLst>
          </p:cNvPr>
          <p:cNvCxnSpPr>
            <a:cxnSpLocks/>
          </p:cNvCxnSpPr>
          <p:nvPr/>
        </p:nvCxnSpPr>
        <p:spPr>
          <a:xfrm flipH="1">
            <a:off x="4072755" y="3237960"/>
            <a:ext cx="314554" cy="152979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44" name="Ellipse 4043">
            <a:extLst>
              <a:ext uri="{FF2B5EF4-FFF2-40B4-BE49-F238E27FC236}">
                <a16:creationId xmlns:a16="http://schemas.microsoft.com/office/drawing/2014/main" id="{237C29D2-557A-80FC-AAD4-E16DC3F218EC}"/>
              </a:ext>
            </a:extLst>
          </p:cNvPr>
          <p:cNvSpPr/>
          <p:nvPr/>
        </p:nvSpPr>
        <p:spPr>
          <a:xfrm rot="5400000">
            <a:off x="4110314" y="2886654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2A</a:t>
            </a:r>
          </a:p>
        </p:txBody>
      </p:sp>
      <p:cxnSp>
        <p:nvCxnSpPr>
          <p:cNvPr id="4045" name="Connecteur droit 4044">
            <a:extLst>
              <a:ext uri="{FF2B5EF4-FFF2-40B4-BE49-F238E27FC236}">
                <a16:creationId xmlns:a16="http://schemas.microsoft.com/office/drawing/2014/main" id="{9B53940A-518D-AAB5-8CAE-2A0ED000B6FB}"/>
              </a:ext>
            </a:extLst>
          </p:cNvPr>
          <p:cNvCxnSpPr>
            <a:cxnSpLocks/>
            <a:endCxn id="4044" idx="1"/>
          </p:cNvCxnSpPr>
          <p:nvPr/>
        </p:nvCxnSpPr>
        <p:spPr>
          <a:xfrm flipH="1">
            <a:off x="4312724" y="2808908"/>
            <a:ext cx="230701" cy="130831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52" name="Connecteur droit 4051">
            <a:extLst>
              <a:ext uri="{FF2B5EF4-FFF2-40B4-BE49-F238E27FC236}">
                <a16:creationId xmlns:a16="http://schemas.microsoft.com/office/drawing/2014/main" id="{2954771A-4FFE-E6C5-7302-D45406BE6649}"/>
              </a:ext>
            </a:extLst>
          </p:cNvPr>
          <p:cNvCxnSpPr>
            <a:cxnSpLocks/>
            <a:endCxn id="4055" idx="7"/>
          </p:cNvCxnSpPr>
          <p:nvPr/>
        </p:nvCxnSpPr>
        <p:spPr>
          <a:xfrm flipH="1" flipV="1">
            <a:off x="3757263" y="4461879"/>
            <a:ext cx="101677" cy="88609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53" name="Ellipse 4052">
            <a:extLst>
              <a:ext uri="{FF2B5EF4-FFF2-40B4-BE49-F238E27FC236}">
                <a16:creationId xmlns:a16="http://schemas.microsoft.com/office/drawing/2014/main" id="{6B01AC8C-014E-49EE-18F0-74868AC6E697}"/>
              </a:ext>
            </a:extLst>
          </p:cNvPr>
          <p:cNvSpPr/>
          <p:nvPr/>
        </p:nvSpPr>
        <p:spPr>
          <a:xfrm rot="5400000">
            <a:off x="3395181" y="4689111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2B</a:t>
            </a:r>
          </a:p>
        </p:txBody>
      </p:sp>
      <p:cxnSp>
        <p:nvCxnSpPr>
          <p:cNvPr id="4054" name="Connecteur droit 4053">
            <a:extLst>
              <a:ext uri="{FF2B5EF4-FFF2-40B4-BE49-F238E27FC236}">
                <a16:creationId xmlns:a16="http://schemas.microsoft.com/office/drawing/2014/main" id="{77E77CBD-3D47-397B-481B-4D693F71F333}"/>
              </a:ext>
            </a:extLst>
          </p:cNvPr>
          <p:cNvCxnSpPr>
            <a:cxnSpLocks/>
            <a:endCxn id="4053" idx="0"/>
          </p:cNvCxnSpPr>
          <p:nvPr/>
        </p:nvCxnSpPr>
        <p:spPr>
          <a:xfrm flipH="1">
            <a:off x="3635903" y="4668679"/>
            <a:ext cx="223037" cy="151239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55" name="Ellipse 4054">
            <a:extLst>
              <a:ext uri="{FF2B5EF4-FFF2-40B4-BE49-F238E27FC236}">
                <a16:creationId xmlns:a16="http://schemas.microsoft.com/office/drawing/2014/main" id="{95E2D810-3476-FBCD-459C-B2679AC78CE4}"/>
              </a:ext>
            </a:extLst>
          </p:cNvPr>
          <p:cNvSpPr/>
          <p:nvPr/>
        </p:nvSpPr>
        <p:spPr>
          <a:xfrm rot="5400000">
            <a:off x="3554853" y="4253351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1B</a:t>
            </a:r>
          </a:p>
        </p:txBody>
      </p:sp>
      <p:cxnSp>
        <p:nvCxnSpPr>
          <p:cNvPr id="4063" name="Connecteur droit 4062">
            <a:extLst>
              <a:ext uri="{FF2B5EF4-FFF2-40B4-BE49-F238E27FC236}">
                <a16:creationId xmlns:a16="http://schemas.microsoft.com/office/drawing/2014/main" id="{64C2151A-2667-FCE2-3797-8D8D4942FC99}"/>
              </a:ext>
            </a:extLst>
          </p:cNvPr>
          <p:cNvCxnSpPr>
            <a:cxnSpLocks/>
            <a:endCxn id="4066" idx="7"/>
          </p:cNvCxnSpPr>
          <p:nvPr/>
        </p:nvCxnSpPr>
        <p:spPr>
          <a:xfrm flipH="1" flipV="1">
            <a:off x="3375412" y="6762227"/>
            <a:ext cx="101677" cy="142671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64" name="Ellipse 4063">
            <a:extLst>
              <a:ext uri="{FF2B5EF4-FFF2-40B4-BE49-F238E27FC236}">
                <a16:creationId xmlns:a16="http://schemas.microsoft.com/office/drawing/2014/main" id="{0ED477CB-119F-82EE-3FB6-6E49A1A94252}"/>
              </a:ext>
            </a:extLst>
          </p:cNvPr>
          <p:cNvSpPr/>
          <p:nvPr/>
        </p:nvSpPr>
        <p:spPr>
          <a:xfrm rot="5400000">
            <a:off x="3070203" y="7248367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2C</a:t>
            </a:r>
          </a:p>
        </p:txBody>
      </p:sp>
      <p:cxnSp>
        <p:nvCxnSpPr>
          <p:cNvPr id="4065" name="Connecteur droit 4064">
            <a:extLst>
              <a:ext uri="{FF2B5EF4-FFF2-40B4-BE49-F238E27FC236}">
                <a16:creationId xmlns:a16="http://schemas.microsoft.com/office/drawing/2014/main" id="{C0B29881-8AED-83D4-CEF2-14BD4E26B5B1}"/>
              </a:ext>
            </a:extLst>
          </p:cNvPr>
          <p:cNvCxnSpPr>
            <a:cxnSpLocks/>
            <a:endCxn id="4064" idx="0"/>
          </p:cNvCxnSpPr>
          <p:nvPr/>
        </p:nvCxnSpPr>
        <p:spPr>
          <a:xfrm flipH="1">
            <a:off x="3310925" y="7188994"/>
            <a:ext cx="223037" cy="190180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66" name="Ellipse 4065">
            <a:extLst>
              <a:ext uri="{FF2B5EF4-FFF2-40B4-BE49-F238E27FC236}">
                <a16:creationId xmlns:a16="http://schemas.microsoft.com/office/drawing/2014/main" id="{76A4174C-6125-3A53-D119-02E43D80D08D}"/>
              </a:ext>
            </a:extLst>
          </p:cNvPr>
          <p:cNvSpPr/>
          <p:nvPr/>
        </p:nvSpPr>
        <p:spPr>
          <a:xfrm rot="5400000">
            <a:off x="3173002" y="6553699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1C</a:t>
            </a:r>
          </a:p>
        </p:txBody>
      </p:sp>
      <p:cxnSp>
        <p:nvCxnSpPr>
          <p:cNvPr id="4069" name="Connecteur droit 4068">
            <a:extLst>
              <a:ext uri="{FF2B5EF4-FFF2-40B4-BE49-F238E27FC236}">
                <a16:creationId xmlns:a16="http://schemas.microsoft.com/office/drawing/2014/main" id="{AC34691F-27DC-713A-5622-087FC8F4FA98}"/>
              </a:ext>
            </a:extLst>
          </p:cNvPr>
          <p:cNvCxnSpPr>
            <a:cxnSpLocks/>
          </p:cNvCxnSpPr>
          <p:nvPr/>
        </p:nvCxnSpPr>
        <p:spPr>
          <a:xfrm flipH="1" flipV="1">
            <a:off x="1791156" y="2877416"/>
            <a:ext cx="101677" cy="88609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70" name="Ellipse 4069">
            <a:extLst>
              <a:ext uri="{FF2B5EF4-FFF2-40B4-BE49-F238E27FC236}">
                <a16:creationId xmlns:a16="http://schemas.microsoft.com/office/drawing/2014/main" id="{B1318DD3-5082-CF35-30BB-E563B0B5C1EC}"/>
              </a:ext>
            </a:extLst>
          </p:cNvPr>
          <p:cNvSpPr/>
          <p:nvPr/>
        </p:nvSpPr>
        <p:spPr>
          <a:xfrm rot="5400000">
            <a:off x="1756627" y="3302190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2D</a:t>
            </a:r>
          </a:p>
        </p:txBody>
      </p:sp>
      <p:cxnSp>
        <p:nvCxnSpPr>
          <p:cNvPr id="4071" name="Connecteur droit 4070">
            <a:extLst>
              <a:ext uri="{FF2B5EF4-FFF2-40B4-BE49-F238E27FC236}">
                <a16:creationId xmlns:a16="http://schemas.microsoft.com/office/drawing/2014/main" id="{0A30F5FD-4084-03F9-BB05-B7544A13810A}"/>
              </a:ext>
            </a:extLst>
          </p:cNvPr>
          <p:cNvCxnSpPr>
            <a:cxnSpLocks/>
            <a:endCxn id="4070" idx="3"/>
          </p:cNvCxnSpPr>
          <p:nvPr/>
        </p:nvCxnSpPr>
        <p:spPr>
          <a:xfrm>
            <a:off x="1665490" y="3181490"/>
            <a:ext cx="108559" cy="17378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72" name="Ellipse 4071">
            <a:extLst>
              <a:ext uri="{FF2B5EF4-FFF2-40B4-BE49-F238E27FC236}">
                <a16:creationId xmlns:a16="http://schemas.microsoft.com/office/drawing/2014/main" id="{848512DA-31DC-FC98-182D-3F49F9527B6E}"/>
              </a:ext>
            </a:extLst>
          </p:cNvPr>
          <p:cNvSpPr/>
          <p:nvPr/>
        </p:nvSpPr>
        <p:spPr>
          <a:xfrm rot="5400000">
            <a:off x="1916299" y="2866430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1D</a:t>
            </a:r>
          </a:p>
        </p:txBody>
      </p:sp>
      <p:cxnSp>
        <p:nvCxnSpPr>
          <p:cNvPr id="4074" name="Connecteur droit 4073">
            <a:extLst>
              <a:ext uri="{FF2B5EF4-FFF2-40B4-BE49-F238E27FC236}">
                <a16:creationId xmlns:a16="http://schemas.microsoft.com/office/drawing/2014/main" id="{29C1FA53-4DB3-CDCA-E6E1-B9F307D078E6}"/>
              </a:ext>
            </a:extLst>
          </p:cNvPr>
          <p:cNvCxnSpPr>
            <a:cxnSpLocks/>
            <a:stCxn id="4077" idx="3"/>
          </p:cNvCxnSpPr>
          <p:nvPr/>
        </p:nvCxnSpPr>
        <p:spPr>
          <a:xfrm flipH="1" flipV="1">
            <a:off x="1374812" y="4306919"/>
            <a:ext cx="68115" cy="77239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75" name="Ellipse 4074">
            <a:extLst>
              <a:ext uri="{FF2B5EF4-FFF2-40B4-BE49-F238E27FC236}">
                <a16:creationId xmlns:a16="http://schemas.microsoft.com/office/drawing/2014/main" id="{1CA66D62-C0CB-D62A-39DA-5D240D58F438}"/>
              </a:ext>
            </a:extLst>
          </p:cNvPr>
          <p:cNvSpPr/>
          <p:nvPr/>
        </p:nvSpPr>
        <p:spPr>
          <a:xfrm rot="5400000">
            <a:off x="1264897" y="4689111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2E</a:t>
            </a:r>
          </a:p>
        </p:txBody>
      </p:sp>
      <p:cxnSp>
        <p:nvCxnSpPr>
          <p:cNvPr id="4076" name="Connecteur droit 4075">
            <a:extLst>
              <a:ext uri="{FF2B5EF4-FFF2-40B4-BE49-F238E27FC236}">
                <a16:creationId xmlns:a16="http://schemas.microsoft.com/office/drawing/2014/main" id="{8AEF3F8C-296B-194D-CA4F-0C25F7212B6C}"/>
              </a:ext>
            </a:extLst>
          </p:cNvPr>
          <p:cNvCxnSpPr>
            <a:cxnSpLocks/>
            <a:endCxn id="4075" idx="3"/>
          </p:cNvCxnSpPr>
          <p:nvPr/>
        </p:nvCxnSpPr>
        <p:spPr>
          <a:xfrm>
            <a:off x="1173760" y="4568411"/>
            <a:ext cx="108559" cy="173785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77" name="Ellipse 4076">
            <a:extLst>
              <a:ext uri="{FF2B5EF4-FFF2-40B4-BE49-F238E27FC236}">
                <a16:creationId xmlns:a16="http://schemas.microsoft.com/office/drawing/2014/main" id="{200BD417-B972-8D21-A967-C042CD05B3DD}"/>
              </a:ext>
            </a:extLst>
          </p:cNvPr>
          <p:cNvSpPr/>
          <p:nvPr/>
        </p:nvSpPr>
        <p:spPr>
          <a:xfrm rot="5400000">
            <a:off x="1425505" y="4331073"/>
            <a:ext cx="219831" cy="2616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1E</a:t>
            </a:r>
          </a:p>
        </p:txBody>
      </p:sp>
      <p:sp>
        <p:nvSpPr>
          <p:cNvPr id="4080" name="Ellipse 4079">
            <a:extLst>
              <a:ext uri="{FF2B5EF4-FFF2-40B4-BE49-F238E27FC236}">
                <a16:creationId xmlns:a16="http://schemas.microsoft.com/office/drawing/2014/main" id="{64157E4D-6832-8F69-D9C6-AD769A69BA75}"/>
              </a:ext>
            </a:extLst>
          </p:cNvPr>
          <p:cNvSpPr/>
          <p:nvPr/>
        </p:nvSpPr>
        <p:spPr>
          <a:xfrm rot="5400000">
            <a:off x="3823196" y="8456960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13</a:t>
            </a:r>
          </a:p>
        </p:txBody>
      </p:sp>
      <p:cxnSp>
        <p:nvCxnSpPr>
          <p:cNvPr id="4081" name="Connecteur droit 4080">
            <a:extLst>
              <a:ext uri="{FF2B5EF4-FFF2-40B4-BE49-F238E27FC236}">
                <a16:creationId xmlns:a16="http://schemas.microsoft.com/office/drawing/2014/main" id="{8FEBAC39-2B03-60B3-D137-7AE8C9A0392D}"/>
              </a:ext>
            </a:extLst>
          </p:cNvPr>
          <p:cNvCxnSpPr>
            <a:cxnSpLocks/>
            <a:stCxn id="4080" idx="3"/>
          </p:cNvCxnSpPr>
          <p:nvPr/>
        </p:nvCxnSpPr>
        <p:spPr>
          <a:xfrm flipH="1" flipV="1">
            <a:off x="3715736" y="8029162"/>
            <a:ext cx="238602" cy="388521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84" name="Ellipse 4083">
            <a:extLst>
              <a:ext uri="{FF2B5EF4-FFF2-40B4-BE49-F238E27FC236}">
                <a16:creationId xmlns:a16="http://schemas.microsoft.com/office/drawing/2014/main" id="{65171295-707B-609B-DE49-5CF741DBAC20}"/>
              </a:ext>
            </a:extLst>
          </p:cNvPr>
          <p:cNvSpPr/>
          <p:nvPr/>
        </p:nvSpPr>
        <p:spPr>
          <a:xfrm rot="5400000">
            <a:off x="2231073" y="8699697"/>
            <a:ext cx="413474" cy="213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>
                <a:solidFill>
                  <a:schemeClr val="tx1"/>
                </a:solidFill>
              </a:rPr>
              <a:t>14</a:t>
            </a:r>
          </a:p>
        </p:txBody>
      </p:sp>
      <p:cxnSp>
        <p:nvCxnSpPr>
          <p:cNvPr id="4085" name="Connecteur droit 4084">
            <a:extLst>
              <a:ext uri="{FF2B5EF4-FFF2-40B4-BE49-F238E27FC236}">
                <a16:creationId xmlns:a16="http://schemas.microsoft.com/office/drawing/2014/main" id="{08CDF1E0-F05E-9853-C1DB-F37CCA110406}"/>
              </a:ext>
            </a:extLst>
          </p:cNvPr>
          <p:cNvCxnSpPr>
            <a:cxnSpLocks/>
            <a:stCxn id="4084" idx="3"/>
          </p:cNvCxnSpPr>
          <p:nvPr/>
        </p:nvCxnSpPr>
        <p:spPr>
          <a:xfrm flipH="1" flipV="1">
            <a:off x="2226232" y="8406901"/>
            <a:ext cx="135983" cy="253519"/>
          </a:xfrm>
          <a:prstGeom prst="line">
            <a:avLst/>
          </a:prstGeom>
          <a:ln w="63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241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4A3A94D-B886-A7AD-B8B2-AB9256DE9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947925" y="2398007"/>
            <a:ext cx="11570494" cy="7974629"/>
          </a:xfrm>
          <a:prstGeom prst="rect">
            <a:avLst/>
          </a:prstGeom>
        </p:spPr>
      </p:pic>
      <p:sp>
        <p:nvSpPr>
          <p:cNvPr id="110" name="Forme libre : forme 109">
            <a:extLst>
              <a:ext uri="{FF2B5EF4-FFF2-40B4-BE49-F238E27FC236}">
                <a16:creationId xmlns:a16="http://schemas.microsoft.com/office/drawing/2014/main" id="{A9CD7B3E-6129-1BCA-24F3-B1EEB25C4D4C}"/>
              </a:ext>
            </a:extLst>
          </p:cNvPr>
          <p:cNvSpPr/>
          <p:nvPr/>
        </p:nvSpPr>
        <p:spPr>
          <a:xfrm>
            <a:off x="2077741" y="4975017"/>
            <a:ext cx="2386012" cy="4467225"/>
          </a:xfrm>
          <a:custGeom>
            <a:avLst/>
            <a:gdLst>
              <a:gd name="connsiteX0" fmla="*/ 800100 w 1990725"/>
              <a:gd name="connsiteY0" fmla="*/ 0 h 7477125"/>
              <a:gd name="connsiteX1" fmla="*/ 1981200 w 1990725"/>
              <a:gd name="connsiteY1" fmla="*/ 0 h 7477125"/>
              <a:gd name="connsiteX2" fmla="*/ 1990725 w 1990725"/>
              <a:gd name="connsiteY2" fmla="*/ 390525 h 7477125"/>
              <a:gd name="connsiteX3" fmla="*/ 1609725 w 1990725"/>
              <a:gd name="connsiteY3" fmla="*/ 1866900 h 7477125"/>
              <a:gd name="connsiteX4" fmla="*/ 1200150 w 1990725"/>
              <a:gd name="connsiteY4" fmla="*/ 2628900 h 7477125"/>
              <a:gd name="connsiteX5" fmla="*/ 1190625 w 1990725"/>
              <a:gd name="connsiteY5" fmla="*/ 4867275 h 7477125"/>
              <a:gd name="connsiteX6" fmla="*/ 1590675 w 1990725"/>
              <a:gd name="connsiteY6" fmla="*/ 5600700 h 7477125"/>
              <a:gd name="connsiteX7" fmla="*/ 1971675 w 1990725"/>
              <a:gd name="connsiteY7" fmla="*/ 7115175 h 7477125"/>
              <a:gd name="connsiteX8" fmla="*/ 1981200 w 1990725"/>
              <a:gd name="connsiteY8" fmla="*/ 7477125 h 7477125"/>
              <a:gd name="connsiteX9" fmla="*/ 790575 w 1990725"/>
              <a:gd name="connsiteY9" fmla="*/ 7477125 h 7477125"/>
              <a:gd name="connsiteX10" fmla="*/ 800100 w 1990725"/>
              <a:gd name="connsiteY10" fmla="*/ 7105650 h 7477125"/>
              <a:gd name="connsiteX11" fmla="*/ 409575 w 1990725"/>
              <a:gd name="connsiteY11" fmla="*/ 5581650 h 7477125"/>
              <a:gd name="connsiteX12" fmla="*/ 19050 w 1990725"/>
              <a:gd name="connsiteY12" fmla="*/ 4848225 h 7477125"/>
              <a:gd name="connsiteX13" fmla="*/ 0 w 1990725"/>
              <a:gd name="connsiteY13" fmla="*/ 2628900 h 7477125"/>
              <a:gd name="connsiteX14" fmla="*/ 419100 w 1990725"/>
              <a:gd name="connsiteY14" fmla="*/ 1866900 h 7477125"/>
              <a:gd name="connsiteX15" fmla="*/ 800100 w 1990725"/>
              <a:gd name="connsiteY15" fmla="*/ 390525 h 7477125"/>
              <a:gd name="connsiteX16" fmla="*/ 800100 w 1990725"/>
              <a:gd name="connsiteY16" fmla="*/ 0 h 7477125"/>
              <a:gd name="connsiteX0" fmla="*/ 800100 w 1990725"/>
              <a:gd name="connsiteY0" fmla="*/ 0 h 7477125"/>
              <a:gd name="connsiteX1" fmla="*/ 1981200 w 1990725"/>
              <a:gd name="connsiteY1" fmla="*/ 0 h 7477125"/>
              <a:gd name="connsiteX2" fmla="*/ 1990725 w 1990725"/>
              <a:gd name="connsiteY2" fmla="*/ 390525 h 7477125"/>
              <a:gd name="connsiteX3" fmla="*/ 1609725 w 1990725"/>
              <a:gd name="connsiteY3" fmla="*/ 1866900 h 7477125"/>
              <a:gd name="connsiteX4" fmla="*/ 514350 w 1990725"/>
              <a:gd name="connsiteY4" fmla="*/ 3438525 h 7477125"/>
              <a:gd name="connsiteX5" fmla="*/ 1190625 w 1990725"/>
              <a:gd name="connsiteY5" fmla="*/ 4867275 h 7477125"/>
              <a:gd name="connsiteX6" fmla="*/ 1590675 w 1990725"/>
              <a:gd name="connsiteY6" fmla="*/ 5600700 h 7477125"/>
              <a:gd name="connsiteX7" fmla="*/ 1971675 w 1990725"/>
              <a:gd name="connsiteY7" fmla="*/ 7115175 h 7477125"/>
              <a:gd name="connsiteX8" fmla="*/ 1981200 w 1990725"/>
              <a:gd name="connsiteY8" fmla="*/ 7477125 h 7477125"/>
              <a:gd name="connsiteX9" fmla="*/ 790575 w 1990725"/>
              <a:gd name="connsiteY9" fmla="*/ 7477125 h 7477125"/>
              <a:gd name="connsiteX10" fmla="*/ 800100 w 1990725"/>
              <a:gd name="connsiteY10" fmla="*/ 7105650 h 7477125"/>
              <a:gd name="connsiteX11" fmla="*/ 409575 w 1990725"/>
              <a:gd name="connsiteY11" fmla="*/ 5581650 h 7477125"/>
              <a:gd name="connsiteX12" fmla="*/ 19050 w 1990725"/>
              <a:gd name="connsiteY12" fmla="*/ 4848225 h 7477125"/>
              <a:gd name="connsiteX13" fmla="*/ 0 w 1990725"/>
              <a:gd name="connsiteY13" fmla="*/ 2628900 h 7477125"/>
              <a:gd name="connsiteX14" fmla="*/ 419100 w 1990725"/>
              <a:gd name="connsiteY14" fmla="*/ 1866900 h 7477125"/>
              <a:gd name="connsiteX15" fmla="*/ 800100 w 1990725"/>
              <a:gd name="connsiteY15" fmla="*/ 390525 h 7477125"/>
              <a:gd name="connsiteX16" fmla="*/ 800100 w 1990725"/>
              <a:gd name="connsiteY16" fmla="*/ 0 h 7477125"/>
              <a:gd name="connsiteX0" fmla="*/ 800100 w 1990725"/>
              <a:gd name="connsiteY0" fmla="*/ 0 h 7477125"/>
              <a:gd name="connsiteX1" fmla="*/ 1981200 w 1990725"/>
              <a:gd name="connsiteY1" fmla="*/ 0 h 7477125"/>
              <a:gd name="connsiteX2" fmla="*/ 1990725 w 1990725"/>
              <a:gd name="connsiteY2" fmla="*/ 390525 h 7477125"/>
              <a:gd name="connsiteX3" fmla="*/ 1609725 w 1990725"/>
              <a:gd name="connsiteY3" fmla="*/ 1866900 h 7477125"/>
              <a:gd name="connsiteX4" fmla="*/ 514350 w 1990725"/>
              <a:gd name="connsiteY4" fmla="*/ 3438525 h 7477125"/>
              <a:gd name="connsiteX5" fmla="*/ 547688 w 1990725"/>
              <a:gd name="connsiteY5" fmla="*/ 5338762 h 7477125"/>
              <a:gd name="connsiteX6" fmla="*/ 1590675 w 1990725"/>
              <a:gd name="connsiteY6" fmla="*/ 5600700 h 7477125"/>
              <a:gd name="connsiteX7" fmla="*/ 1971675 w 1990725"/>
              <a:gd name="connsiteY7" fmla="*/ 7115175 h 7477125"/>
              <a:gd name="connsiteX8" fmla="*/ 1981200 w 1990725"/>
              <a:gd name="connsiteY8" fmla="*/ 7477125 h 7477125"/>
              <a:gd name="connsiteX9" fmla="*/ 790575 w 1990725"/>
              <a:gd name="connsiteY9" fmla="*/ 7477125 h 7477125"/>
              <a:gd name="connsiteX10" fmla="*/ 800100 w 1990725"/>
              <a:gd name="connsiteY10" fmla="*/ 7105650 h 7477125"/>
              <a:gd name="connsiteX11" fmla="*/ 409575 w 1990725"/>
              <a:gd name="connsiteY11" fmla="*/ 5581650 h 7477125"/>
              <a:gd name="connsiteX12" fmla="*/ 19050 w 1990725"/>
              <a:gd name="connsiteY12" fmla="*/ 4848225 h 7477125"/>
              <a:gd name="connsiteX13" fmla="*/ 0 w 1990725"/>
              <a:gd name="connsiteY13" fmla="*/ 2628900 h 7477125"/>
              <a:gd name="connsiteX14" fmla="*/ 419100 w 1990725"/>
              <a:gd name="connsiteY14" fmla="*/ 1866900 h 7477125"/>
              <a:gd name="connsiteX15" fmla="*/ 800100 w 1990725"/>
              <a:gd name="connsiteY15" fmla="*/ 390525 h 7477125"/>
              <a:gd name="connsiteX16" fmla="*/ 800100 w 1990725"/>
              <a:gd name="connsiteY16" fmla="*/ 0 h 7477125"/>
              <a:gd name="connsiteX0" fmla="*/ 800100 w 1990725"/>
              <a:gd name="connsiteY0" fmla="*/ 0 h 7477125"/>
              <a:gd name="connsiteX1" fmla="*/ 1981200 w 1990725"/>
              <a:gd name="connsiteY1" fmla="*/ 0 h 7477125"/>
              <a:gd name="connsiteX2" fmla="*/ 1990725 w 1990725"/>
              <a:gd name="connsiteY2" fmla="*/ 390525 h 7477125"/>
              <a:gd name="connsiteX3" fmla="*/ 1609725 w 1990725"/>
              <a:gd name="connsiteY3" fmla="*/ 1866900 h 7477125"/>
              <a:gd name="connsiteX4" fmla="*/ 552450 w 1990725"/>
              <a:gd name="connsiteY4" fmla="*/ 3438525 h 7477125"/>
              <a:gd name="connsiteX5" fmla="*/ 547688 w 1990725"/>
              <a:gd name="connsiteY5" fmla="*/ 5338762 h 7477125"/>
              <a:gd name="connsiteX6" fmla="*/ 1590675 w 1990725"/>
              <a:gd name="connsiteY6" fmla="*/ 5600700 h 7477125"/>
              <a:gd name="connsiteX7" fmla="*/ 1971675 w 1990725"/>
              <a:gd name="connsiteY7" fmla="*/ 7115175 h 7477125"/>
              <a:gd name="connsiteX8" fmla="*/ 1981200 w 1990725"/>
              <a:gd name="connsiteY8" fmla="*/ 7477125 h 7477125"/>
              <a:gd name="connsiteX9" fmla="*/ 790575 w 1990725"/>
              <a:gd name="connsiteY9" fmla="*/ 7477125 h 7477125"/>
              <a:gd name="connsiteX10" fmla="*/ 800100 w 1990725"/>
              <a:gd name="connsiteY10" fmla="*/ 7105650 h 7477125"/>
              <a:gd name="connsiteX11" fmla="*/ 409575 w 1990725"/>
              <a:gd name="connsiteY11" fmla="*/ 5581650 h 7477125"/>
              <a:gd name="connsiteX12" fmla="*/ 19050 w 1990725"/>
              <a:gd name="connsiteY12" fmla="*/ 4848225 h 7477125"/>
              <a:gd name="connsiteX13" fmla="*/ 0 w 1990725"/>
              <a:gd name="connsiteY13" fmla="*/ 2628900 h 7477125"/>
              <a:gd name="connsiteX14" fmla="*/ 419100 w 1990725"/>
              <a:gd name="connsiteY14" fmla="*/ 1866900 h 7477125"/>
              <a:gd name="connsiteX15" fmla="*/ 800100 w 1990725"/>
              <a:gd name="connsiteY15" fmla="*/ 390525 h 7477125"/>
              <a:gd name="connsiteX16" fmla="*/ 800100 w 1990725"/>
              <a:gd name="connsiteY16" fmla="*/ 0 h 7477125"/>
              <a:gd name="connsiteX0" fmla="*/ 800100 w 1990725"/>
              <a:gd name="connsiteY0" fmla="*/ 0 h 7477125"/>
              <a:gd name="connsiteX1" fmla="*/ 1981200 w 1990725"/>
              <a:gd name="connsiteY1" fmla="*/ 0 h 7477125"/>
              <a:gd name="connsiteX2" fmla="*/ 1990725 w 1990725"/>
              <a:gd name="connsiteY2" fmla="*/ 390525 h 7477125"/>
              <a:gd name="connsiteX3" fmla="*/ 985837 w 1990725"/>
              <a:gd name="connsiteY3" fmla="*/ 2790825 h 7477125"/>
              <a:gd name="connsiteX4" fmla="*/ 552450 w 1990725"/>
              <a:gd name="connsiteY4" fmla="*/ 3438525 h 7477125"/>
              <a:gd name="connsiteX5" fmla="*/ 547688 w 1990725"/>
              <a:gd name="connsiteY5" fmla="*/ 5338762 h 7477125"/>
              <a:gd name="connsiteX6" fmla="*/ 1590675 w 1990725"/>
              <a:gd name="connsiteY6" fmla="*/ 5600700 h 7477125"/>
              <a:gd name="connsiteX7" fmla="*/ 1971675 w 1990725"/>
              <a:gd name="connsiteY7" fmla="*/ 7115175 h 7477125"/>
              <a:gd name="connsiteX8" fmla="*/ 1981200 w 1990725"/>
              <a:gd name="connsiteY8" fmla="*/ 7477125 h 7477125"/>
              <a:gd name="connsiteX9" fmla="*/ 790575 w 1990725"/>
              <a:gd name="connsiteY9" fmla="*/ 7477125 h 7477125"/>
              <a:gd name="connsiteX10" fmla="*/ 800100 w 1990725"/>
              <a:gd name="connsiteY10" fmla="*/ 7105650 h 7477125"/>
              <a:gd name="connsiteX11" fmla="*/ 409575 w 1990725"/>
              <a:gd name="connsiteY11" fmla="*/ 5581650 h 7477125"/>
              <a:gd name="connsiteX12" fmla="*/ 19050 w 1990725"/>
              <a:gd name="connsiteY12" fmla="*/ 4848225 h 7477125"/>
              <a:gd name="connsiteX13" fmla="*/ 0 w 1990725"/>
              <a:gd name="connsiteY13" fmla="*/ 2628900 h 7477125"/>
              <a:gd name="connsiteX14" fmla="*/ 419100 w 1990725"/>
              <a:gd name="connsiteY14" fmla="*/ 1866900 h 7477125"/>
              <a:gd name="connsiteX15" fmla="*/ 800100 w 1990725"/>
              <a:gd name="connsiteY15" fmla="*/ 390525 h 7477125"/>
              <a:gd name="connsiteX16" fmla="*/ 800100 w 1990725"/>
              <a:gd name="connsiteY16" fmla="*/ 0 h 7477125"/>
              <a:gd name="connsiteX0" fmla="*/ 800100 w 1981200"/>
              <a:gd name="connsiteY0" fmla="*/ 0 h 7477125"/>
              <a:gd name="connsiteX1" fmla="*/ 1981200 w 1981200"/>
              <a:gd name="connsiteY1" fmla="*/ 0 h 7477125"/>
              <a:gd name="connsiteX2" fmla="*/ 1171575 w 1981200"/>
              <a:gd name="connsiteY2" fmla="*/ 2152650 h 7477125"/>
              <a:gd name="connsiteX3" fmla="*/ 985837 w 1981200"/>
              <a:gd name="connsiteY3" fmla="*/ 2790825 h 7477125"/>
              <a:gd name="connsiteX4" fmla="*/ 552450 w 1981200"/>
              <a:gd name="connsiteY4" fmla="*/ 3438525 h 7477125"/>
              <a:gd name="connsiteX5" fmla="*/ 547688 w 1981200"/>
              <a:gd name="connsiteY5" fmla="*/ 5338762 h 7477125"/>
              <a:gd name="connsiteX6" fmla="*/ 1590675 w 1981200"/>
              <a:gd name="connsiteY6" fmla="*/ 5600700 h 7477125"/>
              <a:gd name="connsiteX7" fmla="*/ 1971675 w 1981200"/>
              <a:gd name="connsiteY7" fmla="*/ 7115175 h 7477125"/>
              <a:gd name="connsiteX8" fmla="*/ 1981200 w 1981200"/>
              <a:gd name="connsiteY8" fmla="*/ 7477125 h 7477125"/>
              <a:gd name="connsiteX9" fmla="*/ 790575 w 1981200"/>
              <a:gd name="connsiteY9" fmla="*/ 7477125 h 7477125"/>
              <a:gd name="connsiteX10" fmla="*/ 800100 w 1981200"/>
              <a:gd name="connsiteY10" fmla="*/ 7105650 h 7477125"/>
              <a:gd name="connsiteX11" fmla="*/ 409575 w 1981200"/>
              <a:gd name="connsiteY11" fmla="*/ 5581650 h 7477125"/>
              <a:gd name="connsiteX12" fmla="*/ 19050 w 1981200"/>
              <a:gd name="connsiteY12" fmla="*/ 4848225 h 7477125"/>
              <a:gd name="connsiteX13" fmla="*/ 0 w 1981200"/>
              <a:gd name="connsiteY13" fmla="*/ 2628900 h 7477125"/>
              <a:gd name="connsiteX14" fmla="*/ 419100 w 1981200"/>
              <a:gd name="connsiteY14" fmla="*/ 1866900 h 7477125"/>
              <a:gd name="connsiteX15" fmla="*/ 800100 w 1981200"/>
              <a:gd name="connsiteY15" fmla="*/ 390525 h 7477125"/>
              <a:gd name="connsiteX16" fmla="*/ 800100 w 1981200"/>
              <a:gd name="connsiteY16" fmla="*/ 0 h 7477125"/>
              <a:gd name="connsiteX0" fmla="*/ 800100 w 1981200"/>
              <a:gd name="connsiteY0" fmla="*/ 0 h 7477125"/>
              <a:gd name="connsiteX1" fmla="*/ 1171575 w 1981200"/>
              <a:gd name="connsiteY1" fmla="*/ 2152650 h 7477125"/>
              <a:gd name="connsiteX2" fmla="*/ 985837 w 1981200"/>
              <a:gd name="connsiteY2" fmla="*/ 2790825 h 7477125"/>
              <a:gd name="connsiteX3" fmla="*/ 552450 w 1981200"/>
              <a:gd name="connsiteY3" fmla="*/ 3438525 h 7477125"/>
              <a:gd name="connsiteX4" fmla="*/ 547688 w 1981200"/>
              <a:gd name="connsiteY4" fmla="*/ 5338762 h 7477125"/>
              <a:gd name="connsiteX5" fmla="*/ 1590675 w 1981200"/>
              <a:gd name="connsiteY5" fmla="*/ 5600700 h 7477125"/>
              <a:gd name="connsiteX6" fmla="*/ 1971675 w 1981200"/>
              <a:gd name="connsiteY6" fmla="*/ 7115175 h 7477125"/>
              <a:gd name="connsiteX7" fmla="*/ 1981200 w 1981200"/>
              <a:gd name="connsiteY7" fmla="*/ 7477125 h 7477125"/>
              <a:gd name="connsiteX8" fmla="*/ 790575 w 1981200"/>
              <a:gd name="connsiteY8" fmla="*/ 7477125 h 7477125"/>
              <a:gd name="connsiteX9" fmla="*/ 800100 w 1981200"/>
              <a:gd name="connsiteY9" fmla="*/ 7105650 h 7477125"/>
              <a:gd name="connsiteX10" fmla="*/ 409575 w 1981200"/>
              <a:gd name="connsiteY10" fmla="*/ 5581650 h 7477125"/>
              <a:gd name="connsiteX11" fmla="*/ 19050 w 1981200"/>
              <a:gd name="connsiteY11" fmla="*/ 4848225 h 7477125"/>
              <a:gd name="connsiteX12" fmla="*/ 0 w 1981200"/>
              <a:gd name="connsiteY12" fmla="*/ 2628900 h 7477125"/>
              <a:gd name="connsiteX13" fmla="*/ 419100 w 1981200"/>
              <a:gd name="connsiteY13" fmla="*/ 1866900 h 7477125"/>
              <a:gd name="connsiteX14" fmla="*/ 800100 w 1981200"/>
              <a:gd name="connsiteY14" fmla="*/ 390525 h 7477125"/>
              <a:gd name="connsiteX15" fmla="*/ 800100 w 1981200"/>
              <a:gd name="connsiteY15" fmla="*/ 0 h 7477125"/>
              <a:gd name="connsiteX0" fmla="*/ 800100 w 1981200"/>
              <a:gd name="connsiteY0" fmla="*/ 0 h 7086600"/>
              <a:gd name="connsiteX1" fmla="*/ 1171575 w 1981200"/>
              <a:gd name="connsiteY1" fmla="*/ 1762125 h 7086600"/>
              <a:gd name="connsiteX2" fmla="*/ 985837 w 1981200"/>
              <a:gd name="connsiteY2" fmla="*/ 2400300 h 7086600"/>
              <a:gd name="connsiteX3" fmla="*/ 552450 w 1981200"/>
              <a:gd name="connsiteY3" fmla="*/ 3048000 h 7086600"/>
              <a:gd name="connsiteX4" fmla="*/ 547688 w 1981200"/>
              <a:gd name="connsiteY4" fmla="*/ 4948237 h 7086600"/>
              <a:gd name="connsiteX5" fmla="*/ 1590675 w 1981200"/>
              <a:gd name="connsiteY5" fmla="*/ 5210175 h 7086600"/>
              <a:gd name="connsiteX6" fmla="*/ 1971675 w 1981200"/>
              <a:gd name="connsiteY6" fmla="*/ 6724650 h 7086600"/>
              <a:gd name="connsiteX7" fmla="*/ 1981200 w 1981200"/>
              <a:gd name="connsiteY7" fmla="*/ 7086600 h 7086600"/>
              <a:gd name="connsiteX8" fmla="*/ 790575 w 1981200"/>
              <a:gd name="connsiteY8" fmla="*/ 7086600 h 7086600"/>
              <a:gd name="connsiteX9" fmla="*/ 800100 w 1981200"/>
              <a:gd name="connsiteY9" fmla="*/ 6715125 h 7086600"/>
              <a:gd name="connsiteX10" fmla="*/ 409575 w 1981200"/>
              <a:gd name="connsiteY10" fmla="*/ 5191125 h 7086600"/>
              <a:gd name="connsiteX11" fmla="*/ 19050 w 1981200"/>
              <a:gd name="connsiteY11" fmla="*/ 4457700 h 7086600"/>
              <a:gd name="connsiteX12" fmla="*/ 0 w 1981200"/>
              <a:gd name="connsiteY12" fmla="*/ 2238375 h 7086600"/>
              <a:gd name="connsiteX13" fmla="*/ 419100 w 1981200"/>
              <a:gd name="connsiteY13" fmla="*/ 1476375 h 7086600"/>
              <a:gd name="connsiteX14" fmla="*/ 800100 w 1981200"/>
              <a:gd name="connsiteY14" fmla="*/ 0 h 7086600"/>
              <a:gd name="connsiteX0" fmla="*/ 0 w 2400300"/>
              <a:gd name="connsiteY0" fmla="*/ 285750 h 5610225"/>
              <a:gd name="connsiteX1" fmla="*/ 1590675 w 2400300"/>
              <a:gd name="connsiteY1" fmla="*/ 285750 h 5610225"/>
              <a:gd name="connsiteX2" fmla="*/ 1404937 w 2400300"/>
              <a:gd name="connsiteY2" fmla="*/ 923925 h 5610225"/>
              <a:gd name="connsiteX3" fmla="*/ 971550 w 2400300"/>
              <a:gd name="connsiteY3" fmla="*/ 1571625 h 5610225"/>
              <a:gd name="connsiteX4" fmla="*/ 966788 w 2400300"/>
              <a:gd name="connsiteY4" fmla="*/ 3471862 h 5610225"/>
              <a:gd name="connsiteX5" fmla="*/ 2009775 w 2400300"/>
              <a:gd name="connsiteY5" fmla="*/ 3733800 h 5610225"/>
              <a:gd name="connsiteX6" fmla="*/ 2390775 w 2400300"/>
              <a:gd name="connsiteY6" fmla="*/ 5248275 h 5610225"/>
              <a:gd name="connsiteX7" fmla="*/ 2400300 w 2400300"/>
              <a:gd name="connsiteY7" fmla="*/ 5610225 h 5610225"/>
              <a:gd name="connsiteX8" fmla="*/ 1209675 w 2400300"/>
              <a:gd name="connsiteY8" fmla="*/ 5610225 h 5610225"/>
              <a:gd name="connsiteX9" fmla="*/ 1219200 w 2400300"/>
              <a:gd name="connsiteY9" fmla="*/ 5238750 h 5610225"/>
              <a:gd name="connsiteX10" fmla="*/ 828675 w 2400300"/>
              <a:gd name="connsiteY10" fmla="*/ 3714750 h 5610225"/>
              <a:gd name="connsiteX11" fmla="*/ 438150 w 2400300"/>
              <a:gd name="connsiteY11" fmla="*/ 2981325 h 5610225"/>
              <a:gd name="connsiteX12" fmla="*/ 419100 w 2400300"/>
              <a:gd name="connsiteY12" fmla="*/ 762000 h 5610225"/>
              <a:gd name="connsiteX13" fmla="*/ 838200 w 2400300"/>
              <a:gd name="connsiteY13" fmla="*/ 0 h 5610225"/>
              <a:gd name="connsiteX14" fmla="*/ 0 w 2400300"/>
              <a:gd name="connsiteY14" fmla="*/ 285750 h 5610225"/>
              <a:gd name="connsiteX0" fmla="*/ 0 w 2624137"/>
              <a:gd name="connsiteY0" fmla="*/ 290513 h 5610225"/>
              <a:gd name="connsiteX1" fmla="*/ 1814512 w 2624137"/>
              <a:gd name="connsiteY1" fmla="*/ 285750 h 5610225"/>
              <a:gd name="connsiteX2" fmla="*/ 1628774 w 2624137"/>
              <a:gd name="connsiteY2" fmla="*/ 923925 h 5610225"/>
              <a:gd name="connsiteX3" fmla="*/ 1195387 w 2624137"/>
              <a:gd name="connsiteY3" fmla="*/ 1571625 h 5610225"/>
              <a:gd name="connsiteX4" fmla="*/ 1190625 w 2624137"/>
              <a:gd name="connsiteY4" fmla="*/ 3471862 h 5610225"/>
              <a:gd name="connsiteX5" fmla="*/ 2233612 w 2624137"/>
              <a:gd name="connsiteY5" fmla="*/ 3733800 h 5610225"/>
              <a:gd name="connsiteX6" fmla="*/ 2614612 w 2624137"/>
              <a:gd name="connsiteY6" fmla="*/ 5248275 h 5610225"/>
              <a:gd name="connsiteX7" fmla="*/ 2624137 w 2624137"/>
              <a:gd name="connsiteY7" fmla="*/ 5610225 h 5610225"/>
              <a:gd name="connsiteX8" fmla="*/ 1433512 w 2624137"/>
              <a:gd name="connsiteY8" fmla="*/ 5610225 h 5610225"/>
              <a:gd name="connsiteX9" fmla="*/ 1443037 w 2624137"/>
              <a:gd name="connsiteY9" fmla="*/ 5238750 h 5610225"/>
              <a:gd name="connsiteX10" fmla="*/ 1052512 w 2624137"/>
              <a:gd name="connsiteY10" fmla="*/ 3714750 h 5610225"/>
              <a:gd name="connsiteX11" fmla="*/ 661987 w 2624137"/>
              <a:gd name="connsiteY11" fmla="*/ 2981325 h 5610225"/>
              <a:gd name="connsiteX12" fmla="*/ 642937 w 2624137"/>
              <a:gd name="connsiteY12" fmla="*/ 762000 h 5610225"/>
              <a:gd name="connsiteX13" fmla="*/ 1062037 w 2624137"/>
              <a:gd name="connsiteY13" fmla="*/ 0 h 5610225"/>
              <a:gd name="connsiteX14" fmla="*/ 0 w 2624137"/>
              <a:gd name="connsiteY14" fmla="*/ 290513 h 5610225"/>
              <a:gd name="connsiteX0" fmla="*/ 552451 w 3176588"/>
              <a:gd name="connsiteY0" fmla="*/ 4763 h 5324475"/>
              <a:gd name="connsiteX1" fmla="*/ 2366963 w 3176588"/>
              <a:gd name="connsiteY1" fmla="*/ 0 h 5324475"/>
              <a:gd name="connsiteX2" fmla="*/ 2181225 w 3176588"/>
              <a:gd name="connsiteY2" fmla="*/ 638175 h 5324475"/>
              <a:gd name="connsiteX3" fmla="*/ 1747838 w 3176588"/>
              <a:gd name="connsiteY3" fmla="*/ 1285875 h 5324475"/>
              <a:gd name="connsiteX4" fmla="*/ 1743076 w 3176588"/>
              <a:gd name="connsiteY4" fmla="*/ 3186112 h 5324475"/>
              <a:gd name="connsiteX5" fmla="*/ 2786063 w 3176588"/>
              <a:gd name="connsiteY5" fmla="*/ 3448050 h 5324475"/>
              <a:gd name="connsiteX6" fmla="*/ 3167063 w 3176588"/>
              <a:gd name="connsiteY6" fmla="*/ 4962525 h 5324475"/>
              <a:gd name="connsiteX7" fmla="*/ 3176588 w 3176588"/>
              <a:gd name="connsiteY7" fmla="*/ 5324475 h 5324475"/>
              <a:gd name="connsiteX8" fmla="*/ 1985963 w 3176588"/>
              <a:gd name="connsiteY8" fmla="*/ 5324475 h 5324475"/>
              <a:gd name="connsiteX9" fmla="*/ 1995488 w 3176588"/>
              <a:gd name="connsiteY9" fmla="*/ 4953000 h 5324475"/>
              <a:gd name="connsiteX10" fmla="*/ 1604963 w 3176588"/>
              <a:gd name="connsiteY10" fmla="*/ 3429000 h 5324475"/>
              <a:gd name="connsiteX11" fmla="*/ 1214438 w 3176588"/>
              <a:gd name="connsiteY11" fmla="*/ 2695575 h 5324475"/>
              <a:gd name="connsiteX12" fmla="*/ 1195388 w 3176588"/>
              <a:gd name="connsiteY12" fmla="*/ 476250 h 5324475"/>
              <a:gd name="connsiteX13" fmla="*/ 0 w 3176588"/>
              <a:gd name="connsiteY13" fmla="*/ 633412 h 5324475"/>
              <a:gd name="connsiteX14" fmla="*/ 552451 w 3176588"/>
              <a:gd name="connsiteY14" fmla="*/ 4763 h 5324475"/>
              <a:gd name="connsiteX0" fmla="*/ 166688 w 2790825"/>
              <a:gd name="connsiteY0" fmla="*/ 4763 h 5324475"/>
              <a:gd name="connsiteX1" fmla="*/ 1981200 w 2790825"/>
              <a:gd name="connsiteY1" fmla="*/ 0 h 5324475"/>
              <a:gd name="connsiteX2" fmla="*/ 1795462 w 2790825"/>
              <a:gd name="connsiteY2" fmla="*/ 638175 h 5324475"/>
              <a:gd name="connsiteX3" fmla="*/ 1362075 w 2790825"/>
              <a:gd name="connsiteY3" fmla="*/ 1285875 h 5324475"/>
              <a:gd name="connsiteX4" fmla="*/ 1357313 w 2790825"/>
              <a:gd name="connsiteY4" fmla="*/ 3186112 h 5324475"/>
              <a:gd name="connsiteX5" fmla="*/ 2400300 w 2790825"/>
              <a:gd name="connsiteY5" fmla="*/ 3448050 h 5324475"/>
              <a:gd name="connsiteX6" fmla="*/ 2781300 w 2790825"/>
              <a:gd name="connsiteY6" fmla="*/ 4962525 h 5324475"/>
              <a:gd name="connsiteX7" fmla="*/ 2790825 w 2790825"/>
              <a:gd name="connsiteY7" fmla="*/ 5324475 h 5324475"/>
              <a:gd name="connsiteX8" fmla="*/ 1600200 w 2790825"/>
              <a:gd name="connsiteY8" fmla="*/ 5324475 h 5324475"/>
              <a:gd name="connsiteX9" fmla="*/ 1609725 w 2790825"/>
              <a:gd name="connsiteY9" fmla="*/ 4953000 h 5324475"/>
              <a:gd name="connsiteX10" fmla="*/ 1219200 w 2790825"/>
              <a:gd name="connsiteY10" fmla="*/ 3429000 h 5324475"/>
              <a:gd name="connsiteX11" fmla="*/ 828675 w 2790825"/>
              <a:gd name="connsiteY11" fmla="*/ 2695575 h 5324475"/>
              <a:gd name="connsiteX12" fmla="*/ 809625 w 2790825"/>
              <a:gd name="connsiteY12" fmla="*/ 476250 h 5324475"/>
              <a:gd name="connsiteX13" fmla="*/ 0 w 2790825"/>
              <a:gd name="connsiteY13" fmla="*/ 638175 h 5324475"/>
              <a:gd name="connsiteX14" fmla="*/ 166688 w 2790825"/>
              <a:gd name="connsiteY14" fmla="*/ 4763 h 5324475"/>
              <a:gd name="connsiteX0" fmla="*/ 566738 w 3190875"/>
              <a:gd name="connsiteY0" fmla="*/ 4763 h 5324475"/>
              <a:gd name="connsiteX1" fmla="*/ 2381250 w 3190875"/>
              <a:gd name="connsiteY1" fmla="*/ 0 h 5324475"/>
              <a:gd name="connsiteX2" fmla="*/ 2195512 w 3190875"/>
              <a:gd name="connsiteY2" fmla="*/ 638175 h 5324475"/>
              <a:gd name="connsiteX3" fmla="*/ 1762125 w 3190875"/>
              <a:gd name="connsiteY3" fmla="*/ 1285875 h 5324475"/>
              <a:gd name="connsiteX4" fmla="*/ 1757363 w 3190875"/>
              <a:gd name="connsiteY4" fmla="*/ 3186112 h 5324475"/>
              <a:gd name="connsiteX5" fmla="*/ 2800350 w 3190875"/>
              <a:gd name="connsiteY5" fmla="*/ 3448050 h 5324475"/>
              <a:gd name="connsiteX6" fmla="*/ 3181350 w 3190875"/>
              <a:gd name="connsiteY6" fmla="*/ 4962525 h 5324475"/>
              <a:gd name="connsiteX7" fmla="*/ 3190875 w 3190875"/>
              <a:gd name="connsiteY7" fmla="*/ 5324475 h 5324475"/>
              <a:gd name="connsiteX8" fmla="*/ 2000250 w 3190875"/>
              <a:gd name="connsiteY8" fmla="*/ 5324475 h 5324475"/>
              <a:gd name="connsiteX9" fmla="*/ 2009775 w 3190875"/>
              <a:gd name="connsiteY9" fmla="*/ 4953000 h 5324475"/>
              <a:gd name="connsiteX10" fmla="*/ 1619250 w 3190875"/>
              <a:gd name="connsiteY10" fmla="*/ 3429000 h 5324475"/>
              <a:gd name="connsiteX11" fmla="*/ 1228725 w 3190875"/>
              <a:gd name="connsiteY11" fmla="*/ 2695575 h 5324475"/>
              <a:gd name="connsiteX12" fmla="*/ 0 w 3190875"/>
              <a:gd name="connsiteY12" fmla="*/ 1281113 h 5324475"/>
              <a:gd name="connsiteX13" fmla="*/ 400050 w 3190875"/>
              <a:gd name="connsiteY13" fmla="*/ 638175 h 5324475"/>
              <a:gd name="connsiteX14" fmla="*/ 566738 w 3190875"/>
              <a:gd name="connsiteY14" fmla="*/ 4763 h 5324475"/>
              <a:gd name="connsiteX0" fmla="*/ 566738 w 3190875"/>
              <a:gd name="connsiteY0" fmla="*/ 4763 h 5324475"/>
              <a:gd name="connsiteX1" fmla="*/ 2381250 w 3190875"/>
              <a:gd name="connsiteY1" fmla="*/ 0 h 5324475"/>
              <a:gd name="connsiteX2" fmla="*/ 2195512 w 3190875"/>
              <a:gd name="connsiteY2" fmla="*/ 638175 h 5324475"/>
              <a:gd name="connsiteX3" fmla="*/ 1762125 w 3190875"/>
              <a:gd name="connsiteY3" fmla="*/ 1285875 h 5324475"/>
              <a:gd name="connsiteX4" fmla="*/ 1757363 w 3190875"/>
              <a:gd name="connsiteY4" fmla="*/ 3186112 h 5324475"/>
              <a:gd name="connsiteX5" fmla="*/ 2800350 w 3190875"/>
              <a:gd name="connsiteY5" fmla="*/ 3448050 h 5324475"/>
              <a:gd name="connsiteX6" fmla="*/ 3181350 w 3190875"/>
              <a:gd name="connsiteY6" fmla="*/ 4962525 h 5324475"/>
              <a:gd name="connsiteX7" fmla="*/ 3190875 w 3190875"/>
              <a:gd name="connsiteY7" fmla="*/ 5324475 h 5324475"/>
              <a:gd name="connsiteX8" fmla="*/ 2000250 w 3190875"/>
              <a:gd name="connsiteY8" fmla="*/ 5324475 h 5324475"/>
              <a:gd name="connsiteX9" fmla="*/ 2009775 w 3190875"/>
              <a:gd name="connsiteY9" fmla="*/ 4953000 h 5324475"/>
              <a:gd name="connsiteX10" fmla="*/ 1619250 w 3190875"/>
              <a:gd name="connsiteY10" fmla="*/ 3429000 h 5324475"/>
              <a:gd name="connsiteX11" fmla="*/ 9525 w 3190875"/>
              <a:gd name="connsiteY11" fmla="*/ 3176588 h 5324475"/>
              <a:gd name="connsiteX12" fmla="*/ 0 w 3190875"/>
              <a:gd name="connsiteY12" fmla="*/ 1281113 h 5324475"/>
              <a:gd name="connsiteX13" fmla="*/ 400050 w 3190875"/>
              <a:gd name="connsiteY13" fmla="*/ 638175 h 5324475"/>
              <a:gd name="connsiteX14" fmla="*/ 566738 w 3190875"/>
              <a:gd name="connsiteY14" fmla="*/ 4763 h 5324475"/>
              <a:gd name="connsiteX0" fmla="*/ 566738 w 3190875"/>
              <a:gd name="connsiteY0" fmla="*/ 4763 h 5324475"/>
              <a:gd name="connsiteX1" fmla="*/ 2381250 w 3190875"/>
              <a:gd name="connsiteY1" fmla="*/ 0 h 5324475"/>
              <a:gd name="connsiteX2" fmla="*/ 2195512 w 3190875"/>
              <a:gd name="connsiteY2" fmla="*/ 638175 h 5324475"/>
              <a:gd name="connsiteX3" fmla="*/ 1762125 w 3190875"/>
              <a:gd name="connsiteY3" fmla="*/ 1285875 h 5324475"/>
              <a:gd name="connsiteX4" fmla="*/ 1757363 w 3190875"/>
              <a:gd name="connsiteY4" fmla="*/ 3186112 h 5324475"/>
              <a:gd name="connsiteX5" fmla="*/ 2800350 w 3190875"/>
              <a:gd name="connsiteY5" fmla="*/ 3448050 h 5324475"/>
              <a:gd name="connsiteX6" fmla="*/ 3181350 w 3190875"/>
              <a:gd name="connsiteY6" fmla="*/ 4962525 h 5324475"/>
              <a:gd name="connsiteX7" fmla="*/ 3190875 w 3190875"/>
              <a:gd name="connsiteY7" fmla="*/ 5324475 h 5324475"/>
              <a:gd name="connsiteX8" fmla="*/ 2000250 w 3190875"/>
              <a:gd name="connsiteY8" fmla="*/ 5324475 h 5324475"/>
              <a:gd name="connsiteX9" fmla="*/ 2009775 w 3190875"/>
              <a:gd name="connsiteY9" fmla="*/ 4953000 h 5324475"/>
              <a:gd name="connsiteX10" fmla="*/ 414337 w 3190875"/>
              <a:gd name="connsiteY10" fmla="*/ 3829050 h 5324475"/>
              <a:gd name="connsiteX11" fmla="*/ 9525 w 3190875"/>
              <a:gd name="connsiteY11" fmla="*/ 3176588 h 5324475"/>
              <a:gd name="connsiteX12" fmla="*/ 0 w 3190875"/>
              <a:gd name="connsiteY12" fmla="*/ 1281113 h 5324475"/>
              <a:gd name="connsiteX13" fmla="*/ 400050 w 3190875"/>
              <a:gd name="connsiteY13" fmla="*/ 638175 h 5324475"/>
              <a:gd name="connsiteX14" fmla="*/ 566738 w 3190875"/>
              <a:gd name="connsiteY14" fmla="*/ 4763 h 5324475"/>
              <a:gd name="connsiteX0" fmla="*/ 566738 w 3190875"/>
              <a:gd name="connsiteY0" fmla="*/ 4763 h 5324475"/>
              <a:gd name="connsiteX1" fmla="*/ 2381250 w 3190875"/>
              <a:gd name="connsiteY1" fmla="*/ 0 h 5324475"/>
              <a:gd name="connsiteX2" fmla="*/ 2195512 w 3190875"/>
              <a:gd name="connsiteY2" fmla="*/ 638175 h 5324475"/>
              <a:gd name="connsiteX3" fmla="*/ 1762125 w 3190875"/>
              <a:gd name="connsiteY3" fmla="*/ 1285875 h 5324475"/>
              <a:gd name="connsiteX4" fmla="*/ 1757363 w 3190875"/>
              <a:gd name="connsiteY4" fmla="*/ 3186112 h 5324475"/>
              <a:gd name="connsiteX5" fmla="*/ 2185987 w 3190875"/>
              <a:gd name="connsiteY5" fmla="*/ 3833813 h 5324475"/>
              <a:gd name="connsiteX6" fmla="*/ 3181350 w 3190875"/>
              <a:gd name="connsiteY6" fmla="*/ 4962525 h 5324475"/>
              <a:gd name="connsiteX7" fmla="*/ 3190875 w 3190875"/>
              <a:gd name="connsiteY7" fmla="*/ 5324475 h 5324475"/>
              <a:gd name="connsiteX8" fmla="*/ 2000250 w 3190875"/>
              <a:gd name="connsiteY8" fmla="*/ 5324475 h 5324475"/>
              <a:gd name="connsiteX9" fmla="*/ 2009775 w 3190875"/>
              <a:gd name="connsiteY9" fmla="*/ 4953000 h 5324475"/>
              <a:gd name="connsiteX10" fmla="*/ 414337 w 3190875"/>
              <a:gd name="connsiteY10" fmla="*/ 3829050 h 5324475"/>
              <a:gd name="connsiteX11" fmla="*/ 9525 w 3190875"/>
              <a:gd name="connsiteY11" fmla="*/ 3176588 h 5324475"/>
              <a:gd name="connsiteX12" fmla="*/ 0 w 3190875"/>
              <a:gd name="connsiteY12" fmla="*/ 1281113 h 5324475"/>
              <a:gd name="connsiteX13" fmla="*/ 400050 w 3190875"/>
              <a:gd name="connsiteY13" fmla="*/ 638175 h 5324475"/>
              <a:gd name="connsiteX14" fmla="*/ 566738 w 3190875"/>
              <a:gd name="connsiteY14" fmla="*/ 4763 h 5324475"/>
              <a:gd name="connsiteX0" fmla="*/ 566738 w 3190875"/>
              <a:gd name="connsiteY0" fmla="*/ 4763 h 5324475"/>
              <a:gd name="connsiteX1" fmla="*/ 2381250 w 3190875"/>
              <a:gd name="connsiteY1" fmla="*/ 0 h 5324475"/>
              <a:gd name="connsiteX2" fmla="*/ 2195512 w 3190875"/>
              <a:gd name="connsiteY2" fmla="*/ 638175 h 5324475"/>
              <a:gd name="connsiteX3" fmla="*/ 1762125 w 3190875"/>
              <a:gd name="connsiteY3" fmla="*/ 1285875 h 5324475"/>
              <a:gd name="connsiteX4" fmla="*/ 1757363 w 3190875"/>
              <a:gd name="connsiteY4" fmla="*/ 3186112 h 5324475"/>
              <a:gd name="connsiteX5" fmla="*/ 2185987 w 3190875"/>
              <a:gd name="connsiteY5" fmla="*/ 3833813 h 5324475"/>
              <a:gd name="connsiteX6" fmla="*/ 3181350 w 3190875"/>
              <a:gd name="connsiteY6" fmla="*/ 4962525 h 5324475"/>
              <a:gd name="connsiteX7" fmla="*/ 3190875 w 3190875"/>
              <a:gd name="connsiteY7" fmla="*/ 5324475 h 5324475"/>
              <a:gd name="connsiteX8" fmla="*/ 2009775 w 3190875"/>
              <a:gd name="connsiteY8" fmla="*/ 4953000 h 5324475"/>
              <a:gd name="connsiteX9" fmla="*/ 414337 w 3190875"/>
              <a:gd name="connsiteY9" fmla="*/ 3829050 h 5324475"/>
              <a:gd name="connsiteX10" fmla="*/ 9525 w 3190875"/>
              <a:gd name="connsiteY10" fmla="*/ 3176588 h 5324475"/>
              <a:gd name="connsiteX11" fmla="*/ 0 w 3190875"/>
              <a:gd name="connsiteY11" fmla="*/ 1281113 h 5324475"/>
              <a:gd name="connsiteX12" fmla="*/ 400050 w 3190875"/>
              <a:gd name="connsiteY12" fmla="*/ 638175 h 5324475"/>
              <a:gd name="connsiteX13" fmla="*/ 566738 w 3190875"/>
              <a:gd name="connsiteY13" fmla="*/ 4763 h 5324475"/>
              <a:gd name="connsiteX0" fmla="*/ 566738 w 3181350"/>
              <a:gd name="connsiteY0" fmla="*/ 4763 h 4962525"/>
              <a:gd name="connsiteX1" fmla="*/ 2381250 w 3181350"/>
              <a:gd name="connsiteY1" fmla="*/ 0 h 4962525"/>
              <a:gd name="connsiteX2" fmla="*/ 2195512 w 3181350"/>
              <a:gd name="connsiteY2" fmla="*/ 638175 h 4962525"/>
              <a:gd name="connsiteX3" fmla="*/ 1762125 w 3181350"/>
              <a:gd name="connsiteY3" fmla="*/ 1285875 h 4962525"/>
              <a:gd name="connsiteX4" fmla="*/ 1757363 w 3181350"/>
              <a:gd name="connsiteY4" fmla="*/ 3186112 h 4962525"/>
              <a:gd name="connsiteX5" fmla="*/ 2185987 w 3181350"/>
              <a:gd name="connsiteY5" fmla="*/ 3833813 h 4962525"/>
              <a:gd name="connsiteX6" fmla="*/ 3181350 w 3181350"/>
              <a:gd name="connsiteY6" fmla="*/ 4962525 h 4962525"/>
              <a:gd name="connsiteX7" fmla="*/ 2009775 w 3181350"/>
              <a:gd name="connsiteY7" fmla="*/ 4953000 h 4962525"/>
              <a:gd name="connsiteX8" fmla="*/ 414337 w 3181350"/>
              <a:gd name="connsiteY8" fmla="*/ 3829050 h 4962525"/>
              <a:gd name="connsiteX9" fmla="*/ 9525 w 3181350"/>
              <a:gd name="connsiteY9" fmla="*/ 3176588 h 4962525"/>
              <a:gd name="connsiteX10" fmla="*/ 0 w 3181350"/>
              <a:gd name="connsiteY10" fmla="*/ 1281113 h 4962525"/>
              <a:gd name="connsiteX11" fmla="*/ 400050 w 3181350"/>
              <a:gd name="connsiteY11" fmla="*/ 638175 h 4962525"/>
              <a:gd name="connsiteX12" fmla="*/ 566738 w 3181350"/>
              <a:gd name="connsiteY12" fmla="*/ 4763 h 4962525"/>
              <a:gd name="connsiteX0" fmla="*/ 566738 w 2386012"/>
              <a:gd name="connsiteY0" fmla="*/ 4763 h 4953000"/>
              <a:gd name="connsiteX1" fmla="*/ 2381250 w 2386012"/>
              <a:gd name="connsiteY1" fmla="*/ 0 h 4953000"/>
              <a:gd name="connsiteX2" fmla="*/ 2195512 w 2386012"/>
              <a:gd name="connsiteY2" fmla="*/ 638175 h 4953000"/>
              <a:gd name="connsiteX3" fmla="*/ 1762125 w 2386012"/>
              <a:gd name="connsiteY3" fmla="*/ 1285875 h 4953000"/>
              <a:gd name="connsiteX4" fmla="*/ 1757363 w 2386012"/>
              <a:gd name="connsiteY4" fmla="*/ 3186112 h 4953000"/>
              <a:gd name="connsiteX5" fmla="*/ 2185987 w 2386012"/>
              <a:gd name="connsiteY5" fmla="*/ 3833813 h 4953000"/>
              <a:gd name="connsiteX6" fmla="*/ 2386012 w 2386012"/>
              <a:gd name="connsiteY6" fmla="*/ 4467225 h 4953000"/>
              <a:gd name="connsiteX7" fmla="*/ 2009775 w 2386012"/>
              <a:gd name="connsiteY7" fmla="*/ 4953000 h 4953000"/>
              <a:gd name="connsiteX8" fmla="*/ 414337 w 2386012"/>
              <a:gd name="connsiteY8" fmla="*/ 3829050 h 4953000"/>
              <a:gd name="connsiteX9" fmla="*/ 9525 w 2386012"/>
              <a:gd name="connsiteY9" fmla="*/ 3176588 h 4953000"/>
              <a:gd name="connsiteX10" fmla="*/ 0 w 2386012"/>
              <a:gd name="connsiteY10" fmla="*/ 1281113 h 4953000"/>
              <a:gd name="connsiteX11" fmla="*/ 400050 w 2386012"/>
              <a:gd name="connsiteY11" fmla="*/ 638175 h 4953000"/>
              <a:gd name="connsiteX12" fmla="*/ 566738 w 2386012"/>
              <a:gd name="connsiteY12" fmla="*/ 4763 h 4953000"/>
              <a:gd name="connsiteX0" fmla="*/ 566738 w 2386012"/>
              <a:gd name="connsiteY0" fmla="*/ 4763 h 4467225"/>
              <a:gd name="connsiteX1" fmla="*/ 2381250 w 2386012"/>
              <a:gd name="connsiteY1" fmla="*/ 0 h 4467225"/>
              <a:gd name="connsiteX2" fmla="*/ 2195512 w 2386012"/>
              <a:gd name="connsiteY2" fmla="*/ 638175 h 4467225"/>
              <a:gd name="connsiteX3" fmla="*/ 1762125 w 2386012"/>
              <a:gd name="connsiteY3" fmla="*/ 1285875 h 4467225"/>
              <a:gd name="connsiteX4" fmla="*/ 1757363 w 2386012"/>
              <a:gd name="connsiteY4" fmla="*/ 3186112 h 4467225"/>
              <a:gd name="connsiteX5" fmla="*/ 2185987 w 2386012"/>
              <a:gd name="connsiteY5" fmla="*/ 3833813 h 4467225"/>
              <a:gd name="connsiteX6" fmla="*/ 2386012 w 2386012"/>
              <a:gd name="connsiteY6" fmla="*/ 4467225 h 4467225"/>
              <a:gd name="connsiteX7" fmla="*/ 595312 w 2386012"/>
              <a:gd name="connsiteY7" fmla="*/ 4462463 h 4467225"/>
              <a:gd name="connsiteX8" fmla="*/ 414337 w 2386012"/>
              <a:gd name="connsiteY8" fmla="*/ 3829050 h 4467225"/>
              <a:gd name="connsiteX9" fmla="*/ 9525 w 2386012"/>
              <a:gd name="connsiteY9" fmla="*/ 3176588 h 4467225"/>
              <a:gd name="connsiteX10" fmla="*/ 0 w 2386012"/>
              <a:gd name="connsiteY10" fmla="*/ 1281113 h 4467225"/>
              <a:gd name="connsiteX11" fmla="*/ 400050 w 2386012"/>
              <a:gd name="connsiteY11" fmla="*/ 638175 h 4467225"/>
              <a:gd name="connsiteX12" fmla="*/ 566738 w 2386012"/>
              <a:gd name="connsiteY12" fmla="*/ 4763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86012" h="4467225">
                <a:moveTo>
                  <a:pt x="566738" y="4763"/>
                </a:moveTo>
                <a:lnTo>
                  <a:pt x="2381250" y="0"/>
                </a:lnTo>
                <a:lnTo>
                  <a:pt x="2195512" y="638175"/>
                </a:lnTo>
                <a:lnTo>
                  <a:pt x="1762125" y="1285875"/>
                </a:lnTo>
                <a:cubicBezTo>
                  <a:pt x="1760538" y="1919287"/>
                  <a:pt x="1758950" y="2552700"/>
                  <a:pt x="1757363" y="3186112"/>
                </a:cubicBezTo>
                <a:lnTo>
                  <a:pt x="2185987" y="3833813"/>
                </a:lnTo>
                <a:lnTo>
                  <a:pt x="2386012" y="4467225"/>
                </a:lnTo>
                <a:lnTo>
                  <a:pt x="595312" y="4462463"/>
                </a:lnTo>
                <a:lnTo>
                  <a:pt x="414337" y="3829050"/>
                </a:lnTo>
                <a:lnTo>
                  <a:pt x="9525" y="3176588"/>
                </a:lnTo>
                <a:lnTo>
                  <a:pt x="0" y="1281113"/>
                </a:lnTo>
                <a:lnTo>
                  <a:pt x="400050" y="638175"/>
                </a:lnTo>
                <a:lnTo>
                  <a:pt x="566738" y="4763"/>
                </a:lnTo>
                <a:close/>
              </a:path>
            </a:pathLst>
          </a:custGeom>
          <a:solidFill>
            <a:srgbClr val="7F7F7F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D07B1C6-D0A4-D873-EF18-69EDFD4622E9}"/>
              </a:ext>
            </a:extLst>
          </p:cNvPr>
          <p:cNvCxnSpPr>
            <a:cxnSpLocks/>
            <a:stCxn id="110" idx="3"/>
            <a:endCxn id="110" idx="2"/>
          </p:cNvCxnSpPr>
          <p:nvPr/>
        </p:nvCxnSpPr>
        <p:spPr>
          <a:xfrm flipV="1">
            <a:off x="3839866" y="5613192"/>
            <a:ext cx="433387" cy="6477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888819B-99F9-EB55-0026-8038462C33CB}"/>
              </a:ext>
            </a:extLst>
          </p:cNvPr>
          <p:cNvCxnSpPr>
            <a:cxnSpLocks/>
            <a:stCxn id="110" idx="9"/>
            <a:endCxn id="110" idx="10"/>
          </p:cNvCxnSpPr>
          <p:nvPr/>
        </p:nvCxnSpPr>
        <p:spPr>
          <a:xfrm flipH="1" flipV="1">
            <a:off x="2077741" y="6256130"/>
            <a:ext cx="9525" cy="1895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3C66E65-C81E-85C8-47FB-E9B813AFDBA2}"/>
              </a:ext>
            </a:extLst>
          </p:cNvPr>
          <p:cNvCxnSpPr>
            <a:cxnSpLocks/>
            <a:endCxn id="110" idx="11"/>
          </p:cNvCxnSpPr>
          <p:nvPr/>
        </p:nvCxnSpPr>
        <p:spPr>
          <a:xfrm flipV="1">
            <a:off x="2077740" y="5613192"/>
            <a:ext cx="400051" cy="6429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76F4EDA1-3E0A-2C50-B37E-BF293A3E2A2B}"/>
              </a:ext>
            </a:extLst>
          </p:cNvPr>
          <p:cNvCxnSpPr>
            <a:cxnSpLocks/>
            <a:stCxn id="110" idx="2"/>
            <a:endCxn id="110" idx="1"/>
          </p:cNvCxnSpPr>
          <p:nvPr/>
        </p:nvCxnSpPr>
        <p:spPr>
          <a:xfrm flipV="1">
            <a:off x="4273253" y="4975017"/>
            <a:ext cx="185738" cy="638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89DC10A-7AE9-C6B8-B4E4-A43B10F885FE}"/>
              </a:ext>
            </a:extLst>
          </p:cNvPr>
          <p:cNvCxnSpPr>
            <a:cxnSpLocks/>
            <a:stCxn id="110" idx="0"/>
            <a:endCxn id="110" idx="1"/>
          </p:cNvCxnSpPr>
          <p:nvPr/>
        </p:nvCxnSpPr>
        <p:spPr>
          <a:xfrm flipV="1">
            <a:off x="2644479" y="4975017"/>
            <a:ext cx="1814512" cy="47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728AE25B-6041-9477-60EA-3F6E7180313F}"/>
              </a:ext>
            </a:extLst>
          </p:cNvPr>
          <p:cNvCxnSpPr>
            <a:cxnSpLocks/>
            <a:stCxn id="110" idx="11"/>
            <a:endCxn id="110" idx="0"/>
          </p:cNvCxnSpPr>
          <p:nvPr/>
        </p:nvCxnSpPr>
        <p:spPr>
          <a:xfrm flipV="1">
            <a:off x="2477791" y="4979780"/>
            <a:ext cx="166688" cy="6334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6033D907-DA3C-F640-E981-79E9615E6950}"/>
              </a:ext>
            </a:extLst>
          </p:cNvPr>
          <p:cNvCxnSpPr>
            <a:cxnSpLocks/>
            <a:stCxn id="110" idx="4"/>
            <a:endCxn id="110" idx="5"/>
          </p:cNvCxnSpPr>
          <p:nvPr/>
        </p:nvCxnSpPr>
        <p:spPr>
          <a:xfrm>
            <a:off x="3835104" y="8161129"/>
            <a:ext cx="428624" cy="6477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4C53EA50-0353-58F7-E3C5-B2499BD26089}"/>
              </a:ext>
            </a:extLst>
          </p:cNvPr>
          <p:cNvCxnSpPr>
            <a:cxnSpLocks/>
            <a:stCxn id="110" idx="3"/>
            <a:endCxn id="110" idx="4"/>
          </p:cNvCxnSpPr>
          <p:nvPr/>
        </p:nvCxnSpPr>
        <p:spPr>
          <a:xfrm flipH="1">
            <a:off x="3835104" y="6260892"/>
            <a:ext cx="4762" cy="19002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331B2D43-131C-1D7B-FD2A-AFE7D26412B9}"/>
              </a:ext>
            </a:extLst>
          </p:cNvPr>
          <p:cNvCxnSpPr>
            <a:cxnSpLocks/>
            <a:stCxn id="110" idx="5"/>
            <a:endCxn id="110" idx="6"/>
          </p:cNvCxnSpPr>
          <p:nvPr/>
        </p:nvCxnSpPr>
        <p:spPr>
          <a:xfrm>
            <a:off x="4263728" y="8808830"/>
            <a:ext cx="200025" cy="6334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909DA00-2ED3-8D69-AD35-F115F9DD58B8}"/>
              </a:ext>
            </a:extLst>
          </p:cNvPr>
          <p:cNvCxnSpPr>
            <a:cxnSpLocks/>
            <a:stCxn id="110" idx="9"/>
            <a:endCxn id="110" idx="8"/>
          </p:cNvCxnSpPr>
          <p:nvPr/>
        </p:nvCxnSpPr>
        <p:spPr>
          <a:xfrm>
            <a:off x="2087266" y="8151605"/>
            <a:ext cx="404812" cy="6524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678AB0E3-A277-E405-703A-03B0D36D4BC5}"/>
              </a:ext>
            </a:extLst>
          </p:cNvPr>
          <p:cNvCxnSpPr>
            <a:cxnSpLocks/>
            <a:stCxn id="110" idx="8"/>
            <a:endCxn id="110" idx="7"/>
          </p:cNvCxnSpPr>
          <p:nvPr/>
        </p:nvCxnSpPr>
        <p:spPr>
          <a:xfrm>
            <a:off x="2492078" y="8804067"/>
            <a:ext cx="180975" cy="6334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74E7C64C-0725-9C4B-D7F2-2961879F8F37}"/>
              </a:ext>
            </a:extLst>
          </p:cNvPr>
          <p:cNvCxnSpPr>
            <a:cxnSpLocks/>
            <a:stCxn id="110" idx="7"/>
            <a:endCxn id="110" idx="6"/>
          </p:cNvCxnSpPr>
          <p:nvPr/>
        </p:nvCxnSpPr>
        <p:spPr>
          <a:xfrm>
            <a:off x="2673053" y="9437480"/>
            <a:ext cx="1790700" cy="47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A5A88EC-3AC8-545D-9B4C-0EECCFC89610}"/>
              </a:ext>
            </a:extLst>
          </p:cNvPr>
          <p:cNvGrpSpPr/>
          <p:nvPr/>
        </p:nvGrpSpPr>
        <p:grpSpPr>
          <a:xfrm rot="5400000" flipV="1">
            <a:off x="3401609" y="7034296"/>
            <a:ext cx="4524543" cy="400050"/>
            <a:chOff x="6606560" y="741016"/>
            <a:chExt cx="2266736" cy="224388"/>
          </a:xfrm>
        </p:grpSpPr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26BD9952-A183-FF56-DC72-DF283976773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727073" y="-275913"/>
              <a:ext cx="0" cy="224102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4A34A703-2B4E-376E-DF5E-254F54EC81E6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C5FE9BBA-95A7-3ECE-DD71-B0B0C5C15C7E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31051" y="823159"/>
              <a:ext cx="211630" cy="728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83443214-9231-0E2E-F176-7C7E92457E3E}"/>
              </a:ext>
            </a:extLst>
          </p:cNvPr>
          <p:cNvCxnSpPr/>
          <p:nvPr/>
        </p:nvCxnSpPr>
        <p:spPr>
          <a:xfrm rot="5400000" flipV="1">
            <a:off x="5643061" y="4787825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F49B167-4F47-2669-B389-B699E2EAE165}"/>
              </a:ext>
            </a:extLst>
          </p:cNvPr>
          <p:cNvCxnSpPr>
            <a:cxnSpLocks/>
          </p:cNvCxnSpPr>
          <p:nvPr/>
        </p:nvCxnSpPr>
        <p:spPr>
          <a:xfrm rot="10800000" flipH="1">
            <a:off x="5458387" y="4913905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40" name="Groupe 139">
            <a:extLst>
              <a:ext uri="{FF2B5EF4-FFF2-40B4-BE49-F238E27FC236}">
                <a16:creationId xmlns:a16="http://schemas.microsoft.com/office/drawing/2014/main" id="{84FDF52B-7139-FDBA-E6D1-7774E582EF1A}"/>
              </a:ext>
            </a:extLst>
          </p:cNvPr>
          <p:cNvGrpSpPr/>
          <p:nvPr/>
        </p:nvGrpSpPr>
        <p:grpSpPr>
          <a:xfrm>
            <a:off x="5467348" y="5545428"/>
            <a:ext cx="369351" cy="125816"/>
            <a:chOff x="5522668" y="4632914"/>
            <a:chExt cx="369351" cy="125816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064FB356-20F8-D547-DA27-0FF57E275A6F}"/>
                </a:ext>
              </a:extLst>
            </p:cNvPr>
            <p:cNvCxnSpPr/>
            <p:nvPr/>
          </p:nvCxnSpPr>
          <p:spPr>
            <a:xfrm rot="5400000" flipV="1">
              <a:off x="5707344" y="4506834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C3456568-F6ED-40A9-F4D3-A050DAA60BC2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5522670" y="4632914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5A13C9FD-8EBF-49BF-9952-B0A74B95C895}"/>
              </a:ext>
            </a:extLst>
          </p:cNvPr>
          <p:cNvGrpSpPr/>
          <p:nvPr/>
        </p:nvGrpSpPr>
        <p:grpSpPr>
          <a:xfrm>
            <a:off x="5468797" y="6185443"/>
            <a:ext cx="369351" cy="125816"/>
            <a:chOff x="5527144" y="5385391"/>
            <a:chExt cx="369351" cy="125816"/>
          </a:xfrm>
        </p:grpSpPr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26AA22D7-288B-3CF6-8C70-CD500FC5C65F}"/>
                </a:ext>
              </a:extLst>
            </p:cNvPr>
            <p:cNvCxnSpPr/>
            <p:nvPr/>
          </p:nvCxnSpPr>
          <p:spPr>
            <a:xfrm rot="5400000" flipV="1">
              <a:off x="5711820" y="525931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4FF5010F-CB6D-246D-6977-8876000FBF2C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5527146" y="538539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6EE0DB2B-9DD5-1741-999D-6DF70FA5288E}"/>
              </a:ext>
            </a:extLst>
          </p:cNvPr>
          <p:cNvGrpSpPr/>
          <p:nvPr/>
        </p:nvGrpSpPr>
        <p:grpSpPr>
          <a:xfrm>
            <a:off x="5468797" y="8095254"/>
            <a:ext cx="369351" cy="125816"/>
            <a:chOff x="5527144" y="7624666"/>
            <a:chExt cx="369351" cy="125816"/>
          </a:xfrm>
        </p:grpSpPr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E3993682-51AA-ABD4-26B0-D6984FA82B08}"/>
                </a:ext>
              </a:extLst>
            </p:cNvPr>
            <p:cNvCxnSpPr/>
            <p:nvPr/>
          </p:nvCxnSpPr>
          <p:spPr>
            <a:xfrm rot="5400000" flipV="1">
              <a:off x="5711820" y="7498586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604E98E3-53AE-C17C-B68C-7FBF1E3A35A4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5527146" y="7624666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7" name="Groupe 136">
            <a:extLst>
              <a:ext uri="{FF2B5EF4-FFF2-40B4-BE49-F238E27FC236}">
                <a16:creationId xmlns:a16="http://schemas.microsoft.com/office/drawing/2014/main" id="{91387629-D41B-9F9F-BAC1-7E82D47E5AD3}"/>
              </a:ext>
            </a:extLst>
          </p:cNvPr>
          <p:cNvGrpSpPr/>
          <p:nvPr/>
        </p:nvGrpSpPr>
        <p:grpSpPr>
          <a:xfrm>
            <a:off x="5461106" y="8738192"/>
            <a:ext cx="369351" cy="125816"/>
            <a:chOff x="5522668" y="8368471"/>
            <a:chExt cx="369351" cy="125816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ED54DBC5-03F1-5326-8355-0CED453CE647}"/>
                </a:ext>
              </a:extLst>
            </p:cNvPr>
            <p:cNvCxnSpPr/>
            <p:nvPr/>
          </p:nvCxnSpPr>
          <p:spPr>
            <a:xfrm rot="5400000" flipV="1">
              <a:off x="5707344" y="824239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9D4B3FA-900C-175F-CC81-333233259DC7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5522670" y="836847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3" name="ZoneTexte 62">
            <a:extLst>
              <a:ext uri="{FF2B5EF4-FFF2-40B4-BE49-F238E27FC236}">
                <a16:creationId xmlns:a16="http://schemas.microsoft.com/office/drawing/2014/main" id="{818009E5-B9E5-FB94-44C1-8F060F9874D4}"/>
              </a:ext>
            </a:extLst>
          </p:cNvPr>
          <p:cNvSpPr txBox="1"/>
          <p:nvPr/>
        </p:nvSpPr>
        <p:spPr>
          <a:xfrm rot="5400000">
            <a:off x="5346325" y="5178909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9B903B9D-4FB9-D538-6634-4A52447C35E9}"/>
              </a:ext>
            </a:extLst>
          </p:cNvPr>
          <p:cNvSpPr txBox="1"/>
          <p:nvPr/>
        </p:nvSpPr>
        <p:spPr>
          <a:xfrm rot="5400000">
            <a:off x="5355063" y="5821047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B835510E-43DB-BC14-E8AB-96731089F8A1}"/>
              </a:ext>
            </a:extLst>
          </p:cNvPr>
          <p:cNvSpPr txBox="1"/>
          <p:nvPr/>
        </p:nvSpPr>
        <p:spPr>
          <a:xfrm rot="5400000">
            <a:off x="5352604" y="709843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6 m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D0395A4A-A7E6-DBE9-7246-A5AFF32D98FB}"/>
              </a:ext>
            </a:extLst>
          </p:cNvPr>
          <p:cNvSpPr txBox="1"/>
          <p:nvPr/>
        </p:nvSpPr>
        <p:spPr>
          <a:xfrm rot="5400000">
            <a:off x="5365351" y="8351207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7D763F34-4AC9-3625-72E1-71EBFCA3CE91}"/>
              </a:ext>
            </a:extLst>
          </p:cNvPr>
          <p:cNvSpPr txBox="1"/>
          <p:nvPr/>
        </p:nvSpPr>
        <p:spPr>
          <a:xfrm rot="5400000">
            <a:off x="5375373" y="8993345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24118290-B985-4701-973F-DC35A527747F}"/>
              </a:ext>
            </a:extLst>
          </p:cNvPr>
          <p:cNvGrpSpPr/>
          <p:nvPr/>
        </p:nvGrpSpPr>
        <p:grpSpPr>
          <a:xfrm rot="5400000">
            <a:off x="2474618" y="9675550"/>
            <a:ext cx="369351" cy="125816"/>
            <a:chOff x="4296835" y="7265381"/>
            <a:chExt cx="369351" cy="125816"/>
          </a:xfrm>
        </p:grpSpPr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F59DFB06-ADA8-457B-CDCB-D14100430220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2588543-C068-4C7A-D352-9B00890FC40D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EBBF8A77-B49C-A660-927C-3CB45BAC345C}"/>
              </a:ext>
            </a:extLst>
          </p:cNvPr>
          <p:cNvGrpSpPr/>
          <p:nvPr/>
        </p:nvGrpSpPr>
        <p:grpSpPr>
          <a:xfrm rot="5400000">
            <a:off x="4271953" y="9679488"/>
            <a:ext cx="369351" cy="125816"/>
            <a:chOff x="4296835" y="7265381"/>
            <a:chExt cx="369351" cy="125816"/>
          </a:xfrm>
        </p:grpSpPr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9E3B0C5-1B1F-2989-25A0-CAFEFDB31D50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6D5CEC4E-0DEA-39E4-B645-17BF3BAC51D6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0DB985F6-CED5-2A2C-941B-F84354F68A1E}"/>
              </a:ext>
            </a:extLst>
          </p:cNvPr>
          <p:cNvGrpSpPr/>
          <p:nvPr/>
        </p:nvGrpSpPr>
        <p:grpSpPr>
          <a:xfrm rot="5400000">
            <a:off x="2300521" y="9675550"/>
            <a:ext cx="369351" cy="125816"/>
            <a:chOff x="4296835" y="7265381"/>
            <a:chExt cx="369351" cy="125816"/>
          </a:xfrm>
        </p:grpSpPr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0860F9C-790D-4DDF-971A-41621D51D6B8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95329070-F812-332C-37B4-C2E57DED4CCF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0AD03940-B2E6-A00B-0482-E86415C5D174}"/>
              </a:ext>
            </a:extLst>
          </p:cNvPr>
          <p:cNvGrpSpPr/>
          <p:nvPr/>
        </p:nvGrpSpPr>
        <p:grpSpPr>
          <a:xfrm rot="5400000">
            <a:off x="1898737" y="9669468"/>
            <a:ext cx="369351" cy="125816"/>
            <a:chOff x="4296835" y="7265381"/>
            <a:chExt cx="369351" cy="125816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A47C2767-1571-211E-425A-93FA1DFB0DC8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431ED48D-F9E1-54AB-05FC-06FEE26B09A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CC3FE866-CF39-BBB5-EE8B-D6079C529B25}"/>
              </a:ext>
            </a:extLst>
          </p:cNvPr>
          <p:cNvCxnSpPr>
            <a:cxnSpLocks/>
          </p:cNvCxnSpPr>
          <p:nvPr/>
        </p:nvCxnSpPr>
        <p:spPr>
          <a:xfrm flipH="1" flipV="1">
            <a:off x="2076448" y="9742395"/>
            <a:ext cx="2396056" cy="238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7" name="ZoneTexte 86">
            <a:extLst>
              <a:ext uri="{FF2B5EF4-FFF2-40B4-BE49-F238E27FC236}">
                <a16:creationId xmlns:a16="http://schemas.microsoft.com/office/drawing/2014/main" id="{B05DBBFD-303E-FD16-1FE8-BCA88B4795EA}"/>
              </a:ext>
            </a:extLst>
          </p:cNvPr>
          <p:cNvSpPr txBox="1"/>
          <p:nvPr/>
        </p:nvSpPr>
        <p:spPr>
          <a:xfrm>
            <a:off x="2214546" y="9908042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0,5 m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D662E63E-5CE7-C52C-3EC6-4299D528C0D3}"/>
              </a:ext>
            </a:extLst>
          </p:cNvPr>
          <p:cNvSpPr txBox="1"/>
          <p:nvPr/>
        </p:nvSpPr>
        <p:spPr>
          <a:xfrm>
            <a:off x="1867956" y="9517190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F626F22B-79C8-A951-B1DB-AEA0D34552E2}"/>
              </a:ext>
            </a:extLst>
          </p:cNvPr>
          <p:cNvSpPr txBox="1"/>
          <p:nvPr/>
        </p:nvSpPr>
        <p:spPr>
          <a:xfrm>
            <a:off x="3158594" y="9530285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4,5 m</a:t>
            </a:r>
          </a:p>
        </p:txBody>
      </p:sp>
      <p:sp>
        <p:nvSpPr>
          <p:cNvPr id="104" name="Triangle isocèle 103">
            <a:extLst>
              <a:ext uri="{FF2B5EF4-FFF2-40B4-BE49-F238E27FC236}">
                <a16:creationId xmlns:a16="http://schemas.microsoft.com/office/drawing/2014/main" id="{C06A0008-69CF-5502-47D3-121956A2FE89}"/>
              </a:ext>
            </a:extLst>
          </p:cNvPr>
          <p:cNvSpPr/>
          <p:nvPr/>
        </p:nvSpPr>
        <p:spPr>
          <a:xfrm>
            <a:off x="4017574" y="5860136"/>
            <a:ext cx="166687" cy="24564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519C631B-7D5C-68CF-D851-928CABD4CA0D}"/>
              </a:ext>
            </a:extLst>
          </p:cNvPr>
          <p:cNvSpPr txBox="1"/>
          <p:nvPr/>
        </p:nvSpPr>
        <p:spPr>
          <a:xfrm rot="5400000">
            <a:off x="4077188" y="5858342"/>
            <a:ext cx="3839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</a:t>
            </a:r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1A85C8E4-FEEA-A060-0747-EABF521CC43F}"/>
              </a:ext>
            </a:extLst>
          </p:cNvPr>
          <p:cNvSpPr txBox="1"/>
          <p:nvPr/>
        </p:nvSpPr>
        <p:spPr>
          <a:xfrm rot="5400000">
            <a:off x="3925233" y="6054893"/>
            <a:ext cx="3839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</a:t>
            </a:r>
          </a:p>
        </p:txBody>
      </p:sp>
      <p:sp>
        <p:nvSpPr>
          <p:cNvPr id="107" name="Triangle isocèle 106">
            <a:extLst>
              <a:ext uri="{FF2B5EF4-FFF2-40B4-BE49-F238E27FC236}">
                <a16:creationId xmlns:a16="http://schemas.microsoft.com/office/drawing/2014/main" id="{ED33A795-1FAB-637C-0289-CBA8100F9192}"/>
              </a:ext>
            </a:extLst>
          </p:cNvPr>
          <p:cNvSpPr/>
          <p:nvPr/>
        </p:nvSpPr>
        <p:spPr>
          <a:xfrm>
            <a:off x="4342218" y="5231603"/>
            <a:ext cx="90000" cy="295085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DAB9E89C-FDD9-74FA-553A-46255E3A3929}"/>
              </a:ext>
            </a:extLst>
          </p:cNvPr>
          <p:cNvSpPr txBox="1"/>
          <p:nvPr/>
        </p:nvSpPr>
        <p:spPr>
          <a:xfrm rot="5400000">
            <a:off x="4351360" y="5257403"/>
            <a:ext cx="3333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4 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D3CBB05F-9BB8-0806-C2C0-6EA7407E4955}"/>
              </a:ext>
            </a:extLst>
          </p:cNvPr>
          <p:cNvSpPr txBox="1"/>
          <p:nvPr/>
        </p:nvSpPr>
        <p:spPr>
          <a:xfrm rot="5400000">
            <a:off x="4225546" y="5473768"/>
            <a:ext cx="3333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51389867-33DB-4108-203C-1BB96FD72617}"/>
              </a:ext>
            </a:extLst>
          </p:cNvPr>
          <p:cNvSpPr txBox="1"/>
          <p:nvPr/>
        </p:nvSpPr>
        <p:spPr>
          <a:xfrm rot="5400000">
            <a:off x="6919009" y="6219408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Plan de Coffrage du Cb15</a:t>
            </a:r>
          </a:p>
          <a:p>
            <a:pPr algn="ctr"/>
            <a:r>
              <a:rPr lang="fr-FR" sz="1400" i="1" dirty="0"/>
              <a:t>Elévation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id="{CEA4CAF3-8FE7-20FB-BB1D-F83051F3E891}"/>
              </a:ext>
            </a:extLst>
          </p:cNvPr>
          <p:cNvSpPr txBox="1"/>
          <p:nvPr/>
        </p:nvSpPr>
        <p:spPr>
          <a:xfrm>
            <a:off x="3686174" y="152474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ALTITUDE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1BD8FD91-CDC9-7B24-F328-E003F47A71B2}"/>
              </a:ext>
            </a:extLst>
          </p:cNvPr>
          <p:cNvSpPr txBox="1"/>
          <p:nvPr/>
        </p:nvSpPr>
        <p:spPr>
          <a:xfrm rot="5400000">
            <a:off x="-882787" y="6373296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DISTANCE</a:t>
            </a:r>
          </a:p>
        </p:txBody>
      </p:sp>
      <p:cxnSp>
        <p:nvCxnSpPr>
          <p:cNvPr id="115" name="Connecteur droit 114">
            <a:extLst>
              <a:ext uri="{FF2B5EF4-FFF2-40B4-BE49-F238E27FC236}">
                <a16:creationId xmlns:a16="http://schemas.microsoft.com/office/drawing/2014/main" id="{AFAD0C8A-9AD7-F05C-6C83-8E8BBE81B277}"/>
              </a:ext>
            </a:extLst>
          </p:cNvPr>
          <p:cNvCxnSpPr/>
          <p:nvPr/>
        </p:nvCxnSpPr>
        <p:spPr>
          <a:xfrm>
            <a:off x="885825" y="6562725"/>
            <a:ext cx="4397375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6" name="ZoneTexte 115">
            <a:extLst>
              <a:ext uri="{FF2B5EF4-FFF2-40B4-BE49-F238E27FC236}">
                <a16:creationId xmlns:a16="http://schemas.microsoft.com/office/drawing/2014/main" id="{723FBA81-79AA-6745-F909-B5D6E64CCF28}"/>
              </a:ext>
            </a:extLst>
          </p:cNvPr>
          <p:cNvSpPr txBox="1"/>
          <p:nvPr/>
        </p:nvSpPr>
        <p:spPr>
          <a:xfrm rot="5400000">
            <a:off x="501230" y="6444904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0</a:t>
            </a:r>
          </a:p>
        </p:txBody>
      </p:sp>
      <p:sp>
        <p:nvSpPr>
          <p:cNvPr id="117" name="ZoneTexte 116">
            <a:extLst>
              <a:ext uri="{FF2B5EF4-FFF2-40B4-BE49-F238E27FC236}">
                <a16:creationId xmlns:a16="http://schemas.microsoft.com/office/drawing/2014/main" id="{D4E013A3-DEF7-348B-0551-4A58D617552F}"/>
              </a:ext>
            </a:extLst>
          </p:cNvPr>
          <p:cNvSpPr txBox="1"/>
          <p:nvPr/>
        </p:nvSpPr>
        <p:spPr>
          <a:xfrm rot="5400000">
            <a:off x="540546" y="4831254"/>
            <a:ext cx="40665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- 5</a:t>
            </a:r>
          </a:p>
        </p:txBody>
      </p:sp>
      <p:sp>
        <p:nvSpPr>
          <p:cNvPr id="118" name="ZoneTexte 117">
            <a:extLst>
              <a:ext uri="{FF2B5EF4-FFF2-40B4-BE49-F238E27FC236}">
                <a16:creationId xmlns:a16="http://schemas.microsoft.com/office/drawing/2014/main" id="{28B4B1A1-0E07-28B8-86C6-3994C3E4D16B}"/>
              </a:ext>
            </a:extLst>
          </p:cNvPr>
          <p:cNvSpPr txBox="1"/>
          <p:nvPr/>
        </p:nvSpPr>
        <p:spPr>
          <a:xfrm rot="5400000">
            <a:off x="471874" y="3216322"/>
            <a:ext cx="54399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- 10</a:t>
            </a:r>
          </a:p>
        </p:txBody>
      </p:sp>
      <p:sp>
        <p:nvSpPr>
          <p:cNvPr id="119" name="ZoneTexte 118">
            <a:extLst>
              <a:ext uri="{FF2B5EF4-FFF2-40B4-BE49-F238E27FC236}">
                <a16:creationId xmlns:a16="http://schemas.microsoft.com/office/drawing/2014/main" id="{8DA99FA0-4957-442A-F4BE-EA3CFBA9E83F}"/>
              </a:ext>
            </a:extLst>
          </p:cNvPr>
          <p:cNvSpPr txBox="1"/>
          <p:nvPr/>
        </p:nvSpPr>
        <p:spPr>
          <a:xfrm rot="5400000">
            <a:off x="478610" y="1646601"/>
            <a:ext cx="54399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- 15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E6B51932-6713-9151-8916-293772B38553}"/>
              </a:ext>
            </a:extLst>
          </p:cNvPr>
          <p:cNvSpPr/>
          <p:nvPr/>
        </p:nvSpPr>
        <p:spPr>
          <a:xfrm>
            <a:off x="816337" y="521800"/>
            <a:ext cx="261610" cy="406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08EE2973-CA50-E3E0-A260-93334A92EBC4}"/>
              </a:ext>
            </a:extLst>
          </p:cNvPr>
          <p:cNvSpPr txBox="1"/>
          <p:nvPr/>
        </p:nvSpPr>
        <p:spPr>
          <a:xfrm rot="5400000">
            <a:off x="501229" y="8048557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5</a:t>
            </a:r>
          </a:p>
        </p:txBody>
      </p:sp>
      <p:sp>
        <p:nvSpPr>
          <p:cNvPr id="122" name="ZoneTexte 121">
            <a:extLst>
              <a:ext uri="{FF2B5EF4-FFF2-40B4-BE49-F238E27FC236}">
                <a16:creationId xmlns:a16="http://schemas.microsoft.com/office/drawing/2014/main" id="{5C85D2B3-6859-EB04-1618-CD5329937C39}"/>
              </a:ext>
            </a:extLst>
          </p:cNvPr>
          <p:cNvSpPr txBox="1"/>
          <p:nvPr/>
        </p:nvSpPr>
        <p:spPr>
          <a:xfrm rot="5400000">
            <a:off x="508260" y="9604253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10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5CBCCB2E-D5C0-B08B-10CB-35A0DFAA43D4}"/>
              </a:ext>
            </a:extLst>
          </p:cNvPr>
          <p:cNvSpPr txBox="1"/>
          <p:nvPr/>
        </p:nvSpPr>
        <p:spPr>
          <a:xfrm rot="5400000">
            <a:off x="508646" y="11207905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15</a:t>
            </a:r>
          </a:p>
        </p:txBody>
      </p: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167E67C9-46E9-8784-2DA2-0F18B35F3BF6}"/>
              </a:ext>
            </a:extLst>
          </p:cNvPr>
          <p:cNvCxnSpPr>
            <a:cxnSpLocks/>
          </p:cNvCxnSpPr>
          <p:nvPr/>
        </p:nvCxnSpPr>
        <p:spPr>
          <a:xfrm flipV="1">
            <a:off x="5103201" y="6472725"/>
            <a:ext cx="180000" cy="180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B5F2EB33-F776-C2BE-DA13-6BD62AEA88C9}"/>
              </a:ext>
            </a:extLst>
          </p:cNvPr>
          <p:cNvCxnSpPr>
            <a:cxnSpLocks/>
          </p:cNvCxnSpPr>
          <p:nvPr/>
        </p:nvCxnSpPr>
        <p:spPr>
          <a:xfrm>
            <a:off x="5100929" y="6472723"/>
            <a:ext cx="180000" cy="180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13D68335-8113-A6B7-569A-DFBAEF932279}"/>
              </a:ext>
            </a:extLst>
          </p:cNvPr>
          <p:cNvCxnSpPr>
            <a:cxnSpLocks/>
          </p:cNvCxnSpPr>
          <p:nvPr/>
        </p:nvCxnSpPr>
        <p:spPr>
          <a:xfrm flipH="1" flipV="1">
            <a:off x="5244826" y="6442695"/>
            <a:ext cx="36000" cy="36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910ECB05-96BF-EF3C-0C23-A45FF82CE6A4}"/>
              </a:ext>
            </a:extLst>
          </p:cNvPr>
          <p:cNvCxnSpPr>
            <a:cxnSpLocks/>
          </p:cNvCxnSpPr>
          <p:nvPr/>
        </p:nvCxnSpPr>
        <p:spPr>
          <a:xfrm flipH="1">
            <a:off x="5246701" y="6646262"/>
            <a:ext cx="36000" cy="36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3" name="ZoneTexte 132">
            <a:extLst>
              <a:ext uri="{FF2B5EF4-FFF2-40B4-BE49-F238E27FC236}">
                <a16:creationId xmlns:a16="http://schemas.microsoft.com/office/drawing/2014/main" id="{EE5127DF-6AA3-3266-ED11-8204ABE617F5}"/>
              </a:ext>
            </a:extLst>
          </p:cNvPr>
          <p:cNvSpPr txBox="1"/>
          <p:nvPr/>
        </p:nvSpPr>
        <p:spPr>
          <a:xfrm rot="5400000">
            <a:off x="4968989" y="6440191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axe</a:t>
            </a: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BEB45233-8C97-3E54-2F3E-253F3FF23E5B}"/>
              </a:ext>
            </a:extLst>
          </p:cNvPr>
          <p:cNvGrpSpPr/>
          <p:nvPr/>
        </p:nvGrpSpPr>
        <p:grpSpPr>
          <a:xfrm rot="5400000">
            <a:off x="4055598" y="7771041"/>
            <a:ext cx="369351" cy="125816"/>
            <a:chOff x="4296835" y="7265381"/>
            <a:chExt cx="369351" cy="125816"/>
          </a:xfrm>
        </p:grpSpPr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A1A78672-0F04-6FD7-2661-F407DE13C647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BC7C8B06-9382-A6F7-D05D-1EFA81294177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3" name="Groupe 102">
            <a:extLst>
              <a:ext uri="{FF2B5EF4-FFF2-40B4-BE49-F238E27FC236}">
                <a16:creationId xmlns:a16="http://schemas.microsoft.com/office/drawing/2014/main" id="{B4B88FCA-E679-47B0-0314-B0B8EEE4AC1D}"/>
              </a:ext>
            </a:extLst>
          </p:cNvPr>
          <p:cNvGrpSpPr/>
          <p:nvPr/>
        </p:nvGrpSpPr>
        <p:grpSpPr>
          <a:xfrm rot="5400000">
            <a:off x="3647464" y="7764959"/>
            <a:ext cx="369351" cy="125816"/>
            <a:chOff x="4296835" y="7265381"/>
            <a:chExt cx="369351" cy="125816"/>
          </a:xfrm>
        </p:grpSpPr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F8A276E7-AEC0-9201-AEEE-E31353AFE384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5" name="Connecteur droit 124">
              <a:extLst>
                <a:ext uri="{FF2B5EF4-FFF2-40B4-BE49-F238E27FC236}">
                  <a16:creationId xmlns:a16="http://schemas.microsoft.com/office/drawing/2014/main" id="{B8DABF9E-E2AF-AAF6-A661-05BE544E5CB6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63DED8DF-1A17-70F1-E3B1-8A3507DA535F}"/>
              </a:ext>
            </a:extLst>
          </p:cNvPr>
          <p:cNvCxnSpPr>
            <a:cxnSpLocks/>
          </p:cNvCxnSpPr>
          <p:nvPr/>
        </p:nvCxnSpPr>
        <p:spPr>
          <a:xfrm flipH="1" flipV="1">
            <a:off x="3825175" y="7837886"/>
            <a:ext cx="632524" cy="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8" name="ZoneTexte 127">
            <a:extLst>
              <a:ext uri="{FF2B5EF4-FFF2-40B4-BE49-F238E27FC236}">
                <a16:creationId xmlns:a16="http://schemas.microsoft.com/office/drawing/2014/main" id="{D053600C-33AD-6701-5DE9-1EDDEAD56C25}"/>
              </a:ext>
            </a:extLst>
          </p:cNvPr>
          <p:cNvSpPr txBox="1"/>
          <p:nvPr/>
        </p:nvSpPr>
        <p:spPr>
          <a:xfrm>
            <a:off x="3963273" y="800353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0,5 m</a:t>
            </a:r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7011FCF0-FDD1-0962-8038-01B0F83A1A4F}"/>
              </a:ext>
            </a:extLst>
          </p:cNvPr>
          <p:cNvSpPr txBox="1"/>
          <p:nvPr/>
        </p:nvSpPr>
        <p:spPr>
          <a:xfrm>
            <a:off x="3616683" y="7612681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grpSp>
        <p:nvGrpSpPr>
          <p:cNvPr id="132" name="Groupe 131">
            <a:extLst>
              <a:ext uri="{FF2B5EF4-FFF2-40B4-BE49-F238E27FC236}">
                <a16:creationId xmlns:a16="http://schemas.microsoft.com/office/drawing/2014/main" id="{E16CC933-6CD5-B00D-D2C3-ADBCFD09D6D9}"/>
              </a:ext>
            </a:extLst>
          </p:cNvPr>
          <p:cNvGrpSpPr/>
          <p:nvPr/>
        </p:nvGrpSpPr>
        <p:grpSpPr>
          <a:xfrm rot="5400000">
            <a:off x="4266588" y="7771668"/>
            <a:ext cx="369351" cy="125816"/>
            <a:chOff x="4296835" y="7265381"/>
            <a:chExt cx="369351" cy="125816"/>
          </a:xfrm>
        </p:grpSpPr>
        <p:cxnSp>
          <p:nvCxnSpPr>
            <p:cNvPr id="134" name="Connecteur droit 133">
              <a:extLst>
                <a:ext uri="{FF2B5EF4-FFF2-40B4-BE49-F238E27FC236}">
                  <a16:creationId xmlns:a16="http://schemas.microsoft.com/office/drawing/2014/main" id="{AC4D4815-2CED-6ACB-C777-61F1DDD3E4AE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5" name="Connecteur droit 134">
              <a:extLst>
                <a:ext uri="{FF2B5EF4-FFF2-40B4-BE49-F238E27FC236}">
                  <a16:creationId xmlns:a16="http://schemas.microsoft.com/office/drawing/2014/main" id="{D6B2DA27-3E3D-F550-D37B-3C7B03B0334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Ellipse 1">
            <a:extLst>
              <a:ext uri="{FF2B5EF4-FFF2-40B4-BE49-F238E27FC236}">
                <a16:creationId xmlns:a16="http://schemas.microsoft.com/office/drawing/2014/main" id="{9DD0A9BA-A27D-17B6-1336-32A2798B9A30}"/>
              </a:ext>
            </a:extLst>
          </p:cNvPr>
          <p:cNvSpPr/>
          <p:nvPr/>
        </p:nvSpPr>
        <p:spPr>
          <a:xfrm>
            <a:off x="3638260" y="5243933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2F06A285-56B6-E456-F6F9-D0041A3BFEC4}"/>
              </a:ext>
            </a:extLst>
          </p:cNvPr>
          <p:cNvSpPr/>
          <p:nvPr/>
        </p:nvSpPr>
        <p:spPr>
          <a:xfrm>
            <a:off x="3245823" y="5241036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92FA1622-ED43-F4FF-3E44-9F9908AFBCD9}"/>
              </a:ext>
            </a:extLst>
          </p:cNvPr>
          <p:cNvSpPr/>
          <p:nvPr/>
        </p:nvSpPr>
        <p:spPr>
          <a:xfrm>
            <a:off x="2635994" y="6212895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DFA99905-C2F4-E38D-F194-D6678BA523FA}"/>
              </a:ext>
            </a:extLst>
          </p:cNvPr>
          <p:cNvSpPr/>
          <p:nvPr/>
        </p:nvSpPr>
        <p:spPr>
          <a:xfrm>
            <a:off x="3048512" y="6521962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45CF11F-E528-D1D1-673A-B920FA75DBE7}"/>
              </a:ext>
            </a:extLst>
          </p:cNvPr>
          <p:cNvSpPr/>
          <p:nvPr/>
        </p:nvSpPr>
        <p:spPr>
          <a:xfrm>
            <a:off x="2635994" y="6840556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F7181F8-F3C7-B86B-05E4-9A4A1F4953CA}"/>
              </a:ext>
            </a:extLst>
          </p:cNvPr>
          <p:cNvSpPr/>
          <p:nvPr/>
        </p:nvSpPr>
        <p:spPr>
          <a:xfrm>
            <a:off x="3048512" y="7157238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05CA9257-0924-9882-1899-2FA27DE1EE54}"/>
              </a:ext>
            </a:extLst>
          </p:cNvPr>
          <p:cNvSpPr/>
          <p:nvPr/>
        </p:nvSpPr>
        <p:spPr>
          <a:xfrm>
            <a:off x="2637053" y="7491184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2838CACF-6803-788C-B91D-F6BA6E6017EE}"/>
              </a:ext>
            </a:extLst>
          </p:cNvPr>
          <p:cNvSpPr/>
          <p:nvPr/>
        </p:nvSpPr>
        <p:spPr>
          <a:xfrm>
            <a:off x="2630083" y="8117397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7EE7B264-A9E8-1A7B-F1F3-E1F2A4EC402E}"/>
              </a:ext>
            </a:extLst>
          </p:cNvPr>
          <p:cNvSpPr/>
          <p:nvPr/>
        </p:nvSpPr>
        <p:spPr>
          <a:xfrm>
            <a:off x="3052157" y="7792514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7A7B817-4D81-F0CC-9D05-5B5FD18B0AFD}"/>
              </a:ext>
            </a:extLst>
          </p:cNvPr>
          <p:cNvSpPr/>
          <p:nvPr/>
        </p:nvSpPr>
        <p:spPr>
          <a:xfrm>
            <a:off x="3443079" y="8590854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218F76D2-A298-65DC-BFF3-F85026285A6A}"/>
              </a:ext>
            </a:extLst>
          </p:cNvPr>
          <p:cNvSpPr/>
          <p:nvPr/>
        </p:nvSpPr>
        <p:spPr>
          <a:xfrm>
            <a:off x="3638260" y="9078642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2BFAB614-E840-A40B-2DD5-CA6F0CB7BD22}"/>
              </a:ext>
            </a:extLst>
          </p:cNvPr>
          <p:cNvSpPr/>
          <p:nvPr/>
        </p:nvSpPr>
        <p:spPr>
          <a:xfrm>
            <a:off x="3042196" y="8590854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19E3727-6816-3151-3E33-7B914C34AB70}"/>
              </a:ext>
            </a:extLst>
          </p:cNvPr>
          <p:cNvSpPr/>
          <p:nvPr/>
        </p:nvSpPr>
        <p:spPr>
          <a:xfrm>
            <a:off x="3242151" y="9068410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109DBCB-758A-DB61-D448-7DE478D772AE}"/>
              </a:ext>
            </a:extLst>
          </p:cNvPr>
          <p:cNvSpPr/>
          <p:nvPr/>
        </p:nvSpPr>
        <p:spPr>
          <a:xfrm>
            <a:off x="3433228" y="5739668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709664E3-E1BA-0B17-E3D9-10B2F078CA2C}"/>
              </a:ext>
            </a:extLst>
          </p:cNvPr>
          <p:cNvSpPr/>
          <p:nvPr/>
        </p:nvSpPr>
        <p:spPr>
          <a:xfrm>
            <a:off x="3040791" y="5736771"/>
            <a:ext cx="72000" cy="72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852B1B1-57AA-6DF0-5D63-3EB9DED11A01}"/>
              </a:ext>
            </a:extLst>
          </p:cNvPr>
          <p:cNvSpPr txBox="1"/>
          <p:nvPr/>
        </p:nvSpPr>
        <p:spPr>
          <a:xfrm rot="5400000">
            <a:off x="1736197" y="4942489"/>
            <a:ext cx="1054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/>
              <a:t>Barbacanes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5C3C1D42-40B1-341E-411C-AE2F8B8FE63C}"/>
              </a:ext>
            </a:extLst>
          </p:cNvPr>
          <p:cNvCxnSpPr>
            <a:endCxn id="23" idx="2"/>
          </p:cNvCxnSpPr>
          <p:nvPr/>
        </p:nvCxnSpPr>
        <p:spPr>
          <a:xfrm>
            <a:off x="2214546" y="5613192"/>
            <a:ext cx="826245" cy="1595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8CBC48B6-4D52-A1E8-BDCA-E0D04F4C7872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2214546" y="5608434"/>
            <a:ext cx="431992" cy="61500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482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18FD18E-E4B3-BCE6-B5F3-71A835AAB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093107" y="2258052"/>
            <a:ext cx="11702571" cy="828549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467E885-2989-164B-3B61-7291BBE511EF}"/>
              </a:ext>
            </a:extLst>
          </p:cNvPr>
          <p:cNvSpPr txBox="1"/>
          <p:nvPr/>
        </p:nvSpPr>
        <p:spPr>
          <a:xfrm rot="5400000">
            <a:off x="6919009" y="6219408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Profil en long entre B13 et B15</a:t>
            </a:r>
          </a:p>
          <a:p>
            <a:pPr algn="ctr"/>
            <a:r>
              <a:rPr lang="fr-FR" sz="1400" i="1" dirty="0"/>
              <a:t>Profil en long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F8D0A81-FF04-F421-49A5-6B91004BBA64}"/>
              </a:ext>
            </a:extLst>
          </p:cNvPr>
          <p:cNvSpPr txBox="1"/>
          <p:nvPr/>
        </p:nvSpPr>
        <p:spPr>
          <a:xfrm>
            <a:off x="3686174" y="152474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ALTITUDE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A53E1AC-C7E9-7EAB-4930-3B4F6F7FA5B8}"/>
              </a:ext>
            </a:extLst>
          </p:cNvPr>
          <p:cNvSpPr txBox="1"/>
          <p:nvPr/>
        </p:nvSpPr>
        <p:spPr>
          <a:xfrm rot="5400000">
            <a:off x="-882787" y="6373296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DISTANCE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FB04783-19A9-7AE9-F731-4DB7D756803D}"/>
              </a:ext>
            </a:extLst>
          </p:cNvPr>
          <p:cNvCxnSpPr>
            <a:cxnSpLocks/>
            <a:stCxn id="29" idx="7"/>
          </p:cNvCxnSpPr>
          <p:nvPr/>
        </p:nvCxnSpPr>
        <p:spPr>
          <a:xfrm>
            <a:off x="3387226" y="1913169"/>
            <a:ext cx="431429" cy="34437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4E164A82-CD7D-4137-1CD9-FAAEF36882A6}"/>
              </a:ext>
            </a:extLst>
          </p:cNvPr>
          <p:cNvSpPr/>
          <p:nvPr/>
        </p:nvSpPr>
        <p:spPr>
          <a:xfrm>
            <a:off x="4048126" y="6176963"/>
            <a:ext cx="788194" cy="533400"/>
          </a:xfrm>
          <a:custGeom>
            <a:avLst/>
            <a:gdLst>
              <a:gd name="connsiteX0" fmla="*/ 762000 w 785813"/>
              <a:gd name="connsiteY0" fmla="*/ 309562 h 533400"/>
              <a:gd name="connsiteX1" fmla="*/ 200025 w 785813"/>
              <a:gd name="connsiteY1" fmla="*/ 295275 h 533400"/>
              <a:gd name="connsiteX2" fmla="*/ 176213 w 785813"/>
              <a:gd name="connsiteY2" fmla="*/ 0 h 533400"/>
              <a:gd name="connsiteX3" fmla="*/ 4763 w 785813"/>
              <a:gd name="connsiteY3" fmla="*/ 0 h 533400"/>
              <a:gd name="connsiteX4" fmla="*/ 0 w 785813"/>
              <a:gd name="connsiteY4" fmla="*/ 533400 h 533400"/>
              <a:gd name="connsiteX5" fmla="*/ 152400 w 785813"/>
              <a:gd name="connsiteY5" fmla="*/ 533400 h 533400"/>
              <a:gd name="connsiteX6" fmla="*/ 152400 w 785813"/>
              <a:gd name="connsiteY6" fmla="*/ 428625 h 533400"/>
              <a:gd name="connsiteX7" fmla="*/ 785813 w 785813"/>
              <a:gd name="connsiteY7" fmla="*/ 433387 h 533400"/>
              <a:gd name="connsiteX8" fmla="*/ 762000 w 785813"/>
              <a:gd name="connsiteY8" fmla="*/ 309562 h 533400"/>
              <a:gd name="connsiteX0" fmla="*/ 788194 w 788194"/>
              <a:gd name="connsiteY0" fmla="*/ 307181 h 533400"/>
              <a:gd name="connsiteX1" fmla="*/ 20002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1450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194" h="533400">
                <a:moveTo>
                  <a:pt x="788194" y="307181"/>
                </a:moveTo>
                <a:lnTo>
                  <a:pt x="173832" y="292894"/>
                </a:lnTo>
                <a:cubicBezTo>
                  <a:pt x="172245" y="194469"/>
                  <a:pt x="177800" y="98425"/>
                  <a:pt x="176213" y="0"/>
                </a:cubicBezTo>
                <a:lnTo>
                  <a:pt x="4763" y="0"/>
                </a:lnTo>
                <a:cubicBezTo>
                  <a:pt x="3175" y="177800"/>
                  <a:pt x="1588" y="355600"/>
                  <a:pt x="0" y="533400"/>
                </a:cubicBezTo>
                <a:lnTo>
                  <a:pt x="152400" y="533400"/>
                </a:lnTo>
                <a:lnTo>
                  <a:pt x="152400" y="428625"/>
                </a:lnTo>
                <a:lnTo>
                  <a:pt x="785813" y="433387"/>
                </a:lnTo>
                <a:cubicBezTo>
                  <a:pt x="786607" y="391318"/>
                  <a:pt x="787400" y="349250"/>
                  <a:pt x="788194" y="307181"/>
                </a:cubicBezTo>
                <a:close/>
              </a:path>
            </a:pathLst>
          </a:custGeom>
          <a:solidFill>
            <a:srgbClr val="7F7F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420B5FB-9C49-56BF-C6E2-0CFCD1228AF8}"/>
              </a:ext>
            </a:extLst>
          </p:cNvPr>
          <p:cNvSpPr txBox="1"/>
          <p:nvPr/>
        </p:nvSpPr>
        <p:spPr>
          <a:xfrm rot="4971322">
            <a:off x="2437751" y="3262185"/>
            <a:ext cx="195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p = 7,0 %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A97F5E9-122F-539C-6FA4-5BC167265822}"/>
              </a:ext>
            </a:extLst>
          </p:cNvPr>
          <p:cNvCxnSpPr>
            <a:cxnSpLocks/>
            <a:stCxn id="18" idx="2"/>
            <a:endCxn id="21" idx="2"/>
          </p:cNvCxnSpPr>
          <p:nvPr/>
        </p:nvCxnSpPr>
        <p:spPr>
          <a:xfrm>
            <a:off x="4140994" y="5524500"/>
            <a:ext cx="83345" cy="652463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901758C3-E45D-0D92-750E-20B7D50D77F6}"/>
              </a:ext>
            </a:extLst>
          </p:cNvPr>
          <p:cNvSpPr/>
          <p:nvPr/>
        </p:nvSpPr>
        <p:spPr>
          <a:xfrm>
            <a:off x="3917712" y="5526881"/>
            <a:ext cx="298450" cy="647700"/>
          </a:xfrm>
          <a:custGeom>
            <a:avLst/>
            <a:gdLst>
              <a:gd name="connsiteX0" fmla="*/ 0 w 279400"/>
              <a:gd name="connsiteY0" fmla="*/ 0 h 647700"/>
              <a:gd name="connsiteX1" fmla="*/ 263525 w 279400"/>
              <a:gd name="connsiteY1" fmla="*/ 0 h 647700"/>
              <a:gd name="connsiteX2" fmla="*/ 279400 w 279400"/>
              <a:gd name="connsiteY2" fmla="*/ 644525 h 647700"/>
              <a:gd name="connsiteX3" fmla="*/ 117475 w 279400"/>
              <a:gd name="connsiteY3" fmla="*/ 647700 h 647700"/>
              <a:gd name="connsiteX4" fmla="*/ 76200 w 279400"/>
              <a:gd name="connsiteY4" fmla="*/ 552450 h 647700"/>
              <a:gd name="connsiteX5" fmla="*/ 79375 w 279400"/>
              <a:gd name="connsiteY5" fmla="*/ 406400 h 647700"/>
              <a:gd name="connsiteX6" fmla="*/ 104775 w 279400"/>
              <a:gd name="connsiteY6" fmla="*/ 295275 h 647700"/>
              <a:gd name="connsiteX7" fmla="*/ 101600 w 279400"/>
              <a:gd name="connsiteY7" fmla="*/ 184150 h 647700"/>
              <a:gd name="connsiteX8" fmla="*/ 60325 w 279400"/>
              <a:gd name="connsiteY8" fmla="*/ 88900 h 647700"/>
              <a:gd name="connsiteX9" fmla="*/ 0 w 279400"/>
              <a:gd name="connsiteY9" fmla="*/ 0 h 647700"/>
              <a:gd name="connsiteX0" fmla="*/ 0 w 279400"/>
              <a:gd name="connsiteY0" fmla="*/ 0 h 647700"/>
              <a:gd name="connsiteX1" fmla="*/ 213519 w 279400"/>
              <a:gd name="connsiteY1" fmla="*/ 4762 h 647700"/>
              <a:gd name="connsiteX2" fmla="*/ 279400 w 279400"/>
              <a:gd name="connsiteY2" fmla="*/ 644525 h 647700"/>
              <a:gd name="connsiteX3" fmla="*/ 117475 w 279400"/>
              <a:gd name="connsiteY3" fmla="*/ 647700 h 647700"/>
              <a:gd name="connsiteX4" fmla="*/ 76200 w 279400"/>
              <a:gd name="connsiteY4" fmla="*/ 552450 h 647700"/>
              <a:gd name="connsiteX5" fmla="*/ 79375 w 279400"/>
              <a:gd name="connsiteY5" fmla="*/ 406400 h 647700"/>
              <a:gd name="connsiteX6" fmla="*/ 104775 w 279400"/>
              <a:gd name="connsiteY6" fmla="*/ 295275 h 647700"/>
              <a:gd name="connsiteX7" fmla="*/ 101600 w 279400"/>
              <a:gd name="connsiteY7" fmla="*/ 184150 h 647700"/>
              <a:gd name="connsiteX8" fmla="*/ 60325 w 279400"/>
              <a:gd name="connsiteY8" fmla="*/ 88900 h 647700"/>
              <a:gd name="connsiteX9" fmla="*/ 0 w 279400"/>
              <a:gd name="connsiteY9" fmla="*/ 0 h 647700"/>
              <a:gd name="connsiteX0" fmla="*/ 0 w 298450"/>
              <a:gd name="connsiteY0" fmla="*/ 0 h 647700"/>
              <a:gd name="connsiteX1" fmla="*/ 213519 w 298450"/>
              <a:gd name="connsiteY1" fmla="*/ 4762 h 647700"/>
              <a:gd name="connsiteX2" fmla="*/ 298450 w 298450"/>
              <a:gd name="connsiteY2" fmla="*/ 639763 h 647700"/>
              <a:gd name="connsiteX3" fmla="*/ 117475 w 298450"/>
              <a:gd name="connsiteY3" fmla="*/ 647700 h 647700"/>
              <a:gd name="connsiteX4" fmla="*/ 76200 w 298450"/>
              <a:gd name="connsiteY4" fmla="*/ 552450 h 647700"/>
              <a:gd name="connsiteX5" fmla="*/ 79375 w 298450"/>
              <a:gd name="connsiteY5" fmla="*/ 406400 h 647700"/>
              <a:gd name="connsiteX6" fmla="*/ 104775 w 298450"/>
              <a:gd name="connsiteY6" fmla="*/ 295275 h 647700"/>
              <a:gd name="connsiteX7" fmla="*/ 101600 w 298450"/>
              <a:gd name="connsiteY7" fmla="*/ 184150 h 647700"/>
              <a:gd name="connsiteX8" fmla="*/ 60325 w 298450"/>
              <a:gd name="connsiteY8" fmla="*/ 88900 h 647700"/>
              <a:gd name="connsiteX9" fmla="*/ 0 w 298450"/>
              <a:gd name="connsiteY9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450" h="647700">
                <a:moveTo>
                  <a:pt x="0" y="0"/>
                </a:moveTo>
                <a:lnTo>
                  <a:pt x="213519" y="4762"/>
                </a:lnTo>
                <a:lnTo>
                  <a:pt x="298450" y="639763"/>
                </a:lnTo>
                <a:lnTo>
                  <a:pt x="117475" y="647700"/>
                </a:lnTo>
                <a:lnTo>
                  <a:pt x="76200" y="552450"/>
                </a:lnTo>
                <a:cubicBezTo>
                  <a:pt x="77258" y="503767"/>
                  <a:pt x="78317" y="455083"/>
                  <a:pt x="79375" y="406400"/>
                </a:cubicBezTo>
                <a:lnTo>
                  <a:pt x="104775" y="295275"/>
                </a:lnTo>
                <a:cubicBezTo>
                  <a:pt x="103717" y="258233"/>
                  <a:pt x="102658" y="221192"/>
                  <a:pt x="101600" y="184150"/>
                </a:cubicBezTo>
                <a:lnTo>
                  <a:pt x="60325" y="88900"/>
                </a:lnTo>
                <a:lnTo>
                  <a:pt x="0" y="0"/>
                </a:lnTo>
                <a:close/>
              </a:path>
            </a:pathLst>
          </a:custGeom>
          <a:pattFill prst="sphere">
            <a:fgClr>
              <a:srgbClr val="7030A0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E07ADFA6-B302-A458-A4F9-FACFB7610ED4}"/>
              </a:ext>
            </a:extLst>
          </p:cNvPr>
          <p:cNvSpPr/>
          <p:nvPr/>
        </p:nvSpPr>
        <p:spPr>
          <a:xfrm>
            <a:off x="3645694" y="5329238"/>
            <a:ext cx="495300" cy="204787"/>
          </a:xfrm>
          <a:custGeom>
            <a:avLst/>
            <a:gdLst>
              <a:gd name="connsiteX0" fmla="*/ 0 w 495300"/>
              <a:gd name="connsiteY0" fmla="*/ 0 h 204787"/>
              <a:gd name="connsiteX1" fmla="*/ 4763 w 495300"/>
              <a:gd name="connsiteY1" fmla="*/ 204787 h 204787"/>
              <a:gd name="connsiteX2" fmla="*/ 495300 w 495300"/>
              <a:gd name="connsiteY2" fmla="*/ 195262 h 204787"/>
              <a:gd name="connsiteX3" fmla="*/ 490538 w 495300"/>
              <a:gd name="connsiteY3" fmla="*/ 95250 h 204787"/>
              <a:gd name="connsiteX4" fmla="*/ 0 w 495300"/>
              <a:gd name="connsiteY4" fmla="*/ 0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00" h="204787">
                <a:moveTo>
                  <a:pt x="0" y="0"/>
                </a:moveTo>
                <a:lnTo>
                  <a:pt x="4763" y="204787"/>
                </a:lnTo>
                <a:lnTo>
                  <a:pt x="495300" y="195262"/>
                </a:lnTo>
                <a:lnTo>
                  <a:pt x="490538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6A1E146-057E-A042-D18C-D0F0408B6A76}"/>
              </a:ext>
            </a:extLst>
          </p:cNvPr>
          <p:cNvSpPr txBox="1"/>
          <p:nvPr/>
        </p:nvSpPr>
        <p:spPr>
          <a:xfrm rot="5400000">
            <a:off x="2998868" y="5172279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Cb14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B8CFAE2-0CEE-0167-9733-379CF7CD4AE5}"/>
              </a:ext>
            </a:extLst>
          </p:cNvPr>
          <p:cNvSpPr txBox="1"/>
          <p:nvPr/>
        </p:nvSpPr>
        <p:spPr>
          <a:xfrm rot="5400000">
            <a:off x="3275410" y="6302974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B14</a:t>
            </a:r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61AAC8AD-FF3F-2F73-13A0-41571DD099CB}"/>
              </a:ext>
            </a:extLst>
          </p:cNvPr>
          <p:cNvSpPr/>
          <p:nvPr/>
        </p:nvSpPr>
        <p:spPr>
          <a:xfrm>
            <a:off x="2176818" y="1502568"/>
            <a:ext cx="1210669" cy="600058"/>
          </a:xfrm>
          <a:custGeom>
            <a:avLst/>
            <a:gdLst>
              <a:gd name="connsiteX0" fmla="*/ 762000 w 785813"/>
              <a:gd name="connsiteY0" fmla="*/ 309562 h 533400"/>
              <a:gd name="connsiteX1" fmla="*/ 200025 w 785813"/>
              <a:gd name="connsiteY1" fmla="*/ 295275 h 533400"/>
              <a:gd name="connsiteX2" fmla="*/ 176213 w 785813"/>
              <a:gd name="connsiteY2" fmla="*/ 0 h 533400"/>
              <a:gd name="connsiteX3" fmla="*/ 4763 w 785813"/>
              <a:gd name="connsiteY3" fmla="*/ 0 h 533400"/>
              <a:gd name="connsiteX4" fmla="*/ 0 w 785813"/>
              <a:gd name="connsiteY4" fmla="*/ 533400 h 533400"/>
              <a:gd name="connsiteX5" fmla="*/ 152400 w 785813"/>
              <a:gd name="connsiteY5" fmla="*/ 533400 h 533400"/>
              <a:gd name="connsiteX6" fmla="*/ 152400 w 785813"/>
              <a:gd name="connsiteY6" fmla="*/ 428625 h 533400"/>
              <a:gd name="connsiteX7" fmla="*/ 785813 w 785813"/>
              <a:gd name="connsiteY7" fmla="*/ 433387 h 533400"/>
              <a:gd name="connsiteX8" fmla="*/ 762000 w 785813"/>
              <a:gd name="connsiteY8" fmla="*/ 309562 h 533400"/>
              <a:gd name="connsiteX0" fmla="*/ 788194 w 788194"/>
              <a:gd name="connsiteY0" fmla="*/ 307181 h 533400"/>
              <a:gd name="connsiteX1" fmla="*/ 20002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1450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33653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33653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25711 h 533400"/>
              <a:gd name="connsiteX0" fmla="*/ 788194 w 789069"/>
              <a:gd name="connsiteY0" fmla="*/ 325711 h 533400"/>
              <a:gd name="connsiteX1" fmla="*/ 136792 w 789069"/>
              <a:gd name="connsiteY1" fmla="*/ 327307 h 533400"/>
              <a:gd name="connsiteX2" fmla="*/ 129913 w 789069"/>
              <a:gd name="connsiteY2" fmla="*/ 0 h 533400"/>
              <a:gd name="connsiteX3" fmla="*/ 4763 w 789069"/>
              <a:gd name="connsiteY3" fmla="*/ 0 h 533400"/>
              <a:gd name="connsiteX4" fmla="*/ 0 w 789069"/>
              <a:gd name="connsiteY4" fmla="*/ 533400 h 533400"/>
              <a:gd name="connsiteX5" fmla="*/ 152400 w 789069"/>
              <a:gd name="connsiteY5" fmla="*/ 533400 h 533400"/>
              <a:gd name="connsiteX6" fmla="*/ 152400 w 789069"/>
              <a:gd name="connsiteY6" fmla="*/ 428625 h 533400"/>
              <a:gd name="connsiteX7" fmla="*/ 788900 w 789069"/>
              <a:gd name="connsiteY7" fmla="*/ 428092 h 533400"/>
              <a:gd name="connsiteX8" fmla="*/ 788194 w 789069"/>
              <a:gd name="connsiteY8" fmla="*/ 325711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2444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36967 w 788194"/>
              <a:gd name="connsiteY5" fmla="*/ 530753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29913 w 788194"/>
              <a:gd name="connsiteY2" fmla="*/ 0 h 536047"/>
              <a:gd name="connsiteX3" fmla="*/ 4763 w 788194"/>
              <a:gd name="connsiteY3" fmla="*/ 0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34543 w 788194"/>
              <a:gd name="connsiteY2" fmla="*/ 202510 h 536047"/>
              <a:gd name="connsiteX3" fmla="*/ 4763 w 788194"/>
              <a:gd name="connsiteY3" fmla="*/ 0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8194 w 788194"/>
              <a:gd name="connsiteY0" fmla="*/ 123201 h 333537"/>
              <a:gd name="connsiteX1" fmla="*/ 133705 w 788194"/>
              <a:gd name="connsiteY1" fmla="*/ 124797 h 333537"/>
              <a:gd name="connsiteX2" fmla="*/ 134543 w 788194"/>
              <a:gd name="connsiteY2" fmla="*/ 0 h 333537"/>
              <a:gd name="connsiteX3" fmla="*/ 4763 w 788194"/>
              <a:gd name="connsiteY3" fmla="*/ 0 h 333537"/>
              <a:gd name="connsiteX4" fmla="*/ 0 w 788194"/>
              <a:gd name="connsiteY4" fmla="*/ 330890 h 333537"/>
              <a:gd name="connsiteX5" fmla="*/ 133880 w 788194"/>
              <a:gd name="connsiteY5" fmla="*/ 333537 h 333537"/>
              <a:gd name="connsiteX6" fmla="*/ 133880 w 788194"/>
              <a:gd name="connsiteY6" fmla="*/ 226115 h 333537"/>
              <a:gd name="connsiteX7" fmla="*/ 782727 w 788194"/>
              <a:gd name="connsiteY7" fmla="*/ 228229 h 333537"/>
              <a:gd name="connsiteX8" fmla="*/ 788194 w 788194"/>
              <a:gd name="connsiteY8" fmla="*/ 123201 h 333537"/>
              <a:gd name="connsiteX0" fmla="*/ 789943 w 789943"/>
              <a:gd name="connsiteY0" fmla="*/ 123201 h 333537"/>
              <a:gd name="connsiteX1" fmla="*/ 135454 w 789943"/>
              <a:gd name="connsiteY1" fmla="*/ 124797 h 333537"/>
              <a:gd name="connsiteX2" fmla="*/ 136292 w 789943"/>
              <a:gd name="connsiteY2" fmla="*/ 0 h 333537"/>
              <a:gd name="connsiteX3" fmla="*/ 339 w 789943"/>
              <a:gd name="connsiteY3" fmla="*/ 0 h 333537"/>
              <a:gd name="connsiteX4" fmla="*/ 1749 w 789943"/>
              <a:gd name="connsiteY4" fmla="*/ 330890 h 333537"/>
              <a:gd name="connsiteX5" fmla="*/ 135629 w 789943"/>
              <a:gd name="connsiteY5" fmla="*/ 333537 h 333537"/>
              <a:gd name="connsiteX6" fmla="*/ 135629 w 789943"/>
              <a:gd name="connsiteY6" fmla="*/ 226115 h 333537"/>
              <a:gd name="connsiteX7" fmla="*/ 784476 w 789943"/>
              <a:gd name="connsiteY7" fmla="*/ 228229 h 333537"/>
              <a:gd name="connsiteX8" fmla="*/ 789943 w 789943"/>
              <a:gd name="connsiteY8" fmla="*/ 123201 h 333537"/>
              <a:gd name="connsiteX0" fmla="*/ 789943 w 789943"/>
              <a:gd name="connsiteY0" fmla="*/ 123201 h 333537"/>
              <a:gd name="connsiteX1" fmla="*/ 135454 w 789943"/>
              <a:gd name="connsiteY1" fmla="*/ 124797 h 333537"/>
              <a:gd name="connsiteX2" fmla="*/ 131662 w 789943"/>
              <a:gd name="connsiteY2" fmla="*/ 0 h 333537"/>
              <a:gd name="connsiteX3" fmla="*/ 339 w 789943"/>
              <a:gd name="connsiteY3" fmla="*/ 0 h 333537"/>
              <a:gd name="connsiteX4" fmla="*/ 1749 w 789943"/>
              <a:gd name="connsiteY4" fmla="*/ 330890 h 333537"/>
              <a:gd name="connsiteX5" fmla="*/ 135629 w 789943"/>
              <a:gd name="connsiteY5" fmla="*/ 333537 h 333537"/>
              <a:gd name="connsiteX6" fmla="*/ 135629 w 789943"/>
              <a:gd name="connsiteY6" fmla="*/ 226115 h 333537"/>
              <a:gd name="connsiteX7" fmla="*/ 784476 w 789943"/>
              <a:gd name="connsiteY7" fmla="*/ 228229 h 333537"/>
              <a:gd name="connsiteX8" fmla="*/ 789943 w 789943"/>
              <a:gd name="connsiteY8" fmla="*/ 123201 h 333537"/>
              <a:gd name="connsiteX0" fmla="*/ 789943 w 789943"/>
              <a:gd name="connsiteY0" fmla="*/ 123201 h 333537"/>
              <a:gd name="connsiteX1" fmla="*/ 135454 w 789943"/>
              <a:gd name="connsiteY1" fmla="*/ 124797 h 333537"/>
              <a:gd name="connsiteX2" fmla="*/ 136292 w 789943"/>
              <a:gd name="connsiteY2" fmla="*/ 0 h 333537"/>
              <a:gd name="connsiteX3" fmla="*/ 339 w 789943"/>
              <a:gd name="connsiteY3" fmla="*/ 0 h 333537"/>
              <a:gd name="connsiteX4" fmla="*/ 1749 w 789943"/>
              <a:gd name="connsiteY4" fmla="*/ 330890 h 333537"/>
              <a:gd name="connsiteX5" fmla="*/ 135629 w 789943"/>
              <a:gd name="connsiteY5" fmla="*/ 333537 h 333537"/>
              <a:gd name="connsiteX6" fmla="*/ 135629 w 789943"/>
              <a:gd name="connsiteY6" fmla="*/ 226115 h 333537"/>
              <a:gd name="connsiteX7" fmla="*/ 784476 w 789943"/>
              <a:gd name="connsiteY7" fmla="*/ 228229 h 333537"/>
              <a:gd name="connsiteX8" fmla="*/ 789943 w 789943"/>
              <a:gd name="connsiteY8" fmla="*/ 123201 h 333537"/>
              <a:gd name="connsiteX0" fmla="*/ 783770 w 784645"/>
              <a:gd name="connsiteY0" fmla="*/ 123201 h 333537"/>
              <a:gd name="connsiteX1" fmla="*/ 135454 w 784645"/>
              <a:gd name="connsiteY1" fmla="*/ 124797 h 333537"/>
              <a:gd name="connsiteX2" fmla="*/ 136292 w 784645"/>
              <a:gd name="connsiteY2" fmla="*/ 0 h 333537"/>
              <a:gd name="connsiteX3" fmla="*/ 339 w 784645"/>
              <a:gd name="connsiteY3" fmla="*/ 0 h 333537"/>
              <a:gd name="connsiteX4" fmla="*/ 1749 w 784645"/>
              <a:gd name="connsiteY4" fmla="*/ 330890 h 333537"/>
              <a:gd name="connsiteX5" fmla="*/ 135629 w 784645"/>
              <a:gd name="connsiteY5" fmla="*/ 333537 h 333537"/>
              <a:gd name="connsiteX6" fmla="*/ 135629 w 784645"/>
              <a:gd name="connsiteY6" fmla="*/ 226115 h 333537"/>
              <a:gd name="connsiteX7" fmla="*/ 784476 w 784645"/>
              <a:gd name="connsiteY7" fmla="*/ 228229 h 333537"/>
              <a:gd name="connsiteX8" fmla="*/ 783770 w 784645"/>
              <a:gd name="connsiteY8" fmla="*/ 123201 h 33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4645" h="333537">
                <a:moveTo>
                  <a:pt x="783770" y="123201"/>
                </a:moveTo>
                <a:lnTo>
                  <a:pt x="135454" y="124797"/>
                </a:lnTo>
                <a:cubicBezTo>
                  <a:pt x="133867" y="26372"/>
                  <a:pt x="137879" y="98425"/>
                  <a:pt x="136292" y="0"/>
                </a:cubicBezTo>
                <a:lnTo>
                  <a:pt x="339" y="0"/>
                </a:lnTo>
                <a:cubicBezTo>
                  <a:pt x="-1249" y="177800"/>
                  <a:pt x="3337" y="153090"/>
                  <a:pt x="1749" y="330890"/>
                </a:cubicBezTo>
                <a:lnTo>
                  <a:pt x="135629" y="333537"/>
                </a:lnTo>
                <a:lnTo>
                  <a:pt x="135629" y="226115"/>
                </a:lnTo>
                <a:lnTo>
                  <a:pt x="784476" y="228229"/>
                </a:lnTo>
                <a:cubicBezTo>
                  <a:pt x="785270" y="186160"/>
                  <a:pt x="782976" y="165270"/>
                  <a:pt x="783770" y="123201"/>
                </a:cubicBezTo>
                <a:close/>
              </a:path>
            </a:pathLst>
          </a:custGeom>
          <a:solidFill>
            <a:srgbClr val="7F7F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BE9BB49-7A0A-4E3B-E1EC-13EC5325DF7D}"/>
              </a:ext>
            </a:extLst>
          </p:cNvPr>
          <p:cNvSpPr txBox="1"/>
          <p:nvPr/>
        </p:nvSpPr>
        <p:spPr>
          <a:xfrm rot="5400000">
            <a:off x="1478398" y="1617931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B13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60617F4-A36D-58C5-0BF8-A8667A4A53C6}"/>
              </a:ext>
            </a:extLst>
          </p:cNvPr>
          <p:cNvSpPr txBox="1"/>
          <p:nvPr/>
        </p:nvSpPr>
        <p:spPr>
          <a:xfrm rot="5400000">
            <a:off x="4286846" y="4946658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7030A0"/>
                </a:solidFill>
              </a:rPr>
              <a:t>Pavage</a:t>
            </a: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877E7472-E7D4-6B53-DF1E-6885EF20BD5F}"/>
              </a:ext>
            </a:extLst>
          </p:cNvPr>
          <p:cNvCxnSpPr>
            <a:cxnSpLocks/>
            <a:stCxn id="32" idx="2"/>
          </p:cNvCxnSpPr>
          <p:nvPr/>
        </p:nvCxnSpPr>
        <p:spPr>
          <a:xfrm flipH="1">
            <a:off x="4224339" y="5131325"/>
            <a:ext cx="391595" cy="70217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5754F98B-AA40-A6CA-7FAF-243A943908F9}"/>
              </a:ext>
            </a:extLst>
          </p:cNvPr>
          <p:cNvSpPr/>
          <p:nvPr/>
        </p:nvSpPr>
        <p:spPr>
          <a:xfrm>
            <a:off x="5881378" y="10904872"/>
            <a:ext cx="224566" cy="499628"/>
          </a:xfrm>
          <a:custGeom>
            <a:avLst/>
            <a:gdLst>
              <a:gd name="connsiteX0" fmla="*/ 0 w 279400"/>
              <a:gd name="connsiteY0" fmla="*/ 0 h 647700"/>
              <a:gd name="connsiteX1" fmla="*/ 263525 w 279400"/>
              <a:gd name="connsiteY1" fmla="*/ 0 h 647700"/>
              <a:gd name="connsiteX2" fmla="*/ 279400 w 279400"/>
              <a:gd name="connsiteY2" fmla="*/ 644525 h 647700"/>
              <a:gd name="connsiteX3" fmla="*/ 117475 w 279400"/>
              <a:gd name="connsiteY3" fmla="*/ 647700 h 647700"/>
              <a:gd name="connsiteX4" fmla="*/ 76200 w 279400"/>
              <a:gd name="connsiteY4" fmla="*/ 552450 h 647700"/>
              <a:gd name="connsiteX5" fmla="*/ 79375 w 279400"/>
              <a:gd name="connsiteY5" fmla="*/ 406400 h 647700"/>
              <a:gd name="connsiteX6" fmla="*/ 104775 w 279400"/>
              <a:gd name="connsiteY6" fmla="*/ 295275 h 647700"/>
              <a:gd name="connsiteX7" fmla="*/ 101600 w 279400"/>
              <a:gd name="connsiteY7" fmla="*/ 184150 h 647700"/>
              <a:gd name="connsiteX8" fmla="*/ 60325 w 279400"/>
              <a:gd name="connsiteY8" fmla="*/ 88900 h 647700"/>
              <a:gd name="connsiteX9" fmla="*/ 0 w 279400"/>
              <a:gd name="connsiteY9" fmla="*/ 0 h 647700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81756 w 279400"/>
              <a:gd name="connsiteY3" fmla="*/ 645318 h 645318"/>
              <a:gd name="connsiteX4" fmla="*/ 76200 w 279400"/>
              <a:gd name="connsiteY4" fmla="*/ 552450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81756 w 279400"/>
              <a:gd name="connsiteY3" fmla="*/ 645318 h 645318"/>
              <a:gd name="connsiteX4" fmla="*/ 0 w 279400"/>
              <a:gd name="connsiteY4" fmla="*/ 578643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60325 w 279400"/>
              <a:gd name="connsiteY3" fmla="*/ 645318 h 645318"/>
              <a:gd name="connsiteX4" fmla="*/ 0 w 279400"/>
              <a:gd name="connsiteY4" fmla="*/ 578643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60325 w 279400"/>
              <a:gd name="connsiteY3" fmla="*/ 645318 h 645318"/>
              <a:gd name="connsiteX4" fmla="*/ 0 w 279400"/>
              <a:gd name="connsiteY4" fmla="*/ 578643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6441 w 285841"/>
              <a:gd name="connsiteY0" fmla="*/ 0 h 645318"/>
              <a:gd name="connsiteX1" fmla="*/ 269966 w 285841"/>
              <a:gd name="connsiteY1" fmla="*/ 0 h 645318"/>
              <a:gd name="connsiteX2" fmla="*/ 285841 w 285841"/>
              <a:gd name="connsiteY2" fmla="*/ 644525 h 645318"/>
              <a:gd name="connsiteX3" fmla="*/ 66766 w 285841"/>
              <a:gd name="connsiteY3" fmla="*/ 645318 h 645318"/>
              <a:gd name="connsiteX4" fmla="*/ 6441 w 285841"/>
              <a:gd name="connsiteY4" fmla="*/ 578643 h 645318"/>
              <a:gd name="connsiteX5" fmla="*/ 91 w 285841"/>
              <a:gd name="connsiteY5" fmla="*/ 401637 h 645318"/>
              <a:gd name="connsiteX6" fmla="*/ 111216 w 285841"/>
              <a:gd name="connsiteY6" fmla="*/ 295275 h 645318"/>
              <a:gd name="connsiteX7" fmla="*/ 108041 w 285841"/>
              <a:gd name="connsiteY7" fmla="*/ 184150 h 645318"/>
              <a:gd name="connsiteX8" fmla="*/ 66766 w 285841"/>
              <a:gd name="connsiteY8" fmla="*/ 88900 h 645318"/>
              <a:gd name="connsiteX9" fmla="*/ 6441 w 285841"/>
              <a:gd name="connsiteY9" fmla="*/ 0 h 645318"/>
              <a:gd name="connsiteX0" fmla="*/ 12698 w 292098"/>
              <a:gd name="connsiteY0" fmla="*/ 0 h 645318"/>
              <a:gd name="connsiteX1" fmla="*/ 276223 w 292098"/>
              <a:gd name="connsiteY1" fmla="*/ 0 h 645318"/>
              <a:gd name="connsiteX2" fmla="*/ 292098 w 292098"/>
              <a:gd name="connsiteY2" fmla="*/ 644525 h 645318"/>
              <a:gd name="connsiteX3" fmla="*/ 73023 w 292098"/>
              <a:gd name="connsiteY3" fmla="*/ 645318 h 645318"/>
              <a:gd name="connsiteX4" fmla="*/ 12698 w 292098"/>
              <a:gd name="connsiteY4" fmla="*/ 578643 h 645318"/>
              <a:gd name="connsiteX5" fmla="*/ 6348 w 292098"/>
              <a:gd name="connsiteY5" fmla="*/ 401637 h 645318"/>
              <a:gd name="connsiteX6" fmla="*/ 117473 w 292098"/>
              <a:gd name="connsiteY6" fmla="*/ 295275 h 645318"/>
              <a:gd name="connsiteX7" fmla="*/ 114298 w 292098"/>
              <a:gd name="connsiteY7" fmla="*/ 184150 h 645318"/>
              <a:gd name="connsiteX8" fmla="*/ 73023 w 292098"/>
              <a:gd name="connsiteY8" fmla="*/ 88900 h 645318"/>
              <a:gd name="connsiteX9" fmla="*/ 12698 w 292098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119791 w 294416"/>
              <a:gd name="connsiteY6" fmla="*/ 295275 h 645318"/>
              <a:gd name="connsiteX7" fmla="*/ 116616 w 294416"/>
              <a:gd name="connsiteY7" fmla="*/ 184150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16616 w 294416"/>
              <a:gd name="connsiteY7" fmla="*/ 184150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15016 w 294416"/>
              <a:gd name="connsiteY8" fmla="*/ 0 h 645318"/>
              <a:gd name="connsiteX0" fmla="*/ 15016 w 294416"/>
              <a:gd name="connsiteY0" fmla="*/ 0 h 645318"/>
              <a:gd name="connsiteX1" fmla="*/ 283303 w 294416"/>
              <a:gd name="connsiteY1" fmla="*/ 169068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15016 w 294416"/>
              <a:gd name="connsiteY8" fmla="*/ 0 h 645318"/>
              <a:gd name="connsiteX0" fmla="*/ 17397 w 294416"/>
              <a:gd name="connsiteY0" fmla="*/ 0 h 483393"/>
              <a:gd name="connsiteX1" fmla="*/ 283303 w 294416"/>
              <a:gd name="connsiteY1" fmla="*/ 7143 h 483393"/>
              <a:gd name="connsiteX2" fmla="*/ 294416 w 294416"/>
              <a:gd name="connsiteY2" fmla="*/ 482600 h 483393"/>
              <a:gd name="connsiteX3" fmla="*/ 75341 w 294416"/>
              <a:gd name="connsiteY3" fmla="*/ 483393 h 483393"/>
              <a:gd name="connsiteX4" fmla="*/ 15016 w 294416"/>
              <a:gd name="connsiteY4" fmla="*/ 416718 h 483393"/>
              <a:gd name="connsiteX5" fmla="*/ 8666 w 294416"/>
              <a:gd name="connsiteY5" fmla="*/ 239712 h 483393"/>
              <a:gd name="connsiteX6" fmla="*/ 22160 w 294416"/>
              <a:gd name="connsiteY6" fmla="*/ 142875 h 483393"/>
              <a:gd name="connsiteX7" fmla="*/ 16603 w 294416"/>
              <a:gd name="connsiteY7" fmla="*/ 34132 h 483393"/>
              <a:gd name="connsiteX8" fmla="*/ 17397 w 294416"/>
              <a:gd name="connsiteY8" fmla="*/ 0 h 483393"/>
              <a:gd name="connsiteX0" fmla="*/ 17397 w 294416"/>
              <a:gd name="connsiteY0" fmla="*/ 0 h 483393"/>
              <a:gd name="connsiteX1" fmla="*/ 147571 w 294416"/>
              <a:gd name="connsiteY1" fmla="*/ 9524 h 483393"/>
              <a:gd name="connsiteX2" fmla="*/ 294416 w 294416"/>
              <a:gd name="connsiteY2" fmla="*/ 482600 h 483393"/>
              <a:gd name="connsiteX3" fmla="*/ 75341 w 294416"/>
              <a:gd name="connsiteY3" fmla="*/ 483393 h 483393"/>
              <a:gd name="connsiteX4" fmla="*/ 15016 w 294416"/>
              <a:gd name="connsiteY4" fmla="*/ 416718 h 483393"/>
              <a:gd name="connsiteX5" fmla="*/ 8666 w 294416"/>
              <a:gd name="connsiteY5" fmla="*/ 239712 h 483393"/>
              <a:gd name="connsiteX6" fmla="*/ 22160 w 294416"/>
              <a:gd name="connsiteY6" fmla="*/ 142875 h 483393"/>
              <a:gd name="connsiteX7" fmla="*/ 16603 w 294416"/>
              <a:gd name="connsiteY7" fmla="*/ 34132 h 483393"/>
              <a:gd name="connsiteX8" fmla="*/ 17397 w 294416"/>
              <a:gd name="connsiteY8" fmla="*/ 0 h 483393"/>
              <a:gd name="connsiteX0" fmla="*/ 17397 w 224566"/>
              <a:gd name="connsiteY0" fmla="*/ 0 h 483393"/>
              <a:gd name="connsiteX1" fmla="*/ 147571 w 224566"/>
              <a:gd name="connsiteY1" fmla="*/ 9524 h 483393"/>
              <a:gd name="connsiteX2" fmla="*/ 224566 w 224566"/>
              <a:gd name="connsiteY2" fmla="*/ 482600 h 483393"/>
              <a:gd name="connsiteX3" fmla="*/ 75341 w 224566"/>
              <a:gd name="connsiteY3" fmla="*/ 483393 h 483393"/>
              <a:gd name="connsiteX4" fmla="*/ 15016 w 224566"/>
              <a:gd name="connsiteY4" fmla="*/ 416718 h 483393"/>
              <a:gd name="connsiteX5" fmla="*/ 8666 w 224566"/>
              <a:gd name="connsiteY5" fmla="*/ 239712 h 483393"/>
              <a:gd name="connsiteX6" fmla="*/ 22160 w 224566"/>
              <a:gd name="connsiteY6" fmla="*/ 142875 h 483393"/>
              <a:gd name="connsiteX7" fmla="*/ 16603 w 224566"/>
              <a:gd name="connsiteY7" fmla="*/ 34132 h 483393"/>
              <a:gd name="connsiteX8" fmla="*/ 17397 w 224566"/>
              <a:gd name="connsiteY8" fmla="*/ 0 h 4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566" h="483393">
                <a:moveTo>
                  <a:pt x="17397" y="0"/>
                </a:moveTo>
                <a:lnTo>
                  <a:pt x="147571" y="9524"/>
                </a:lnTo>
                <a:lnTo>
                  <a:pt x="224566" y="482600"/>
                </a:lnTo>
                <a:lnTo>
                  <a:pt x="75341" y="483393"/>
                </a:lnTo>
                <a:cubicBezTo>
                  <a:pt x="49676" y="463550"/>
                  <a:pt x="28774" y="448468"/>
                  <a:pt x="15016" y="416718"/>
                </a:cubicBezTo>
                <a:cubicBezTo>
                  <a:pt x="4167" y="368035"/>
                  <a:pt x="-9060" y="286014"/>
                  <a:pt x="8666" y="239712"/>
                </a:cubicBezTo>
                <a:lnTo>
                  <a:pt x="22160" y="142875"/>
                </a:lnTo>
                <a:cubicBezTo>
                  <a:pt x="21102" y="105833"/>
                  <a:pt x="3374" y="71174"/>
                  <a:pt x="16603" y="34132"/>
                </a:cubicBezTo>
                <a:cubicBezTo>
                  <a:pt x="16868" y="22755"/>
                  <a:pt x="17132" y="11377"/>
                  <a:pt x="17397" y="0"/>
                </a:cubicBezTo>
                <a:close/>
              </a:path>
            </a:pathLst>
          </a:custGeom>
          <a:pattFill prst="sphere">
            <a:fgClr>
              <a:srgbClr val="7030A0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orme libre : forme 2">
            <a:extLst>
              <a:ext uri="{FF2B5EF4-FFF2-40B4-BE49-F238E27FC236}">
                <a16:creationId xmlns:a16="http://schemas.microsoft.com/office/drawing/2014/main" id="{2F08D8DD-800B-DA2C-2E1C-A3C3D98D4659}"/>
              </a:ext>
            </a:extLst>
          </p:cNvPr>
          <p:cNvSpPr/>
          <p:nvPr/>
        </p:nvSpPr>
        <p:spPr>
          <a:xfrm>
            <a:off x="5319715" y="10603397"/>
            <a:ext cx="702469" cy="302419"/>
          </a:xfrm>
          <a:custGeom>
            <a:avLst/>
            <a:gdLst>
              <a:gd name="connsiteX0" fmla="*/ 0 w 495300"/>
              <a:gd name="connsiteY0" fmla="*/ 0 h 204787"/>
              <a:gd name="connsiteX1" fmla="*/ 4763 w 495300"/>
              <a:gd name="connsiteY1" fmla="*/ 204787 h 204787"/>
              <a:gd name="connsiteX2" fmla="*/ 495300 w 495300"/>
              <a:gd name="connsiteY2" fmla="*/ 195262 h 204787"/>
              <a:gd name="connsiteX3" fmla="*/ 490538 w 495300"/>
              <a:gd name="connsiteY3" fmla="*/ 95250 h 204787"/>
              <a:gd name="connsiteX4" fmla="*/ 0 w 495300"/>
              <a:gd name="connsiteY4" fmla="*/ 0 h 204787"/>
              <a:gd name="connsiteX0" fmla="*/ 0 w 635793"/>
              <a:gd name="connsiteY0" fmla="*/ 0 h 204787"/>
              <a:gd name="connsiteX1" fmla="*/ 4763 w 635793"/>
              <a:gd name="connsiteY1" fmla="*/ 204787 h 204787"/>
              <a:gd name="connsiteX2" fmla="*/ 635793 w 635793"/>
              <a:gd name="connsiteY2" fmla="*/ 202406 h 204787"/>
              <a:gd name="connsiteX3" fmla="*/ 490538 w 635793"/>
              <a:gd name="connsiteY3" fmla="*/ 95250 h 204787"/>
              <a:gd name="connsiteX4" fmla="*/ 0 w 635793"/>
              <a:gd name="connsiteY4" fmla="*/ 0 h 204787"/>
              <a:gd name="connsiteX0" fmla="*/ 0 w 635794"/>
              <a:gd name="connsiteY0" fmla="*/ 0 h 204787"/>
              <a:gd name="connsiteX1" fmla="*/ 4763 w 635794"/>
              <a:gd name="connsiteY1" fmla="*/ 204787 h 204787"/>
              <a:gd name="connsiteX2" fmla="*/ 635793 w 635794"/>
              <a:gd name="connsiteY2" fmla="*/ 202406 h 204787"/>
              <a:gd name="connsiteX3" fmla="*/ 635794 w 635794"/>
              <a:gd name="connsiteY3" fmla="*/ 109537 h 204787"/>
              <a:gd name="connsiteX4" fmla="*/ 0 w 635794"/>
              <a:gd name="connsiteY4" fmla="*/ 0 h 204787"/>
              <a:gd name="connsiteX0" fmla="*/ 0 w 635794"/>
              <a:gd name="connsiteY0" fmla="*/ 0 h 202406"/>
              <a:gd name="connsiteX1" fmla="*/ 4763 w 635794"/>
              <a:gd name="connsiteY1" fmla="*/ 195262 h 202406"/>
              <a:gd name="connsiteX2" fmla="*/ 635793 w 635794"/>
              <a:gd name="connsiteY2" fmla="*/ 202406 h 202406"/>
              <a:gd name="connsiteX3" fmla="*/ 635794 w 635794"/>
              <a:gd name="connsiteY3" fmla="*/ 109537 h 202406"/>
              <a:gd name="connsiteX4" fmla="*/ 0 w 635794"/>
              <a:gd name="connsiteY4" fmla="*/ 0 h 202406"/>
              <a:gd name="connsiteX0" fmla="*/ 0 w 631031"/>
              <a:gd name="connsiteY0" fmla="*/ 0 h 259556"/>
              <a:gd name="connsiteX1" fmla="*/ 0 w 631031"/>
              <a:gd name="connsiteY1" fmla="*/ 252412 h 259556"/>
              <a:gd name="connsiteX2" fmla="*/ 631030 w 631031"/>
              <a:gd name="connsiteY2" fmla="*/ 259556 h 259556"/>
              <a:gd name="connsiteX3" fmla="*/ 631031 w 631031"/>
              <a:gd name="connsiteY3" fmla="*/ 166687 h 259556"/>
              <a:gd name="connsiteX4" fmla="*/ 0 w 631031"/>
              <a:gd name="connsiteY4" fmla="*/ 0 h 259556"/>
              <a:gd name="connsiteX0" fmla="*/ 2381 w 631031"/>
              <a:gd name="connsiteY0" fmla="*/ 0 h 297656"/>
              <a:gd name="connsiteX1" fmla="*/ 0 w 631031"/>
              <a:gd name="connsiteY1" fmla="*/ 290512 h 297656"/>
              <a:gd name="connsiteX2" fmla="*/ 631030 w 631031"/>
              <a:gd name="connsiteY2" fmla="*/ 297656 h 297656"/>
              <a:gd name="connsiteX3" fmla="*/ 631031 w 631031"/>
              <a:gd name="connsiteY3" fmla="*/ 204787 h 297656"/>
              <a:gd name="connsiteX4" fmla="*/ 2381 w 631031"/>
              <a:gd name="connsiteY4" fmla="*/ 0 h 297656"/>
              <a:gd name="connsiteX0" fmla="*/ 2381 w 702469"/>
              <a:gd name="connsiteY0" fmla="*/ 0 h 297656"/>
              <a:gd name="connsiteX1" fmla="*/ 0 w 702469"/>
              <a:gd name="connsiteY1" fmla="*/ 290512 h 297656"/>
              <a:gd name="connsiteX2" fmla="*/ 631030 w 702469"/>
              <a:gd name="connsiteY2" fmla="*/ 297656 h 297656"/>
              <a:gd name="connsiteX3" fmla="*/ 702469 w 702469"/>
              <a:gd name="connsiteY3" fmla="*/ 209549 h 297656"/>
              <a:gd name="connsiteX4" fmla="*/ 2381 w 702469"/>
              <a:gd name="connsiteY4" fmla="*/ 0 h 297656"/>
              <a:gd name="connsiteX0" fmla="*/ 2381 w 702469"/>
              <a:gd name="connsiteY0" fmla="*/ 0 h 302419"/>
              <a:gd name="connsiteX1" fmla="*/ 0 w 702469"/>
              <a:gd name="connsiteY1" fmla="*/ 290512 h 302419"/>
              <a:gd name="connsiteX2" fmla="*/ 700086 w 702469"/>
              <a:gd name="connsiteY2" fmla="*/ 302419 h 302419"/>
              <a:gd name="connsiteX3" fmla="*/ 702469 w 702469"/>
              <a:gd name="connsiteY3" fmla="*/ 209549 h 302419"/>
              <a:gd name="connsiteX4" fmla="*/ 2381 w 702469"/>
              <a:gd name="connsiteY4" fmla="*/ 0 h 30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469" h="302419">
                <a:moveTo>
                  <a:pt x="2381" y="0"/>
                </a:moveTo>
                <a:cubicBezTo>
                  <a:pt x="1587" y="96837"/>
                  <a:pt x="794" y="193675"/>
                  <a:pt x="0" y="290512"/>
                </a:cubicBezTo>
                <a:lnTo>
                  <a:pt x="700086" y="302419"/>
                </a:lnTo>
                <a:cubicBezTo>
                  <a:pt x="700086" y="271463"/>
                  <a:pt x="702469" y="240505"/>
                  <a:pt x="702469" y="209549"/>
                </a:cubicBezTo>
                <a:lnTo>
                  <a:pt x="2381" y="0"/>
                </a:lnTo>
                <a:close/>
              </a:path>
            </a:pathLst>
          </a:custGeom>
          <a:solidFill>
            <a:srgbClr val="7F7F7F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8B4746C4-DCAE-5744-96D5-835ECF873359}"/>
              </a:ext>
            </a:extLst>
          </p:cNvPr>
          <p:cNvSpPr/>
          <p:nvPr/>
        </p:nvSpPr>
        <p:spPr>
          <a:xfrm flipV="1">
            <a:off x="5950706" y="11404500"/>
            <a:ext cx="965794" cy="663362"/>
          </a:xfrm>
          <a:custGeom>
            <a:avLst/>
            <a:gdLst>
              <a:gd name="connsiteX0" fmla="*/ 762000 w 785813"/>
              <a:gd name="connsiteY0" fmla="*/ 309562 h 533400"/>
              <a:gd name="connsiteX1" fmla="*/ 200025 w 785813"/>
              <a:gd name="connsiteY1" fmla="*/ 295275 h 533400"/>
              <a:gd name="connsiteX2" fmla="*/ 176213 w 785813"/>
              <a:gd name="connsiteY2" fmla="*/ 0 h 533400"/>
              <a:gd name="connsiteX3" fmla="*/ 4763 w 785813"/>
              <a:gd name="connsiteY3" fmla="*/ 0 h 533400"/>
              <a:gd name="connsiteX4" fmla="*/ 0 w 785813"/>
              <a:gd name="connsiteY4" fmla="*/ 533400 h 533400"/>
              <a:gd name="connsiteX5" fmla="*/ 152400 w 785813"/>
              <a:gd name="connsiteY5" fmla="*/ 533400 h 533400"/>
              <a:gd name="connsiteX6" fmla="*/ 152400 w 785813"/>
              <a:gd name="connsiteY6" fmla="*/ 428625 h 533400"/>
              <a:gd name="connsiteX7" fmla="*/ 785813 w 785813"/>
              <a:gd name="connsiteY7" fmla="*/ 433387 h 533400"/>
              <a:gd name="connsiteX8" fmla="*/ 762000 w 785813"/>
              <a:gd name="connsiteY8" fmla="*/ 309562 h 533400"/>
              <a:gd name="connsiteX0" fmla="*/ 788194 w 788194"/>
              <a:gd name="connsiteY0" fmla="*/ 307181 h 533400"/>
              <a:gd name="connsiteX1" fmla="*/ 20002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1450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33653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33653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25711 h 533400"/>
              <a:gd name="connsiteX0" fmla="*/ 788194 w 789069"/>
              <a:gd name="connsiteY0" fmla="*/ 325711 h 533400"/>
              <a:gd name="connsiteX1" fmla="*/ 136792 w 789069"/>
              <a:gd name="connsiteY1" fmla="*/ 327307 h 533400"/>
              <a:gd name="connsiteX2" fmla="*/ 129913 w 789069"/>
              <a:gd name="connsiteY2" fmla="*/ 0 h 533400"/>
              <a:gd name="connsiteX3" fmla="*/ 4763 w 789069"/>
              <a:gd name="connsiteY3" fmla="*/ 0 h 533400"/>
              <a:gd name="connsiteX4" fmla="*/ 0 w 789069"/>
              <a:gd name="connsiteY4" fmla="*/ 533400 h 533400"/>
              <a:gd name="connsiteX5" fmla="*/ 152400 w 789069"/>
              <a:gd name="connsiteY5" fmla="*/ 533400 h 533400"/>
              <a:gd name="connsiteX6" fmla="*/ 152400 w 789069"/>
              <a:gd name="connsiteY6" fmla="*/ 428625 h 533400"/>
              <a:gd name="connsiteX7" fmla="*/ 788900 w 789069"/>
              <a:gd name="connsiteY7" fmla="*/ 428092 h 533400"/>
              <a:gd name="connsiteX8" fmla="*/ 788194 w 789069"/>
              <a:gd name="connsiteY8" fmla="*/ 325711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2444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36967 w 788194"/>
              <a:gd name="connsiteY5" fmla="*/ 530753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29913 w 788194"/>
              <a:gd name="connsiteY2" fmla="*/ 0 h 536047"/>
              <a:gd name="connsiteX3" fmla="*/ 4763 w 788194"/>
              <a:gd name="connsiteY3" fmla="*/ 0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29913 w 788194"/>
              <a:gd name="connsiteY2" fmla="*/ 0 h 536047"/>
              <a:gd name="connsiteX3" fmla="*/ 1677 w 788194"/>
              <a:gd name="connsiteY3" fmla="*/ 123049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8194 w 788194"/>
              <a:gd name="connsiteY0" fmla="*/ 202662 h 412998"/>
              <a:gd name="connsiteX1" fmla="*/ 133705 w 788194"/>
              <a:gd name="connsiteY1" fmla="*/ 204258 h 412998"/>
              <a:gd name="connsiteX2" fmla="*/ 129913 w 788194"/>
              <a:gd name="connsiteY2" fmla="*/ 0 h 412998"/>
              <a:gd name="connsiteX3" fmla="*/ 1677 w 788194"/>
              <a:gd name="connsiteY3" fmla="*/ 0 h 412998"/>
              <a:gd name="connsiteX4" fmla="*/ 0 w 788194"/>
              <a:gd name="connsiteY4" fmla="*/ 410351 h 412998"/>
              <a:gd name="connsiteX5" fmla="*/ 133880 w 788194"/>
              <a:gd name="connsiteY5" fmla="*/ 412998 h 412998"/>
              <a:gd name="connsiteX6" fmla="*/ 133880 w 788194"/>
              <a:gd name="connsiteY6" fmla="*/ 305576 h 412998"/>
              <a:gd name="connsiteX7" fmla="*/ 782727 w 788194"/>
              <a:gd name="connsiteY7" fmla="*/ 307690 h 412998"/>
              <a:gd name="connsiteX8" fmla="*/ 788194 w 788194"/>
              <a:gd name="connsiteY8" fmla="*/ 202662 h 412998"/>
              <a:gd name="connsiteX0" fmla="*/ 783564 w 783564"/>
              <a:gd name="connsiteY0" fmla="*/ 205627 h 412998"/>
              <a:gd name="connsiteX1" fmla="*/ 133705 w 783564"/>
              <a:gd name="connsiteY1" fmla="*/ 204258 h 412998"/>
              <a:gd name="connsiteX2" fmla="*/ 129913 w 783564"/>
              <a:gd name="connsiteY2" fmla="*/ 0 h 412998"/>
              <a:gd name="connsiteX3" fmla="*/ 1677 w 783564"/>
              <a:gd name="connsiteY3" fmla="*/ 0 h 412998"/>
              <a:gd name="connsiteX4" fmla="*/ 0 w 783564"/>
              <a:gd name="connsiteY4" fmla="*/ 410351 h 412998"/>
              <a:gd name="connsiteX5" fmla="*/ 133880 w 783564"/>
              <a:gd name="connsiteY5" fmla="*/ 412998 h 412998"/>
              <a:gd name="connsiteX6" fmla="*/ 133880 w 783564"/>
              <a:gd name="connsiteY6" fmla="*/ 305576 h 412998"/>
              <a:gd name="connsiteX7" fmla="*/ 782727 w 783564"/>
              <a:gd name="connsiteY7" fmla="*/ 307690 h 412998"/>
              <a:gd name="connsiteX8" fmla="*/ 783564 w 783564"/>
              <a:gd name="connsiteY8" fmla="*/ 205627 h 412998"/>
              <a:gd name="connsiteX0" fmla="*/ 786651 w 786651"/>
              <a:gd name="connsiteY0" fmla="*/ 205627 h 412998"/>
              <a:gd name="connsiteX1" fmla="*/ 133705 w 786651"/>
              <a:gd name="connsiteY1" fmla="*/ 204258 h 412998"/>
              <a:gd name="connsiteX2" fmla="*/ 129913 w 786651"/>
              <a:gd name="connsiteY2" fmla="*/ 0 h 412998"/>
              <a:gd name="connsiteX3" fmla="*/ 1677 w 786651"/>
              <a:gd name="connsiteY3" fmla="*/ 0 h 412998"/>
              <a:gd name="connsiteX4" fmla="*/ 0 w 786651"/>
              <a:gd name="connsiteY4" fmla="*/ 410351 h 412998"/>
              <a:gd name="connsiteX5" fmla="*/ 133880 w 786651"/>
              <a:gd name="connsiteY5" fmla="*/ 412998 h 412998"/>
              <a:gd name="connsiteX6" fmla="*/ 133880 w 786651"/>
              <a:gd name="connsiteY6" fmla="*/ 305576 h 412998"/>
              <a:gd name="connsiteX7" fmla="*/ 782727 w 786651"/>
              <a:gd name="connsiteY7" fmla="*/ 307690 h 412998"/>
              <a:gd name="connsiteX8" fmla="*/ 786651 w 786651"/>
              <a:gd name="connsiteY8" fmla="*/ 205627 h 41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6651" h="412998">
                <a:moveTo>
                  <a:pt x="786651" y="205627"/>
                </a:moveTo>
                <a:lnTo>
                  <a:pt x="133705" y="204258"/>
                </a:lnTo>
                <a:cubicBezTo>
                  <a:pt x="132118" y="105833"/>
                  <a:pt x="131500" y="98425"/>
                  <a:pt x="129913" y="0"/>
                </a:cubicBezTo>
                <a:lnTo>
                  <a:pt x="1677" y="0"/>
                </a:lnTo>
                <a:cubicBezTo>
                  <a:pt x="89" y="177800"/>
                  <a:pt x="1588" y="232551"/>
                  <a:pt x="0" y="410351"/>
                </a:cubicBezTo>
                <a:lnTo>
                  <a:pt x="133880" y="412998"/>
                </a:lnTo>
                <a:lnTo>
                  <a:pt x="133880" y="305576"/>
                </a:lnTo>
                <a:lnTo>
                  <a:pt x="782727" y="307690"/>
                </a:lnTo>
                <a:cubicBezTo>
                  <a:pt x="783521" y="265621"/>
                  <a:pt x="785857" y="247696"/>
                  <a:pt x="786651" y="205627"/>
                </a:cubicBezTo>
                <a:close/>
              </a:path>
            </a:pathLst>
          </a:custGeom>
          <a:solidFill>
            <a:srgbClr val="7F7F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5668B5E-A909-250C-B5F7-25809EC9980D}"/>
              </a:ext>
            </a:extLst>
          </p:cNvPr>
          <p:cNvCxnSpPr>
            <a:cxnSpLocks/>
            <a:stCxn id="3" idx="2"/>
            <a:endCxn id="2" idx="5"/>
          </p:cNvCxnSpPr>
          <p:nvPr/>
        </p:nvCxnSpPr>
        <p:spPr>
          <a:xfrm>
            <a:off x="6019801" y="10905816"/>
            <a:ext cx="95273" cy="498684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6638EA1E-D322-C42F-EDB5-F0E06966EB9B}"/>
              </a:ext>
            </a:extLst>
          </p:cNvPr>
          <p:cNvSpPr txBox="1"/>
          <p:nvPr/>
        </p:nvSpPr>
        <p:spPr>
          <a:xfrm rot="5400000">
            <a:off x="6135323" y="10283040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7030A0"/>
                </a:solidFill>
              </a:rPr>
              <a:t>Pavage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13B086F7-6E73-2FA3-551A-774D69CC025A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6080125" y="10467707"/>
            <a:ext cx="384286" cy="597168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FEED2B0D-3F0E-48BD-274B-E7ED77AF5029}"/>
              </a:ext>
            </a:extLst>
          </p:cNvPr>
          <p:cNvCxnSpPr>
            <a:cxnSpLocks/>
            <a:stCxn id="21" idx="7"/>
          </p:cNvCxnSpPr>
          <p:nvPr/>
        </p:nvCxnSpPr>
        <p:spPr>
          <a:xfrm>
            <a:off x="4833939" y="6610350"/>
            <a:ext cx="639906" cy="40462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8B4F080C-7724-B5C1-6F1D-69764D01507E}"/>
              </a:ext>
            </a:extLst>
          </p:cNvPr>
          <p:cNvSpPr txBox="1"/>
          <p:nvPr/>
        </p:nvSpPr>
        <p:spPr>
          <a:xfrm rot="4971322">
            <a:off x="4044446" y="8589563"/>
            <a:ext cx="195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p = 9,5 %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E0E866E-03A4-E063-0569-1BFB0EB969A7}"/>
              </a:ext>
            </a:extLst>
          </p:cNvPr>
          <p:cNvSpPr txBox="1"/>
          <p:nvPr/>
        </p:nvSpPr>
        <p:spPr>
          <a:xfrm rot="5400000">
            <a:off x="4640138" y="10567601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Cb15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492264C-EA5D-61E7-B4FB-4FA7C62E1A1E}"/>
              </a:ext>
            </a:extLst>
          </p:cNvPr>
          <p:cNvSpPr txBox="1"/>
          <p:nvPr/>
        </p:nvSpPr>
        <p:spPr>
          <a:xfrm rot="5400000">
            <a:off x="5183075" y="11521309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B15</a:t>
            </a:r>
          </a:p>
        </p:txBody>
      </p:sp>
    </p:spTree>
    <p:extLst>
      <p:ext uri="{BB962C8B-B14F-4D97-AF65-F5344CB8AC3E}">
        <p14:creationId xmlns:p14="http://schemas.microsoft.com/office/powerpoint/2010/main" val="22602264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2604</TotalTime>
  <Words>290</Words>
  <Application>Microsoft Office PowerPoint</Application>
  <PresentationFormat>A3 (297 x 420 mm)</PresentationFormat>
  <Paragraphs>149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CHEVALIER Justin</dc:creator>
  <cp:lastModifiedBy>CHEVALIER Justin</cp:lastModifiedBy>
  <cp:revision>23</cp:revision>
  <cp:lastPrinted>2025-08-11T14:55:31Z</cp:lastPrinted>
  <dcterms:created xsi:type="dcterms:W3CDTF">2024-10-24T07:09:07Z</dcterms:created>
  <dcterms:modified xsi:type="dcterms:W3CDTF">2025-12-27T16:24:07Z</dcterms:modified>
</cp:coreProperties>
</file>