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 bookmarkIdSeed="4">
  <p:sldMasterIdLst>
    <p:sldMasterId id="2147483708" r:id="rId1"/>
  </p:sldMasterIdLst>
  <p:notesMasterIdLst>
    <p:notesMasterId r:id="rId6"/>
  </p:notesMasterIdLst>
  <p:sldIdLst>
    <p:sldId id="272" r:id="rId2"/>
    <p:sldId id="273" r:id="rId3"/>
    <p:sldId id="274" r:id="rId4"/>
    <p:sldId id="275" r:id="rId5"/>
  </p:sldIdLst>
  <p:sldSz cx="9601200" cy="12801600" type="A3"/>
  <p:notesSz cx="14357350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320E1DA-F39A-46F9-9BC0-D8C0538707DD}">
          <p14:sldIdLst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F7F7F"/>
    <a:srgbClr val="00B0F0"/>
    <a:srgbClr val="FFFF1D"/>
    <a:srgbClr val="163E64"/>
    <a:srgbClr val="411A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DD8FD0-BCA6-4144-8DA1-B7E1EEBD63E9}" v="66" dt="2025-12-18T17:17:41.2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033" autoAdjust="0"/>
  </p:normalViewPr>
  <p:slideViewPr>
    <p:cSldViewPr snapToGrid="0">
      <p:cViewPr>
        <p:scale>
          <a:sx n="150" d="100"/>
          <a:sy n="150" d="100"/>
        </p:scale>
        <p:origin x="846" y="-10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6221518" cy="498215"/>
          </a:xfrm>
          <a:prstGeom prst="rect">
            <a:avLst/>
          </a:prstGeom>
        </p:spPr>
        <p:txBody>
          <a:bodyPr vert="horz" lIns="132743" tIns="66372" rIns="132743" bIns="66372" rtlCol="0"/>
          <a:lstStyle>
            <a:lvl1pPr algn="l">
              <a:defRPr sz="17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8132510" y="1"/>
            <a:ext cx="6221518" cy="498215"/>
          </a:xfrm>
          <a:prstGeom prst="rect">
            <a:avLst/>
          </a:prstGeom>
        </p:spPr>
        <p:txBody>
          <a:bodyPr vert="horz" lIns="132743" tIns="66372" rIns="132743" bIns="66372" rtlCol="0"/>
          <a:lstStyle>
            <a:lvl1pPr algn="r">
              <a:defRPr sz="1700"/>
            </a:lvl1pPr>
          </a:lstStyle>
          <a:p>
            <a:fld id="{F82451B5-AA27-4314-AA66-67E11A0F9DAF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5921375" y="1241425"/>
            <a:ext cx="25146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743" tIns="66372" rIns="132743" bIns="66372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1435736" y="4778722"/>
            <a:ext cx="11485879" cy="3909864"/>
          </a:xfrm>
          <a:prstGeom prst="rect">
            <a:avLst/>
          </a:prstGeom>
        </p:spPr>
        <p:txBody>
          <a:bodyPr vert="horz" lIns="132743" tIns="66372" rIns="132743" bIns="66372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6221518" cy="498214"/>
          </a:xfrm>
          <a:prstGeom prst="rect">
            <a:avLst/>
          </a:prstGeom>
        </p:spPr>
        <p:txBody>
          <a:bodyPr vert="horz" lIns="132743" tIns="66372" rIns="132743" bIns="66372" rtlCol="0" anchor="b"/>
          <a:lstStyle>
            <a:lvl1pPr algn="l">
              <a:defRPr sz="17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8132510" y="9431600"/>
            <a:ext cx="6221518" cy="498214"/>
          </a:xfrm>
          <a:prstGeom prst="rect">
            <a:avLst/>
          </a:prstGeom>
        </p:spPr>
        <p:txBody>
          <a:bodyPr vert="horz" lIns="132743" tIns="66372" rIns="132743" bIns="66372" rtlCol="0" anchor="b"/>
          <a:lstStyle>
            <a:lvl1pPr algn="r">
              <a:defRPr sz="1700"/>
            </a:lvl1pPr>
          </a:lstStyle>
          <a:p>
            <a:fld id="{CF72DF9F-22E1-44B9-AF2E-FCC20B29E55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271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sz="160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80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6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8994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1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61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5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386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92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6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07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4" y="681571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4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1"/>
            <a:ext cx="4061757" cy="68778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4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1"/>
            <a:ext cx="4081761" cy="68778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711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244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4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5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2" y="1843198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5" y="3840482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79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5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2" y="1843198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5" y="3840482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366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1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91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658002-941B-417B-8284-2FF25A7B368E}" type="datetimeFigureOut">
              <a:rPr lang="fr-FR" smtClean="0"/>
              <a:t>27/12/2025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91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91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17E7AD-E815-4FF6-8369-A343B4D65B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855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8A187BA9-80B8-924D-F00C-716F4F66A3C5}"/>
              </a:ext>
            </a:extLst>
          </p:cNvPr>
          <p:cNvGrpSpPr/>
          <p:nvPr/>
        </p:nvGrpSpPr>
        <p:grpSpPr>
          <a:xfrm>
            <a:off x="1411585" y="985803"/>
            <a:ext cx="7465374" cy="10986394"/>
            <a:chOff x="1427747" y="958863"/>
            <a:chExt cx="7200000" cy="1084193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3499E31-E7A0-02A2-3CCB-59C1D6E52922}"/>
                </a:ext>
              </a:extLst>
            </p:cNvPr>
            <p:cNvSpPr/>
            <p:nvPr/>
          </p:nvSpPr>
          <p:spPr>
            <a:xfrm>
              <a:off x="1427747" y="1000800"/>
              <a:ext cx="7200000" cy="10800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Triangle isocèle 5">
              <a:extLst>
                <a:ext uri="{FF2B5EF4-FFF2-40B4-BE49-F238E27FC236}">
                  <a16:creationId xmlns:a16="http://schemas.microsoft.com/office/drawing/2014/main" id="{274EC11B-262C-9CB0-EA6C-1CC16A0F57F9}"/>
                </a:ext>
              </a:extLst>
            </p:cNvPr>
            <p:cNvSpPr/>
            <p:nvPr/>
          </p:nvSpPr>
          <p:spPr>
            <a:xfrm rot="10800000" flipH="1">
              <a:off x="1427747" y="958863"/>
              <a:ext cx="3600000" cy="1080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6606240-4E16-F4F5-F3F7-55C630199A29}"/>
              </a:ext>
            </a:extLst>
          </p:cNvPr>
          <p:cNvGrpSpPr/>
          <p:nvPr/>
        </p:nvGrpSpPr>
        <p:grpSpPr>
          <a:xfrm>
            <a:off x="5359756" y="1251782"/>
            <a:ext cx="3240072" cy="1080000"/>
            <a:chOff x="5207675" y="1156368"/>
            <a:chExt cx="3240072" cy="1080000"/>
          </a:xfrm>
        </p:grpSpPr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F9DA06C1-5389-FAB3-9453-AD2CA5FEACEB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2673628C-A922-C3ED-78F3-F61DEFA97E4A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9701D0B0-661A-BD8B-3FA9-EF2686F7DB10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E7EF0201-15EE-8C95-8974-3DF51A0C5541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B3B8B1A6-1DB8-55E9-659B-D52D244E5993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5015742-54C1-19F8-F31E-6A9D002936F9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1027AC1-8787-8CF4-4412-35CD419F005D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AF288C1B-8397-3CCD-5694-660DAA40B528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DFF003F-0B46-31FF-F1FD-1E0C5F5A5030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347DB447-2B1E-B5BB-EABF-B5F021BF9118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CD6AB14A-E514-D1BB-ED8B-B8FE6B3BAEB4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57E7501D-66E2-AE1E-DDC0-5F10DD3447B0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A8690A1-4AC3-0563-2FA4-B2B8A36A9867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AA7CB1A6-D6BA-5E36-F749-75813C7F69C7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1A325D5B-3978-DA0E-63AA-7BA32AAFAD3B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B60B4881-6B64-EFE6-C9CE-300274F4C290}"/>
              </a:ext>
            </a:extLst>
          </p:cNvPr>
          <p:cNvGrpSpPr/>
          <p:nvPr/>
        </p:nvGrpSpPr>
        <p:grpSpPr>
          <a:xfrm>
            <a:off x="5370367" y="10558632"/>
            <a:ext cx="3240072" cy="1080000"/>
            <a:chOff x="5207675" y="1156368"/>
            <a:chExt cx="3240072" cy="1080000"/>
          </a:xfrm>
        </p:grpSpPr>
        <p:sp>
          <p:nvSpPr>
            <p:cNvPr id="27" name="Rectangle : coins arrondis 26">
              <a:extLst>
                <a:ext uri="{FF2B5EF4-FFF2-40B4-BE49-F238E27FC236}">
                  <a16:creationId xmlns:a16="http://schemas.microsoft.com/office/drawing/2014/main" id="{A0F44974-B111-1356-02FB-DD5E961459C2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84135089-71E7-D37C-22C7-9B9E2705055E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A7CF63A9-04FC-B55F-9B0A-1FEE7F8512B6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E550064A-3F24-E1BE-49CA-9227AA738AED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3BD4D656-6F0F-AB64-252B-51D30EEE9CCD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85E2894F-E402-AAC8-9053-D7FDA33B84B5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205D7C22-EC4E-2015-32B3-BEBDC9DB86E8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44DF351A-B9F3-39A6-7AED-7BE1EB64BDF1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9A487DAE-DC10-5DFA-6EDE-B8A1A94EE3B7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C1AEBB31-A0FE-E40E-E58F-E7690E80042C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0DED6AA2-DDCB-8EEB-4DF6-94F1E6F44F50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91656543-F329-84BC-B672-8AF16FED4A0E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9C10A8A0-EA40-ED37-E388-75CE1ECA12AF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85002768-2B9F-5066-2851-F071F46DC346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5893CCF3-35B8-D16B-4922-CD7124486A02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62D8EEF1-9E1E-1B57-4DDD-68462E261DF0}"/>
              </a:ext>
            </a:extLst>
          </p:cNvPr>
          <p:cNvGrpSpPr/>
          <p:nvPr/>
        </p:nvGrpSpPr>
        <p:grpSpPr>
          <a:xfrm>
            <a:off x="2127269" y="10558632"/>
            <a:ext cx="3240072" cy="1080000"/>
            <a:chOff x="5207675" y="1156368"/>
            <a:chExt cx="3240072" cy="1080000"/>
          </a:xfrm>
        </p:grpSpPr>
        <p:sp>
          <p:nvSpPr>
            <p:cNvPr id="43" name="Rectangle : coins arrondis 42">
              <a:extLst>
                <a:ext uri="{FF2B5EF4-FFF2-40B4-BE49-F238E27FC236}">
                  <a16:creationId xmlns:a16="http://schemas.microsoft.com/office/drawing/2014/main" id="{C0A06CBF-8246-2FFD-C60B-640F4001E3F6}"/>
                </a:ext>
              </a:extLst>
            </p:cNvPr>
            <p:cNvSpPr/>
            <p:nvPr/>
          </p:nvSpPr>
          <p:spPr>
            <a:xfrm>
              <a:off x="5207747" y="1156368"/>
              <a:ext cx="3240000" cy="1080000"/>
            </a:xfrm>
            <a:prstGeom prst="roundRect">
              <a:avLst>
                <a:gd name="adj" fmla="val 5487"/>
              </a:avLst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38585D6D-BD43-3A72-F361-44F7F890405F}"/>
                </a:ext>
              </a:extLst>
            </p:cNvPr>
            <p:cNvSpPr/>
            <p:nvPr/>
          </p:nvSpPr>
          <p:spPr>
            <a:xfrm>
              <a:off x="52578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F720159D-4467-5300-EA1A-5CEDB7DBD69E}"/>
                </a:ext>
              </a:extLst>
            </p:cNvPr>
            <p:cNvSpPr/>
            <p:nvPr/>
          </p:nvSpPr>
          <p:spPr>
            <a:xfrm>
              <a:off x="83312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6B07A3B6-2316-5812-E716-BC5CE882FF19}"/>
                </a:ext>
              </a:extLst>
            </p:cNvPr>
            <p:cNvSpPr/>
            <p:nvPr/>
          </p:nvSpPr>
          <p:spPr>
            <a:xfrm>
              <a:off x="52578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642D11D4-72D8-6B25-AEF3-1453AA20AE47}"/>
                </a:ext>
              </a:extLst>
            </p:cNvPr>
            <p:cNvSpPr/>
            <p:nvPr/>
          </p:nvSpPr>
          <p:spPr>
            <a:xfrm>
              <a:off x="83312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940B0924-CA49-FFCF-42A5-B6768E030590}"/>
                </a:ext>
              </a:extLst>
            </p:cNvPr>
            <p:cNvSpPr/>
            <p:nvPr/>
          </p:nvSpPr>
          <p:spPr>
            <a:xfrm>
              <a:off x="52578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325AF2CE-6481-E1AF-2744-1BBC98FAF791}"/>
                </a:ext>
              </a:extLst>
            </p:cNvPr>
            <p:cNvSpPr/>
            <p:nvPr/>
          </p:nvSpPr>
          <p:spPr>
            <a:xfrm>
              <a:off x="8331200" y="1661193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9C4C02F6-D6D1-02F5-CD1C-7E60CE7E0518}"/>
                </a:ext>
              </a:extLst>
            </p:cNvPr>
            <p:cNvSpPr/>
            <p:nvPr/>
          </p:nvSpPr>
          <p:spPr>
            <a:xfrm>
              <a:off x="679450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B129FFE1-FC98-9246-F27C-9BC2D6D5E3D6}"/>
                </a:ext>
              </a:extLst>
            </p:cNvPr>
            <p:cNvSpPr/>
            <p:nvPr/>
          </p:nvSpPr>
          <p:spPr>
            <a:xfrm>
              <a:off x="679450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0F16BD9A-4935-16B9-8ADB-4F878427C1AF}"/>
                </a:ext>
              </a:extLst>
            </p:cNvPr>
            <p:cNvSpPr/>
            <p:nvPr/>
          </p:nvSpPr>
          <p:spPr>
            <a:xfrm>
              <a:off x="60261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BCECBB30-0C75-CA59-EC75-1A4321E57119}"/>
                </a:ext>
              </a:extLst>
            </p:cNvPr>
            <p:cNvSpPr/>
            <p:nvPr/>
          </p:nvSpPr>
          <p:spPr>
            <a:xfrm>
              <a:off x="60261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095FC770-FF92-95CB-3B6D-30739CF316FA}"/>
                </a:ext>
              </a:extLst>
            </p:cNvPr>
            <p:cNvSpPr/>
            <p:nvPr/>
          </p:nvSpPr>
          <p:spPr>
            <a:xfrm>
              <a:off x="7562850" y="120081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03C12D35-CE53-6493-0A93-2F280A1EA018}"/>
                </a:ext>
              </a:extLst>
            </p:cNvPr>
            <p:cNvSpPr/>
            <p:nvPr/>
          </p:nvSpPr>
          <p:spPr>
            <a:xfrm>
              <a:off x="7562850" y="2121568"/>
              <a:ext cx="57600" cy="576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D276959A-E705-8E73-9BE6-97EB59200C6B}"/>
                </a:ext>
              </a:extLst>
            </p:cNvPr>
            <p:cNvCxnSpPr/>
            <p:nvPr/>
          </p:nvCxnSpPr>
          <p:spPr>
            <a:xfrm>
              <a:off x="5315400" y="1156368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394B766-5813-47F9-A1A3-D86F14DDCE68}"/>
                </a:ext>
              </a:extLst>
            </p:cNvPr>
            <p:cNvCxnSpPr/>
            <p:nvPr/>
          </p:nvCxnSpPr>
          <p:spPr>
            <a:xfrm>
              <a:off x="5207675" y="1262839"/>
              <a:ext cx="215450" cy="189832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8BF1F47D-ECEB-88BD-B01A-FEBB728C4E35}"/>
              </a:ext>
            </a:extLst>
          </p:cNvPr>
          <p:cNvCxnSpPr>
            <a:cxnSpLocks/>
          </p:cNvCxnSpPr>
          <p:nvPr/>
        </p:nvCxnSpPr>
        <p:spPr>
          <a:xfrm>
            <a:off x="8643043" y="1220120"/>
            <a:ext cx="0" cy="1044800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FBE372FD-02BA-EDD2-D480-4A65CDCB1889}"/>
              </a:ext>
            </a:extLst>
          </p:cNvPr>
          <p:cNvCxnSpPr>
            <a:cxnSpLocks/>
          </p:cNvCxnSpPr>
          <p:nvPr/>
        </p:nvCxnSpPr>
        <p:spPr>
          <a:xfrm flipH="1">
            <a:off x="1739699" y="1164433"/>
            <a:ext cx="3620061" cy="10570369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7E0AFED-9FCA-9998-E382-7649B69E188D}"/>
              </a:ext>
            </a:extLst>
          </p:cNvPr>
          <p:cNvCxnSpPr>
            <a:cxnSpLocks/>
          </p:cNvCxnSpPr>
          <p:nvPr/>
        </p:nvCxnSpPr>
        <p:spPr>
          <a:xfrm flipH="1">
            <a:off x="5370367" y="1190625"/>
            <a:ext cx="3302913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6A802A2C-CC58-D130-FC4C-08FFEAA9446E}"/>
              </a:ext>
            </a:extLst>
          </p:cNvPr>
          <p:cNvCxnSpPr>
            <a:cxnSpLocks/>
            <a:stCxn id="86" idx="0"/>
            <a:endCxn id="90" idx="2"/>
          </p:cNvCxnSpPr>
          <p:nvPr/>
        </p:nvCxnSpPr>
        <p:spPr>
          <a:xfrm flipV="1">
            <a:off x="4692461" y="3379861"/>
            <a:ext cx="3909058" cy="1665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Arc 85">
            <a:extLst>
              <a:ext uri="{FF2B5EF4-FFF2-40B4-BE49-F238E27FC236}">
                <a16:creationId xmlns:a16="http://schemas.microsoft.com/office/drawing/2014/main" id="{2FF48110-0ACD-8377-28A8-222A5292B440}"/>
              </a:ext>
            </a:extLst>
          </p:cNvPr>
          <p:cNvSpPr/>
          <p:nvPr/>
        </p:nvSpPr>
        <p:spPr>
          <a:xfrm rot="10800000">
            <a:off x="4602685" y="3201522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069C7F79-F93C-E514-3831-83897C52A779}"/>
              </a:ext>
            </a:extLst>
          </p:cNvPr>
          <p:cNvCxnSpPr>
            <a:cxnSpLocks/>
          </p:cNvCxnSpPr>
          <p:nvPr/>
        </p:nvCxnSpPr>
        <p:spPr>
          <a:xfrm>
            <a:off x="4692460" y="3201522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Arc 89">
            <a:extLst>
              <a:ext uri="{FF2B5EF4-FFF2-40B4-BE49-F238E27FC236}">
                <a16:creationId xmlns:a16="http://schemas.microsoft.com/office/drawing/2014/main" id="{8E1E03D1-D1DD-54D9-F9F9-730A4AC0F56C}"/>
              </a:ext>
            </a:extLst>
          </p:cNvPr>
          <p:cNvSpPr/>
          <p:nvPr/>
        </p:nvSpPr>
        <p:spPr>
          <a:xfrm rot="21029156">
            <a:off x="8518148" y="3200098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218EE042-21EC-6E53-501E-100522C477BA}"/>
              </a:ext>
            </a:extLst>
          </p:cNvPr>
          <p:cNvCxnSpPr>
            <a:cxnSpLocks/>
          </p:cNvCxnSpPr>
          <p:nvPr/>
        </p:nvCxnSpPr>
        <p:spPr>
          <a:xfrm>
            <a:off x="8270575" y="3201522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17542C8A-5BB3-1D32-3B63-ADFB4216FD7A}"/>
              </a:ext>
            </a:extLst>
          </p:cNvPr>
          <p:cNvCxnSpPr>
            <a:cxnSpLocks/>
            <a:stCxn id="94" idx="0"/>
            <a:endCxn id="96" idx="2"/>
          </p:cNvCxnSpPr>
          <p:nvPr/>
        </p:nvCxnSpPr>
        <p:spPr>
          <a:xfrm flipV="1">
            <a:off x="4099993" y="5163729"/>
            <a:ext cx="4510446" cy="143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Arc 93">
            <a:extLst>
              <a:ext uri="{FF2B5EF4-FFF2-40B4-BE49-F238E27FC236}">
                <a16:creationId xmlns:a16="http://schemas.microsoft.com/office/drawing/2014/main" id="{0EB4FDD5-C328-B5A8-3A06-16454853CC0D}"/>
              </a:ext>
            </a:extLst>
          </p:cNvPr>
          <p:cNvSpPr/>
          <p:nvPr/>
        </p:nvSpPr>
        <p:spPr>
          <a:xfrm rot="10800000">
            <a:off x="4010217" y="4985167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46C4287D-DECC-8154-9912-B85BBCD0973A}"/>
              </a:ext>
            </a:extLst>
          </p:cNvPr>
          <p:cNvCxnSpPr>
            <a:cxnSpLocks/>
          </p:cNvCxnSpPr>
          <p:nvPr/>
        </p:nvCxnSpPr>
        <p:spPr>
          <a:xfrm>
            <a:off x="4099992" y="4985167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Arc 95">
            <a:extLst>
              <a:ext uri="{FF2B5EF4-FFF2-40B4-BE49-F238E27FC236}">
                <a16:creationId xmlns:a16="http://schemas.microsoft.com/office/drawing/2014/main" id="{0EF16114-A35C-AF14-AEBE-A830949C101F}"/>
              </a:ext>
            </a:extLst>
          </p:cNvPr>
          <p:cNvSpPr/>
          <p:nvPr/>
        </p:nvSpPr>
        <p:spPr>
          <a:xfrm rot="21029156">
            <a:off x="8527068" y="4983970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5263EC5D-A606-133C-26A0-240C54FBCCDF}"/>
              </a:ext>
            </a:extLst>
          </p:cNvPr>
          <p:cNvCxnSpPr>
            <a:cxnSpLocks/>
          </p:cNvCxnSpPr>
          <p:nvPr/>
        </p:nvCxnSpPr>
        <p:spPr>
          <a:xfrm>
            <a:off x="8279495" y="4985394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33F0D2F1-FF3C-31D0-C8ED-80AC8D23672B}"/>
              </a:ext>
            </a:extLst>
          </p:cNvPr>
          <p:cNvGrpSpPr/>
          <p:nvPr/>
        </p:nvGrpSpPr>
        <p:grpSpPr>
          <a:xfrm rot="10800000">
            <a:off x="3406352" y="6760850"/>
            <a:ext cx="5281223" cy="193602"/>
            <a:chOff x="3425404" y="6760850"/>
            <a:chExt cx="5281223" cy="193602"/>
          </a:xfrm>
        </p:grpSpPr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02B2FBE9-B7AB-0849-90EC-EE95D95D588D}"/>
                </a:ext>
              </a:extLst>
            </p:cNvPr>
            <p:cNvCxnSpPr>
              <a:cxnSpLocks/>
              <a:stCxn id="101" idx="0"/>
              <a:endCxn id="103" idx="2"/>
            </p:cNvCxnSpPr>
            <p:nvPr/>
          </p:nvCxnSpPr>
          <p:spPr>
            <a:xfrm>
              <a:off x="3515184" y="6940854"/>
              <a:ext cx="5095259" cy="13361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B58F0862-E22D-E56E-AF54-90A92ACF8C44}"/>
                </a:ext>
              </a:extLst>
            </p:cNvPr>
            <p:cNvSpPr/>
            <p:nvPr/>
          </p:nvSpPr>
          <p:spPr>
            <a:xfrm rot="10800000">
              <a:off x="3425404" y="6760850"/>
              <a:ext cx="179559" cy="180000"/>
            </a:xfrm>
            <a:prstGeom prst="arc">
              <a:avLst>
                <a:gd name="adj1" fmla="val 16200000"/>
                <a:gd name="adj2" fmla="val 6215697"/>
              </a:avLst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8907C250-2E0B-5C02-DDB0-90423BD5877F}"/>
                </a:ext>
              </a:extLst>
            </p:cNvPr>
            <p:cNvCxnSpPr>
              <a:cxnSpLocks/>
            </p:cNvCxnSpPr>
            <p:nvPr/>
          </p:nvCxnSpPr>
          <p:spPr>
            <a:xfrm>
              <a:off x="3515179" y="6760850"/>
              <a:ext cx="360000" cy="0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Arc 102">
              <a:extLst>
                <a:ext uri="{FF2B5EF4-FFF2-40B4-BE49-F238E27FC236}">
                  <a16:creationId xmlns:a16="http://schemas.microsoft.com/office/drawing/2014/main" id="{13A190A8-930F-46D2-9C64-0C2DE61914AC}"/>
                </a:ext>
              </a:extLst>
            </p:cNvPr>
            <p:cNvSpPr/>
            <p:nvPr/>
          </p:nvSpPr>
          <p:spPr>
            <a:xfrm rot="21029156">
              <a:off x="8527068" y="6774452"/>
              <a:ext cx="179559" cy="180000"/>
            </a:xfrm>
            <a:prstGeom prst="arc">
              <a:avLst>
                <a:gd name="adj1" fmla="val 16200000"/>
                <a:gd name="adj2" fmla="val 6215697"/>
              </a:avLst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CF6D01CD-9B72-F976-554D-9D50A1A6B724}"/>
                </a:ext>
              </a:extLst>
            </p:cNvPr>
            <p:cNvCxnSpPr>
              <a:cxnSpLocks/>
            </p:cNvCxnSpPr>
            <p:nvPr/>
          </p:nvCxnSpPr>
          <p:spPr>
            <a:xfrm>
              <a:off x="8279495" y="6775876"/>
              <a:ext cx="360000" cy="0"/>
            </a:xfrm>
            <a:prstGeom prst="line">
              <a:avLst/>
            </a:prstGeom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04B050DA-E811-ADA1-4656-A9B2701A2B43}"/>
              </a:ext>
            </a:extLst>
          </p:cNvPr>
          <p:cNvCxnSpPr>
            <a:cxnSpLocks/>
            <a:stCxn id="106" idx="0"/>
            <a:endCxn id="108" idx="2"/>
          </p:cNvCxnSpPr>
          <p:nvPr/>
        </p:nvCxnSpPr>
        <p:spPr>
          <a:xfrm flipV="1">
            <a:off x="2913565" y="8740372"/>
            <a:ext cx="5696874" cy="13843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Arc 105">
            <a:extLst>
              <a:ext uri="{FF2B5EF4-FFF2-40B4-BE49-F238E27FC236}">
                <a16:creationId xmlns:a16="http://schemas.microsoft.com/office/drawing/2014/main" id="{F4B1D755-2E7C-3743-CD19-837139DC05CE}"/>
              </a:ext>
            </a:extLst>
          </p:cNvPr>
          <p:cNvSpPr/>
          <p:nvPr/>
        </p:nvSpPr>
        <p:spPr>
          <a:xfrm rot="10800000">
            <a:off x="2823789" y="8574211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55C7E1AE-7C1B-5C06-CB07-7C229FF44473}"/>
              </a:ext>
            </a:extLst>
          </p:cNvPr>
          <p:cNvCxnSpPr>
            <a:cxnSpLocks/>
          </p:cNvCxnSpPr>
          <p:nvPr/>
        </p:nvCxnSpPr>
        <p:spPr>
          <a:xfrm>
            <a:off x="2913564" y="8574211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Arc 107">
            <a:extLst>
              <a:ext uri="{FF2B5EF4-FFF2-40B4-BE49-F238E27FC236}">
                <a16:creationId xmlns:a16="http://schemas.microsoft.com/office/drawing/2014/main" id="{E449D589-E68B-B6C0-7400-85CCCB8A08BC}"/>
              </a:ext>
            </a:extLst>
          </p:cNvPr>
          <p:cNvSpPr/>
          <p:nvPr/>
        </p:nvSpPr>
        <p:spPr>
          <a:xfrm rot="21029156">
            <a:off x="8527068" y="8560609"/>
            <a:ext cx="179559" cy="180000"/>
          </a:xfrm>
          <a:prstGeom prst="arc">
            <a:avLst>
              <a:gd name="adj1" fmla="val 16200000"/>
              <a:gd name="adj2" fmla="val 6215697"/>
            </a:avLst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E087F879-1094-D2B0-D6A5-6A11A503DC9F}"/>
              </a:ext>
            </a:extLst>
          </p:cNvPr>
          <p:cNvCxnSpPr>
            <a:cxnSpLocks/>
          </p:cNvCxnSpPr>
          <p:nvPr/>
        </p:nvCxnSpPr>
        <p:spPr>
          <a:xfrm>
            <a:off x="8279495" y="8562033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4B655317-9DC7-85E9-80DE-4F5D80805A98}"/>
              </a:ext>
            </a:extLst>
          </p:cNvPr>
          <p:cNvCxnSpPr>
            <a:cxnSpLocks/>
          </p:cNvCxnSpPr>
          <p:nvPr/>
        </p:nvCxnSpPr>
        <p:spPr>
          <a:xfrm>
            <a:off x="5337422" y="1164431"/>
            <a:ext cx="0" cy="1044800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ZoneTexte 126">
            <a:extLst>
              <a:ext uri="{FF2B5EF4-FFF2-40B4-BE49-F238E27FC236}">
                <a16:creationId xmlns:a16="http://schemas.microsoft.com/office/drawing/2014/main" id="{A0C25247-3B2F-D22C-6973-DD65C377B8B2}"/>
              </a:ext>
            </a:extLst>
          </p:cNvPr>
          <p:cNvSpPr txBox="1"/>
          <p:nvPr/>
        </p:nvSpPr>
        <p:spPr>
          <a:xfrm>
            <a:off x="181464" y="166059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Ferraillage du Cb14</a:t>
            </a:r>
          </a:p>
          <a:p>
            <a:pPr algn="ctr"/>
            <a:r>
              <a:rPr lang="fr-FR" sz="1400" i="1" dirty="0"/>
              <a:t>Echelle : 1/10 – Coupe sous cuvette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15F81CE0-29BF-9321-6D8E-97153BC1B339}"/>
              </a:ext>
            </a:extLst>
          </p:cNvPr>
          <p:cNvSpPr/>
          <p:nvPr/>
        </p:nvSpPr>
        <p:spPr>
          <a:xfrm>
            <a:off x="1382213" y="11972197"/>
            <a:ext cx="7495086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1F4A3A2B-ECEF-C144-CC96-82018B7D259B}"/>
              </a:ext>
            </a:extLst>
          </p:cNvPr>
          <p:cNvSpPr txBox="1"/>
          <p:nvPr/>
        </p:nvSpPr>
        <p:spPr>
          <a:xfrm>
            <a:off x="220612" y="1016702"/>
            <a:ext cx="3294568" cy="26161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u="sng" dirty="0"/>
              <a:t>Légende :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8 : 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16 :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16 de chapeaux : </a:t>
            </a:r>
          </a:p>
          <a:p>
            <a:pPr marL="285750" indent="-285750">
              <a:buFontTx/>
              <a:buChar char="-"/>
            </a:pPr>
            <a:r>
              <a:rPr lang="fr-FR" dirty="0"/>
              <a:t>ST65C :</a:t>
            </a:r>
          </a:p>
          <a:p>
            <a:pPr marL="285750" indent="-285750">
              <a:buFontTx/>
              <a:buChar char="-"/>
            </a:pPr>
            <a:r>
              <a:rPr lang="fr-FR" dirty="0"/>
              <a:t>Béton C30/37 XF3 :</a:t>
            </a:r>
          </a:p>
          <a:p>
            <a:pPr marL="285750" indent="-285750">
              <a:buFontTx/>
              <a:buChar char="-"/>
            </a:pPr>
            <a:r>
              <a:rPr lang="fr-FR" dirty="0"/>
              <a:t>Béton de propreté :</a:t>
            </a:r>
          </a:p>
          <a:p>
            <a:pPr marL="285750" indent="-285750">
              <a:buFontTx/>
              <a:buChar char="-"/>
            </a:pPr>
            <a:r>
              <a:rPr lang="fr-FR" dirty="0" err="1"/>
              <a:t>C</a:t>
            </a:r>
            <a:r>
              <a:rPr lang="fr-FR" baseline="-25000" dirty="0" err="1"/>
              <a:t>nom</a:t>
            </a:r>
            <a:r>
              <a:rPr lang="fr-FR" baseline="-25000" dirty="0"/>
              <a:t> </a:t>
            </a:r>
            <a:r>
              <a:rPr lang="fr-FR" dirty="0"/>
              <a:t> : 5 cm</a:t>
            </a:r>
            <a:endParaRPr lang="fr-FR" baseline="-25000" dirty="0"/>
          </a:p>
          <a:p>
            <a:endParaRPr lang="fr-FR" dirty="0"/>
          </a:p>
        </p:txBody>
      </p:sp>
      <p:sp>
        <p:nvSpPr>
          <p:cNvPr id="132" name="Ellipse 131">
            <a:extLst>
              <a:ext uri="{FF2B5EF4-FFF2-40B4-BE49-F238E27FC236}">
                <a16:creationId xmlns:a16="http://schemas.microsoft.com/office/drawing/2014/main" id="{131EBCE4-BF05-05D9-96B1-8738A8A25B8D}"/>
              </a:ext>
            </a:extLst>
          </p:cNvPr>
          <p:cNvSpPr/>
          <p:nvPr/>
        </p:nvSpPr>
        <p:spPr>
          <a:xfrm>
            <a:off x="1423024" y="1756992"/>
            <a:ext cx="57600" cy="576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8047C21E-DF79-3138-6C49-83A150F22085}"/>
              </a:ext>
            </a:extLst>
          </p:cNvPr>
          <p:cNvCxnSpPr>
            <a:cxnSpLocks/>
          </p:cNvCxnSpPr>
          <p:nvPr/>
        </p:nvCxnSpPr>
        <p:spPr>
          <a:xfrm>
            <a:off x="1243024" y="1521527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1C6E284E-466C-0C75-6AE8-89D546495453}"/>
              </a:ext>
            </a:extLst>
          </p:cNvPr>
          <p:cNvCxnSpPr>
            <a:cxnSpLocks/>
          </p:cNvCxnSpPr>
          <p:nvPr/>
        </p:nvCxnSpPr>
        <p:spPr>
          <a:xfrm flipH="1">
            <a:off x="1382166" y="2321770"/>
            <a:ext cx="36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5" name="Rectangle 134">
            <a:extLst>
              <a:ext uri="{FF2B5EF4-FFF2-40B4-BE49-F238E27FC236}">
                <a16:creationId xmlns:a16="http://schemas.microsoft.com/office/drawing/2014/main" id="{97EA4EF3-9A3B-1347-9488-CFF27B33F621}"/>
              </a:ext>
            </a:extLst>
          </p:cNvPr>
          <p:cNvSpPr/>
          <p:nvPr/>
        </p:nvSpPr>
        <p:spPr>
          <a:xfrm>
            <a:off x="2670868" y="2512266"/>
            <a:ext cx="544603" cy="17552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13085B43-36BF-1319-19B3-6F73696673D4}"/>
              </a:ext>
            </a:extLst>
          </p:cNvPr>
          <p:cNvSpPr/>
          <p:nvPr/>
        </p:nvSpPr>
        <p:spPr>
          <a:xfrm>
            <a:off x="2679159" y="2803521"/>
            <a:ext cx="544603" cy="1755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A6921E39-83B7-4D7B-4074-4E4373607FFB}"/>
              </a:ext>
            </a:extLst>
          </p:cNvPr>
          <p:cNvGrpSpPr/>
          <p:nvPr/>
        </p:nvGrpSpPr>
        <p:grpSpPr>
          <a:xfrm>
            <a:off x="5014119" y="741016"/>
            <a:ext cx="3911703" cy="211484"/>
            <a:chOff x="5014119" y="741016"/>
            <a:chExt cx="3911703" cy="211484"/>
          </a:xfrm>
        </p:grpSpPr>
        <p:cxnSp>
          <p:nvCxnSpPr>
            <p:cNvPr id="139" name="Connecteur droit 138">
              <a:extLst>
                <a:ext uri="{FF2B5EF4-FFF2-40B4-BE49-F238E27FC236}">
                  <a16:creationId xmlns:a16="http://schemas.microsoft.com/office/drawing/2014/main" id="{0513A3C3-278B-BD1E-8636-32B5CE103E46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3" name="Connecteur droit 142">
              <a:extLst>
                <a:ext uri="{FF2B5EF4-FFF2-40B4-BE49-F238E27FC236}">
                  <a16:creationId xmlns:a16="http://schemas.microsoft.com/office/drawing/2014/main" id="{B93BF931-4BEC-1828-92ED-05565AB84A74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4" name="Connecteur droit 143">
              <a:extLst>
                <a:ext uri="{FF2B5EF4-FFF2-40B4-BE49-F238E27FC236}">
                  <a16:creationId xmlns:a16="http://schemas.microsoft.com/office/drawing/2014/main" id="{54D867DC-27F9-7EF7-7626-8DEADDC329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id="{89D76F03-F86A-4E4A-2C9A-70E1A129DE9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8" name="Connecteur droit 147">
              <a:extLst>
                <a:ext uri="{FF2B5EF4-FFF2-40B4-BE49-F238E27FC236}">
                  <a16:creationId xmlns:a16="http://schemas.microsoft.com/office/drawing/2014/main" id="{53194661-4882-812D-FDAD-445F464DD3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9" name="ZoneTexte 148">
            <a:extLst>
              <a:ext uri="{FF2B5EF4-FFF2-40B4-BE49-F238E27FC236}">
                <a16:creationId xmlns:a16="http://schemas.microsoft.com/office/drawing/2014/main" id="{57DA5397-73E2-6A68-C5DB-4394A97EC1C1}"/>
              </a:ext>
            </a:extLst>
          </p:cNvPr>
          <p:cNvSpPr txBox="1"/>
          <p:nvPr/>
        </p:nvSpPr>
        <p:spPr>
          <a:xfrm>
            <a:off x="6628123" y="616176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100 cm</a:t>
            </a:r>
          </a:p>
        </p:txBody>
      </p: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28889728-DD48-4224-8DAC-B6DD6650DB89}"/>
              </a:ext>
            </a:extLst>
          </p:cNvPr>
          <p:cNvGrpSpPr/>
          <p:nvPr/>
        </p:nvGrpSpPr>
        <p:grpSpPr>
          <a:xfrm rot="5400000">
            <a:off x="3581982" y="6460056"/>
            <a:ext cx="10925173" cy="224388"/>
            <a:chOff x="5068107" y="741016"/>
            <a:chExt cx="3805189" cy="224388"/>
          </a:xfrm>
        </p:grpSpPr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id="{3F69938E-1817-4671-7B62-80DD02A3A6A2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3" name="Connecteur droit 152">
              <a:extLst>
                <a:ext uri="{FF2B5EF4-FFF2-40B4-BE49-F238E27FC236}">
                  <a16:creationId xmlns:a16="http://schemas.microsoft.com/office/drawing/2014/main" id="{1837DB46-A2C6-B69A-00C8-0191F40C91BE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0329F3D0-D2E7-9097-10A4-160FB21107A0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4996039" y="817400"/>
              <a:ext cx="207168" cy="6303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61B33885-7704-F932-83AA-EF4D36568A6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F96DB818-EE49-97EA-AAC7-DB11C36C4841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31051" y="823159"/>
              <a:ext cx="211630" cy="728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1" name="ZoneTexte 160">
            <a:extLst>
              <a:ext uri="{FF2B5EF4-FFF2-40B4-BE49-F238E27FC236}">
                <a16:creationId xmlns:a16="http://schemas.microsoft.com/office/drawing/2014/main" id="{1BD15746-2FA2-E431-B0C5-E53BBC2E9308}"/>
              </a:ext>
            </a:extLst>
          </p:cNvPr>
          <p:cNvSpPr txBox="1"/>
          <p:nvPr/>
        </p:nvSpPr>
        <p:spPr>
          <a:xfrm rot="16200000">
            <a:off x="8770757" y="6733646"/>
            <a:ext cx="787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300 cm</a:t>
            </a:r>
          </a:p>
        </p:txBody>
      </p: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B71A6F68-4AB8-A891-DE0C-F461BCF8D34D}"/>
              </a:ext>
            </a:extLst>
          </p:cNvPr>
          <p:cNvGrpSpPr/>
          <p:nvPr/>
        </p:nvGrpSpPr>
        <p:grpSpPr>
          <a:xfrm>
            <a:off x="1200150" y="12451546"/>
            <a:ext cx="7764013" cy="235284"/>
            <a:chOff x="5014119" y="741016"/>
            <a:chExt cx="3911703" cy="211484"/>
          </a:xfrm>
        </p:grpSpPr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id="{B1AA75F2-46AB-0791-2455-A1845E7B8020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66BA6BD2-2CB5-2B84-B4DC-E3AC2DB5A9B1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5" name="Connecteur droit 164">
              <a:extLst>
                <a:ext uri="{FF2B5EF4-FFF2-40B4-BE49-F238E27FC236}">
                  <a16:creationId xmlns:a16="http://schemas.microsoft.com/office/drawing/2014/main" id="{C2F8F773-71E4-BAD4-A6A9-D029B9DF3A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6" name="Connecteur droit 165">
              <a:extLst>
                <a:ext uri="{FF2B5EF4-FFF2-40B4-BE49-F238E27FC236}">
                  <a16:creationId xmlns:a16="http://schemas.microsoft.com/office/drawing/2014/main" id="{9E99E3A8-B97A-C005-5A5F-1B4903DDAA17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7" name="Connecteur droit 166">
              <a:extLst>
                <a:ext uri="{FF2B5EF4-FFF2-40B4-BE49-F238E27FC236}">
                  <a16:creationId xmlns:a16="http://schemas.microsoft.com/office/drawing/2014/main" id="{4C3B239D-6BA0-77D2-30D9-077BFD4CD9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8" name="ZoneTexte 167">
            <a:extLst>
              <a:ext uri="{FF2B5EF4-FFF2-40B4-BE49-F238E27FC236}">
                <a16:creationId xmlns:a16="http://schemas.microsoft.com/office/drawing/2014/main" id="{262FFB5C-97F9-F8BE-73A1-939382A1AE52}"/>
              </a:ext>
            </a:extLst>
          </p:cNvPr>
          <p:cNvSpPr txBox="1"/>
          <p:nvPr/>
        </p:nvSpPr>
        <p:spPr>
          <a:xfrm>
            <a:off x="4721199" y="12306088"/>
            <a:ext cx="78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i="1" dirty="0"/>
              <a:t>200 cm</a:t>
            </a:r>
          </a:p>
        </p:txBody>
      </p:sp>
      <p:grpSp>
        <p:nvGrpSpPr>
          <p:cNvPr id="169" name="Groupe 168">
            <a:extLst>
              <a:ext uri="{FF2B5EF4-FFF2-40B4-BE49-F238E27FC236}">
                <a16:creationId xmlns:a16="http://schemas.microsoft.com/office/drawing/2014/main" id="{5049E526-F839-0A7B-2415-515204B23B1E}"/>
              </a:ext>
            </a:extLst>
          </p:cNvPr>
          <p:cNvGrpSpPr/>
          <p:nvPr/>
        </p:nvGrpSpPr>
        <p:grpSpPr>
          <a:xfrm>
            <a:off x="4505326" y="3432680"/>
            <a:ext cx="4278838" cy="211484"/>
            <a:chOff x="5014119" y="741016"/>
            <a:chExt cx="3911703" cy="211484"/>
          </a:xfrm>
        </p:grpSpPr>
        <p:cxnSp>
          <p:nvCxnSpPr>
            <p:cNvPr id="170" name="Connecteur droit 169">
              <a:extLst>
                <a:ext uri="{FF2B5EF4-FFF2-40B4-BE49-F238E27FC236}">
                  <a16:creationId xmlns:a16="http://schemas.microsoft.com/office/drawing/2014/main" id="{E8B06097-606D-0C6B-C009-BB7BD1FC064B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1" name="Connecteur droit 170">
              <a:extLst>
                <a:ext uri="{FF2B5EF4-FFF2-40B4-BE49-F238E27FC236}">
                  <a16:creationId xmlns:a16="http://schemas.microsoft.com/office/drawing/2014/main" id="{DE9B5816-C08D-658C-EFBA-D4AA9E5DFDF9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2" name="Connecteur droit 171">
              <a:extLst>
                <a:ext uri="{FF2B5EF4-FFF2-40B4-BE49-F238E27FC236}">
                  <a16:creationId xmlns:a16="http://schemas.microsoft.com/office/drawing/2014/main" id="{79083D7F-777B-17AE-6926-497AB694D4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3" name="Connecteur droit 172">
              <a:extLst>
                <a:ext uri="{FF2B5EF4-FFF2-40B4-BE49-F238E27FC236}">
                  <a16:creationId xmlns:a16="http://schemas.microsoft.com/office/drawing/2014/main" id="{B944FF36-72A6-8F7C-B368-87C7D399312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4" name="Connecteur droit 173">
              <a:extLst>
                <a:ext uri="{FF2B5EF4-FFF2-40B4-BE49-F238E27FC236}">
                  <a16:creationId xmlns:a16="http://schemas.microsoft.com/office/drawing/2014/main" id="{74E75B08-B64F-3D08-7DCB-FA5C353D06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5" name="ZoneTexte 174">
            <a:extLst>
              <a:ext uri="{FF2B5EF4-FFF2-40B4-BE49-F238E27FC236}">
                <a16:creationId xmlns:a16="http://schemas.microsoft.com/office/drawing/2014/main" id="{C37DA79C-CA8A-77D3-67BE-D766012E3321}"/>
              </a:ext>
            </a:extLst>
          </p:cNvPr>
          <p:cNvSpPr txBox="1"/>
          <p:nvPr/>
        </p:nvSpPr>
        <p:spPr>
          <a:xfrm>
            <a:off x="6253290" y="3498643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115 cm</a:t>
            </a:r>
          </a:p>
        </p:txBody>
      </p:sp>
      <p:grpSp>
        <p:nvGrpSpPr>
          <p:cNvPr id="176" name="Groupe 175">
            <a:extLst>
              <a:ext uri="{FF2B5EF4-FFF2-40B4-BE49-F238E27FC236}">
                <a16:creationId xmlns:a16="http://schemas.microsoft.com/office/drawing/2014/main" id="{D802E354-0ACB-25D0-72A5-D87CC7F327D0}"/>
              </a:ext>
            </a:extLst>
          </p:cNvPr>
          <p:cNvGrpSpPr/>
          <p:nvPr/>
        </p:nvGrpSpPr>
        <p:grpSpPr>
          <a:xfrm>
            <a:off x="3875183" y="5223279"/>
            <a:ext cx="4932797" cy="211484"/>
            <a:chOff x="5014119" y="741016"/>
            <a:chExt cx="3911703" cy="211484"/>
          </a:xfrm>
        </p:grpSpPr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0239B6B3-5622-4041-4142-14354BA31549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7C46F0AF-3A57-9603-A9D3-6A2B60D50E42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9" name="Connecteur droit 178">
              <a:extLst>
                <a:ext uri="{FF2B5EF4-FFF2-40B4-BE49-F238E27FC236}">
                  <a16:creationId xmlns:a16="http://schemas.microsoft.com/office/drawing/2014/main" id="{81248EF8-833D-70B2-9536-CB37435B09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0" name="Connecteur droit 179">
              <a:extLst>
                <a:ext uri="{FF2B5EF4-FFF2-40B4-BE49-F238E27FC236}">
                  <a16:creationId xmlns:a16="http://schemas.microsoft.com/office/drawing/2014/main" id="{9D230BDC-F089-5448-F5D6-52BE38C971E3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1" name="Connecteur droit 180">
              <a:extLst>
                <a:ext uri="{FF2B5EF4-FFF2-40B4-BE49-F238E27FC236}">
                  <a16:creationId xmlns:a16="http://schemas.microsoft.com/office/drawing/2014/main" id="{C856DCFC-84EB-6255-A665-288D3D4B34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2" name="ZoneTexte 181">
            <a:extLst>
              <a:ext uri="{FF2B5EF4-FFF2-40B4-BE49-F238E27FC236}">
                <a16:creationId xmlns:a16="http://schemas.microsoft.com/office/drawing/2014/main" id="{51BFC26A-C016-C193-DA6A-8DDC0EA0090D}"/>
              </a:ext>
            </a:extLst>
          </p:cNvPr>
          <p:cNvSpPr txBox="1"/>
          <p:nvPr/>
        </p:nvSpPr>
        <p:spPr>
          <a:xfrm>
            <a:off x="5745351" y="5309143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131 cm</a:t>
            </a:r>
          </a:p>
        </p:txBody>
      </p:sp>
      <p:grpSp>
        <p:nvGrpSpPr>
          <p:cNvPr id="183" name="Groupe 182">
            <a:extLst>
              <a:ext uri="{FF2B5EF4-FFF2-40B4-BE49-F238E27FC236}">
                <a16:creationId xmlns:a16="http://schemas.microsoft.com/office/drawing/2014/main" id="{DB694125-B394-1488-D079-8FABC82B1367}"/>
              </a:ext>
            </a:extLst>
          </p:cNvPr>
          <p:cNvGrpSpPr/>
          <p:nvPr/>
        </p:nvGrpSpPr>
        <p:grpSpPr>
          <a:xfrm>
            <a:off x="3238504" y="7009436"/>
            <a:ext cx="5588529" cy="211484"/>
            <a:chOff x="5014119" y="741016"/>
            <a:chExt cx="3911703" cy="211484"/>
          </a:xfrm>
        </p:grpSpPr>
        <p:cxnSp>
          <p:nvCxnSpPr>
            <p:cNvPr id="184" name="Connecteur droit 183">
              <a:extLst>
                <a:ext uri="{FF2B5EF4-FFF2-40B4-BE49-F238E27FC236}">
                  <a16:creationId xmlns:a16="http://schemas.microsoft.com/office/drawing/2014/main" id="{BF00CBDE-6210-6FB2-6F0C-7488B19C0DFC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5" name="Connecteur droit 184">
              <a:extLst>
                <a:ext uri="{FF2B5EF4-FFF2-40B4-BE49-F238E27FC236}">
                  <a16:creationId xmlns:a16="http://schemas.microsoft.com/office/drawing/2014/main" id="{F498E293-D1DB-7382-01F8-28B97F5396BC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6" name="Connecteur droit 185">
              <a:extLst>
                <a:ext uri="{FF2B5EF4-FFF2-40B4-BE49-F238E27FC236}">
                  <a16:creationId xmlns:a16="http://schemas.microsoft.com/office/drawing/2014/main" id="{BC81DE44-91A9-1216-C74A-FED74D3512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7" name="Connecteur droit 186">
              <a:extLst>
                <a:ext uri="{FF2B5EF4-FFF2-40B4-BE49-F238E27FC236}">
                  <a16:creationId xmlns:a16="http://schemas.microsoft.com/office/drawing/2014/main" id="{616BE7B4-89DF-F8DC-2846-632BB4AACF4B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8" name="Connecteur droit 187">
              <a:extLst>
                <a:ext uri="{FF2B5EF4-FFF2-40B4-BE49-F238E27FC236}">
                  <a16:creationId xmlns:a16="http://schemas.microsoft.com/office/drawing/2014/main" id="{4F372971-07D0-2EB5-AA84-4D54DBEF2A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9" name="ZoneTexte 188">
            <a:extLst>
              <a:ext uri="{FF2B5EF4-FFF2-40B4-BE49-F238E27FC236}">
                <a16:creationId xmlns:a16="http://schemas.microsoft.com/office/drawing/2014/main" id="{03D787AE-8306-7FDE-9ECE-A298A01DDF34}"/>
              </a:ext>
            </a:extLst>
          </p:cNvPr>
          <p:cNvSpPr txBox="1"/>
          <p:nvPr/>
        </p:nvSpPr>
        <p:spPr>
          <a:xfrm>
            <a:off x="5380376" y="7095300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148 cm</a:t>
            </a:r>
          </a:p>
        </p:txBody>
      </p:sp>
      <p:grpSp>
        <p:nvGrpSpPr>
          <p:cNvPr id="190" name="Groupe 189">
            <a:extLst>
              <a:ext uri="{FF2B5EF4-FFF2-40B4-BE49-F238E27FC236}">
                <a16:creationId xmlns:a16="http://schemas.microsoft.com/office/drawing/2014/main" id="{BB70263E-1B19-94A0-E014-5307870514E9}"/>
              </a:ext>
            </a:extLst>
          </p:cNvPr>
          <p:cNvGrpSpPr/>
          <p:nvPr/>
        </p:nvGrpSpPr>
        <p:grpSpPr>
          <a:xfrm>
            <a:off x="2619377" y="8780124"/>
            <a:ext cx="6208720" cy="211484"/>
            <a:chOff x="5014119" y="741016"/>
            <a:chExt cx="3911703" cy="211484"/>
          </a:xfrm>
        </p:grpSpPr>
        <p:cxnSp>
          <p:nvCxnSpPr>
            <p:cNvPr id="191" name="Connecteur droit 190">
              <a:extLst>
                <a:ext uri="{FF2B5EF4-FFF2-40B4-BE49-F238E27FC236}">
                  <a16:creationId xmlns:a16="http://schemas.microsoft.com/office/drawing/2014/main" id="{791F61AE-DA7D-4A98-0326-BFB813A65B7D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2" name="Connecteur droit 191">
              <a:extLst>
                <a:ext uri="{FF2B5EF4-FFF2-40B4-BE49-F238E27FC236}">
                  <a16:creationId xmlns:a16="http://schemas.microsoft.com/office/drawing/2014/main" id="{10644CF0-88A2-C4C2-D6F6-6EABA31D4A24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3" name="Connecteur droit 192">
              <a:extLst>
                <a:ext uri="{FF2B5EF4-FFF2-40B4-BE49-F238E27FC236}">
                  <a16:creationId xmlns:a16="http://schemas.microsoft.com/office/drawing/2014/main" id="{E9D096EB-40CD-829D-A878-5B42E35A60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4119" y="745331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4" name="Connecteur droit 193">
              <a:extLst>
                <a:ext uri="{FF2B5EF4-FFF2-40B4-BE49-F238E27FC236}">
                  <a16:creationId xmlns:a16="http://schemas.microsoft.com/office/drawing/2014/main" id="{A3B725A2-898C-F16C-9980-139218C90F60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5" name="Connecteur droit 194">
              <a:extLst>
                <a:ext uri="{FF2B5EF4-FFF2-40B4-BE49-F238E27FC236}">
                  <a16:creationId xmlns:a16="http://schemas.microsoft.com/office/drawing/2014/main" id="{5F542B15-D1FC-40AD-8F6D-736D18AC68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56753" y="741016"/>
              <a:ext cx="169069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6" name="ZoneTexte 195">
            <a:extLst>
              <a:ext uri="{FF2B5EF4-FFF2-40B4-BE49-F238E27FC236}">
                <a16:creationId xmlns:a16="http://schemas.microsoft.com/office/drawing/2014/main" id="{EFAE6957-3F55-DC5F-0144-C9BDE15E80D9}"/>
              </a:ext>
            </a:extLst>
          </p:cNvPr>
          <p:cNvSpPr txBox="1"/>
          <p:nvPr/>
        </p:nvSpPr>
        <p:spPr>
          <a:xfrm>
            <a:off x="5052460" y="8860803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165 cm</a:t>
            </a:r>
          </a:p>
        </p:txBody>
      </p:sp>
      <p:grpSp>
        <p:nvGrpSpPr>
          <p:cNvPr id="197" name="Groupe 196">
            <a:extLst>
              <a:ext uri="{FF2B5EF4-FFF2-40B4-BE49-F238E27FC236}">
                <a16:creationId xmlns:a16="http://schemas.microsoft.com/office/drawing/2014/main" id="{35E76803-14B4-620B-5C78-072680375966}"/>
              </a:ext>
            </a:extLst>
          </p:cNvPr>
          <p:cNvGrpSpPr/>
          <p:nvPr/>
        </p:nvGrpSpPr>
        <p:grpSpPr>
          <a:xfrm rot="5400000">
            <a:off x="6539004" y="9541890"/>
            <a:ext cx="1964529" cy="211484"/>
            <a:chOff x="4947583" y="741016"/>
            <a:chExt cx="4032970" cy="211484"/>
          </a:xfrm>
        </p:grpSpPr>
        <p:cxnSp>
          <p:nvCxnSpPr>
            <p:cNvPr id="198" name="Connecteur droit 197">
              <a:extLst>
                <a:ext uri="{FF2B5EF4-FFF2-40B4-BE49-F238E27FC236}">
                  <a16:creationId xmlns:a16="http://schemas.microsoft.com/office/drawing/2014/main" id="{238B7A21-D775-F016-EB47-880D94EF627D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9" name="Connecteur droit 198">
              <a:extLst>
                <a:ext uri="{FF2B5EF4-FFF2-40B4-BE49-F238E27FC236}">
                  <a16:creationId xmlns:a16="http://schemas.microsoft.com/office/drawing/2014/main" id="{AB2A2724-5674-D046-F42A-0BE4499F29D9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0" name="Connecteur droit 199">
              <a:extLst>
                <a:ext uri="{FF2B5EF4-FFF2-40B4-BE49-F238E27FC236}">
                  <a16:creationId xmlns:a16="http://schemas.microsoft.com/office/drawing/2014/main" id="{CD8C0E26-5AAE-C1D4-33F8-B59698C7DBDE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1" name="Connecteur droit 200">
              <a:extLst>
                <a:ext uri="{FF2B5EF4-FFF2-40B4-BE49-F238E27FC236}">
                  <a16:creationId xmlns:a16="http://schemas.microsoft.com/office/drawing/2014/main" id="{A869455C-F8C5-77BD-C8A7-71A21C6E7105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2" name="Connecteur droit 201">
              <a:extLst>
                <a:ext uri="{FF2B5EF4-FFF2-40B4-BE49-F238E27FC236}">
                  <a16:creationId xmlns:a16="http://schemas.microsoft.com/office/drawing/2014/main" id="{3C68E60D-9E6C-CFE2-B0EF-0CAD8F966514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7712" y="719658"/>
              <a:ext cx="211483" cy="25419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7" name="Groupe 206">
            <a:extLst>
              <a:ext uri="{FF2B5EF4-FFF2-40B4-BE49-F238E27FC236}">
                <a16:creationId xmlns:a16="http://schemas.microsoft.com/office/drawing/2014/main" id="{D1F9493C-715E-CEEE-0C5A-A0213F968235}"/>
              </a:ext>
            </a:extLst>
          </p:cNvPr>
          <p:cNvGrpSpPr/>
          <p:nvPr/>
        </p:nvGrpSpPr>
        <p:grpSpPr>
          <a:xfrm rot="5400000">
            <a:off x="6549272" y="7744795"/>
            <a:ext cx="1943986" cy="211484"/>
            <a:chOff x="4947583" y="741016"/>
            <a:chExt cx="4055921" cy="211484"/>
          </a:xfrm>
        </p:grpSpPr>
        <p:cxnSp>
          <p:nvCxnSpPr>
            <p:cNvPr id="208" name="Connecteur droit 207">
              <a:extLst>
                <a:ext uri="{FF2B5EF4-FFF2-40B4-BE49-F238E27FC236}">
                  <a16:creationId xmlns:a16="http://schemas.microsoft.com/office/drawing/2014/main" id="{37C910C0-BC28-4E4D-9597-9E2D8FD9C75E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9" name="Connecteur droit 208">
              <a:extLst>
                <a:ext uri="{FF2B5EF4-FFF2-40B4-BE49-F238E27FC236}">
                  <a16:creationId xmlns:a16="http://schemas.microsoft.com/office/drawing/2014/main" id="{00FAB5B6-2C0B-E72D-D7CB-0AFA847F73DD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0" name="Connecteur droit 209">
              <a:extLst>
                <a:ext uri="{FF2B5EF4-FFF2-40B4-BE49-F238E27FC236}">
                  <a16:creationId xmlns:a16="http://schemas.microsoft.com/office/drawing/2014/main" id="{57FBA25F-C41A-9856-2C9B-1257036A919D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1" name="Connecteur droit 210">
              <a:extLst>
                <a:ext uri="{FF2B5EF4-FFF2-40B4-BE49-F238E27FC236}">
                  <a16:creationId xmlns:a16="http://schemas.microsoft.com/office/drawing/2014/main" id="{9E70833A-8C4B-69FB-76DA-CB4A6D29534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2" name="Connecteur droit 211">
              <a:extLst>
                <a:ext uri="{FF2B5EF4-FFF2-40B4-BE49-F238E27FC236}">
                  <a16:creationId xmlns:a16="http://schemas.microsoft.com/office/drawing/2014/main" id="{2ED3DD2F-6975-711C-56E7-77286D5F9947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5" name="Groupe 214">
            <a:extLst>
              <a:ext uri="{FF2B5EF4-FFF2-40B4-BE49-F238E27FC236}">
                <a16:creationId xmlns:a16="http://schemas.microsoft.com/office/drawing/2014/main" id="{42277E39-14DB-666F-29F5-907B9D27ECB1}"/>
              </a:ext>
            </a:extLst>
          </p:cNvPr>
          <p:cNvGrpSpPr/>
          <p:nvPr/>
        </p:nvGrpSpPr>
        <p:grpSpPr>
          <a:xfrm rot="5400000">
            <a:off x="6581821" y="5918392"/>
            <a:ext cx="1863935" cy="211484"/>
            <a:chOff x="4947583" y="741016"/>
            <a:chExt cx="3900003" cy="211484"/>
          </a:xfrm>
        </p:grpSpPr>
        <p:cxnSp>
          <p:nvCxnSpPr>
            <p:cNvPr id="216" name="Connecteur droit 215">
              <a:extLst>
                <a:ext uri="{FF2B5EF4-FFF2-40B4-BE49-F238E27FC236}">
                  <a16:creationId xmlns:a16="http://schemas.microsoft.com/office/drawing/2014/main" id="{8D5ACBB7-3891-85F7-84B4-D3C7226AD5D3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7" name="Connecteur droit 216">
              <a:extLst>
                <a:ext uri="{FF2B5EF4-FFF2-40B4-BE49-F238E27FC236}">
                  <a16:creationId xmlns:a16="http://schemas.microsoft.com/office/drawing/2014/main" id="{F8AD463D-80C8-70EB-C39F-D259EC8BC340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8" name="Connecteur droit 217">
              <a:extLst>
                <a:ext uri="{FF2B5EF4-FFF2-40B4-BE49-F238E27FC236}">
                  <a16:creationId xmlns:a16="http://schemas.microsoft.com/office/drawing/2014/main" id="{DEDC809E-3D4D-55B0-7C91-E57132B3C4F0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9" name="Connecteur droit 218">
              <a:extLst>
                <a:ext uri="{FF2B5EF4-FFF2-40B4-BE49-F238E27FC236}">
                  <a16:creationId xmlns:a16="http://schemas.microsoft.com/office/drawing/2014/main" id="{236B32E2-A1E6-DC31-2940-18DC1646799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1" name="Groupe 220">
            <a:extLst>
              <a:ext uri="{FF2B5EF4-FFF2-40B4-BE49-F238E27FC236}">
                <a16:creationId xmlns:a16="http://schemas.microsoft.com/office/drawing/2014/main" id="{539E47A7-9DD7-4FCC-0C85-4FA3DD159034}"/>
              </a:ext>
            </a:extLst>
          </p:cNvPr>
          <p:cNvGrpSpPr/>
          <p:nvPr/>
        </p:nvGrpSpPr>
        <p:grpSpPr>
          <a:xfrm rot="5400000">
            <a:off x="6539799" y="4167869"/>
            <a:ext cx="1938453" cy="211484"/>
            <a:chOff x="4947583" y="741016"/>
            <a:chExt cx="4055921" cy="211484"/>
          </a:xfrm>
        </p:grpSpPr>
        <p:cxnSp>
          <p:nvCxnSpPr>
            <p:cNvPr id="222" name="Connecteur droit 221">
              <a:extLst>
                <a:ext uri="{FF2B5EF4-FFF2-40B4-BE49-F238E27FC236}">
                  <a16:creationId xmlns:a16="http://schemas.microsoft.com/office/drawing/2014/main" id="{40517817-CEA5-DD03-7678-B321F575F2C2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3" name="Connecteur droit 222">
              <a:extLst>
                <a:ext uri="{FF2B5EF4-FFF2-40B4-BE49-F238E27FC236}">
                  <a16:creationId xmlns:a16="http://schemas.microsoft.com/office/drawing/2014/main" id="{365E0E37-81A8-9956-A599-7B1C501E58CC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4" name="Connecteur droit 223">
              <a:extLst>
                <a:ext uri="{FF2B5EF4-FFF2-40B4-BE49-F238E27FC236}">
                  <a16:creationId xmlns:a16="http://schemas.microsoft.com/office/drawing/2014/main" id="{76EE2D21-8658-DE0D-58FA-B3E13D455535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5" name="Connecteur droit 224">
              <a:extLst>
                <a:ext uri="{FF2B5EF4-FFF2-40B4-BE49-F238E27FC236}">
                  <a16:creationId xmlns:a16="http://schemas.microsoft.com/office/drawing/2014/main" id="{DA77BB56-7351-77EE-F7D6-A22EB49BD7BB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6" name="Connecteur droit 225">
              <a:extLst>
                <a:ext uri="{FF2B5EF4-FFF2-40B4-BE49-F238E27FC236}">
                  <a16:creationId xmlns:a16="http://schemas.microsoft.com/office/drawing/2014/main" id="{990E7898-CAEE-D791-BB3D-070AD61CB0F1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7" name="Groupe 226">
            <a:extLst>
              <a:ext uri="{FF2B5EF4-FFF2-40B4-BE49-F238E27FC236}">
                <a16:creationId xmlns:a16="http://schemas.microsoft.com/office/drawing/2014/main" id="{574A2541-8E0A-6EC8-71F6-DB366AF8CACE}"/>
              </a:ext>
            </a:extLst>
          </p:cNvPr>
          <p:cNvGrpSpPr/>
          <p:nvPr/>
        </p:nvGrpSpPr>
        <p:grpSpPr>
          <a:xfrm rot="5400000">
            <a:off x="6915626" y="2747580"/>
            <a:ext cx="1193402" cy="220730"/>
            <a:chOff x="6506490" y="731769"/>
            <a:chExt cx="2497014" cy="220730"/>
          </a:xfrm>
        </p:grpSpPr>
        <p:cxnSp>
          <p:nvCxnSpPr>
            <p:cNvPr id="228" name="Connecteur droit 227">
              <a:extLst>
                <a:ext uri="{FF2B5EF4-FFF2-40B4-BE49-F238E27FC236}">
                  <a16:creationId xmlns:a16="http://schemas.microsoft.com/office/drawing/2014/main" id="{4663A6C3-EE13-EB84-1194-4D80A083750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747779" y="-255204"/>
              <a:ext cx="0" cy="219961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9" name="Connecteur droit 228">
              <a:extLst>
                <a:ext uri="{FF2B5EF4-FFF2-40B4-BE49-F238E27FC236}">
                  <a16:creationId xmlns:a16="http://schemas.microsoft.com/office/drawing/2014/main" id="{242D324E-5803-DA8E-C355-F18C465553DD}"/>
                </a:ext>
              </a:extLst>
            </p:cNvPr>
            <p:cNvCxnSpPr/>
            <p:nvPr/>
          </p:nvCxnSpPr>
          <p:spPr>
            <a:xfrm>
              <a:off x="6656369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0" name="Connecteur droit 229">
              <a:extLst>
                <a:ext uri="{FF2B5EF4-FFF2-40B4-BE49-F238E27FC236}">
                  <a16:creationId xmlns:a16="http://schemas.microsoft.com/office/drawing/2014/main" id="{1FD18CF0-E40D-F519-C537-CE37BEA33111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6569277" y="669308"/>
              <a:ext cx="206843" cy="33241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1" name="Connecteur droit 230">
              <a:extLst>
                <a:ext uri="{FF2B5EF4-FFF2-40B4-BE49-F238E27FC236}">
                  <a16:creationId xmlns:a16="http://schemas.microsoft.com/office/drawing/2014/main" id="{15F53E6D-EE18-81A8-5739-0B71954CF342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2" name="Connecteur droit 231">
              <a:extLst>
                <a:ext uri="{FF2B5EF4-FFF2-40B4-BE49-F238E27FC236}">
                  <a16:creationId xmlns:a16="http://schemas.microsoft.com/office/drawing/2014/main" id="{57D56122-8160-A3B9-B207-CF5352B8EE6F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4" name="ZoneTexte 233">
            <a:extLst>
              <a:ext uri="{FF2B5EF4-FFF2-40B4-BE49-F238E27FC236}">
                <a16:creationId xmlns:a16="http://schemas.microsoft.com/office/drawing/2014/main" id="{5017766B-56B7-B2AD-09EE-E7A982CD8104}"/>
              </a:ext>
            </a:extLst>
          </p:cNvPr>
          <p:cNvSpPr txBox="1"/>
          <p:nvPr/>
        </p:nvSpPr>
        <p:spPr>
          <a:xfrm rot="5400000">
            <a:off x="7088873" y="2722334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sp>
        <p:nvSpPr>
          <p:cNvPr id="235" name="ZoneTexte 234">
            <a:extLst>
              <a:ext uri="{FF2B5EF4-FFF2-40B4-BE49-F238E27FC236}">
                <a16:creationId xmlns:a16="http://schemas.microsoft.com/office/drawing/2014/main" id="{41A6AFCE-4025-89E5-0AC0-EB44BF58C0A8}"/>
              </a:ext>
            </a:extLst>
          </p:cNvPr>
          <p:cNvSpPr txBox="1"/>
          <p:nvPr/>
        </p:nvSpPr>
        <p:spPr>
          <a:xfrm rot="5400000">
            <a:off x="7129899" y="4145082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50 cm</a:t>
            </a:r>
          </a:p>
        </p:txBody>
      </p:sp>
      <p:sp>
        <p:nvSpPr>
          <p:cNvPr id="239" name="ZoneTexte 238">
            <a:extLst>
              <a:ext uri="{FF2B5EF4-FFF2-40B4-BE49-F238E27FC236}">
                <a16:creationId xmlns:a16="http://schemas.microsoft.com/office/drawing/2014/main" id="{9042CA52-2FC9-6BA0-5342-A1EDB2F8B1E5}"/>
              </a:ext>
            </a:extLst>
          </p:cNvPr>
          <p:cNvSpPr txBox="1"/>
          <p:nvPr/>
        </p:nvSpPr>
        <p:spPr>
          <a:xfrm rot="5400000">
            <a:off x="7129899" y="6007574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50 cm</a:t>
            </a:r>
          </a:p>
        </p:txBody>
      </p:sp>
      <p:sp>
        <p:nvSpPr>
          <p:cNvPr id="240" name="ZoneTexte 239">
            <a:extLst>
              <a:ext uri="{FF2B5EF4-FFF2-40B4-BE49-F238E27FC236}">
                <a16:creationId xmlns:a16="http://schemas.microsoft.com/office/drawing/2014/main" id="{62D1C1D3-C01D-A9F6-19A0-B72FB404ED23}"/>
              </a:ext>
            </a:extLst>
          </p:cNvPr>
          <p:cNvSpPr txBox="1"/>
          <p:nvPr/>
        </p:nvSpPr>
        <p:spPr>
          <a:xfrm rot="5400000">
            <a:off x="7129899" y="7760790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50 cm</a:t>
            </a:r>
          </a:p>
        </p:txBody>
      </p:sp>
      <p:sp>
        <p:nvSpPr>
          <p:cNvPr id="241" name="ZoneTexte 240">
            <a:extLst>
              <a:ext uri="{FF2B5EF4-FFF2-40B4-BE49-F238E27FC236}">
                <a16:creationId xmlns:a16="http://schemas.microsoft.com/office/drawing/2014/main" id="{A1782DCB-E70F-2AC9-456E-41F06C1730E3}"/>
              </a:ext>
            </a:extLst>
          </p:cNvPr>
          <p:cNvSpPr txBox="1"/>
          <p:nvPr/>
        </p:nvSpPr>
        <p:spPr>
          <a:xfrm rot="5400000">
            <a:off x="7129899" y="9673190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50 cm</a:t>
            </a:r>
          </a:p>
        </p:txBody>
      </p:sp>
      <p:grpSp>
        <p:nvGrpSpPr>
          <p:cNvPr id="242" name="Groupe 241">
            <a:extLst>
              <a:ext uri="{FF2B5EF4-FFF2-40B4-BE49-F238E27FC236}">
                <a16:creationId xmlns:a16="http://schemas.microsoft.com/office/drawing/2014/main" id="{D41B0F9B-1697-0DE8-2184-AD680E3B0FE3}"/>
              </a:ext>
            </a:extLst>
          </p:cNvPr>
          <p:cNvGrpSpPr/>
          <p:nvPr/>
        </p:nvGrpSpPr>
        <p:grpSpPr>
          <a:xfrm rot="5400000">
            <a:off x="6906399" y="1686101"/>
            <a:ext cx="1231506" cy="220730"/>
            <a:chOff x="6426771" y="731769"/>
            <a:chExt cx="2576733" cy="220730"/>
          </a:xfrm>
        </p:grpSpPr>
        <p:cxnSp>
          <p:nvCxnSpPr>
            <p:cNvPr id="243" name="Connecteur droit 242">
              <a:extLst>
                <a:ext uri="{FF2B5EF4-FFF2-40B4-BE49-F238E27FC236}">
                  <a16:creationId xmlns:a16="http://schemas.microsoft.com/office/drawing/2014/main" id="{DDB1167F-3FBD-F23A-3280-A204804E63A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707347" y="-295635"/>
              <a:ext cx="0" cy="22804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4" name="Connecteur droit 243">
              <a:extLst>
                <a:ext uri="{FF2B5EF4-FFF2-40B4-BE49-F238E27FC236}">
                  <a16:creationId xmlns:a16="http://schemas.microsoft.com/office/drawing/2014/main" id="{8E31C49D-14B7-C338-B605-8D7791C2E42C}"/>
                </a:ext>
              </a:extLst>
            </p:cNvPr>
            <p:cNvCxnSpPr/>
            <p:nvPr/>
          </p:nvCxnSpPr>
          <p:spPr>
            <a:xfrm>
              <a:off x="6576651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5" name="Connecteur droit 244">
              <a:extLst>
                <a:ext uri="{FF2B5EF4-FFF2-40B4-BE49-F238E27FC236}">
                  <a16:creationId xmlns:a16="http://schemas.microsoft.com/office/drawing/2014/main" id="{5C669F03-6E19-B7C1-0B83-0B1C3BC2E5FE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6489558" y="669304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6" name="Connecteur droit 245">
              <a:extLst>
                <a:ext uri="{FF2B5EF4-FFF2-40B4-BE49-F238E27FC236}">
                  <a16:creationId xmlns:a16="http://schemas.microsoft.com/office/drawing/2014/main" id="{B8AF1FE0-D331-19B2-9394-EBA6FB04C8FA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Connecteur droit 246">
              <a:extLst>
                <a:ext uri="{FF2B5EF4-FFF2-40B4-BE49-F238E27FC236}">
                  <a16:creationId xmlns:a16="http://schemas.microsoft.com/office/drawing/2014/main" id="{CE995E96-FEC9-1255-1A5A-AB85884A1E00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8" name="ZoneTexte 247">
            <a:extLst>
              <a:ext uri="{FF2B5EF4-FFF2-40B4-BE49-F238E27FC236}">
                <a16:creationId xmlns:a16="http://schemas.microsoft.com/office/drawing/2014/main" id="{CE026F7C-8809-256D-DB1F-65B633612222}"/>
              </a:ext>
            </a:extLst>
          </p:cNvPr>
          <p:cNvSpPr txBox="1"/>
          <p:nvPr/>
        </p:nvSpPr>
        <p:spPr>
          <a:xfrm rot="5400000">
            <a:off x="7110675" y="1667187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grpSp>
        <p:nvGrpSpPr>
          <p:cNvPr id="250" name="Groupe 249">
            <a:extLst>
              <a:ext uri="{FF2B5EF4-FFF2-40B4-BE49-F238E27FC236}">
                <a16:creationId xmlns:a16="http://schemas.microsoft.com/office/drawing/2014/main" id="{EC2DDAB0-D0D2-B15D-D840-A5466B27A731}"/>
              </a:ext>
            </a:extLst>
          </p:cNvPr>
          <p:cNvGrpSpPr/>
          <p:nvPr/>
        </p:nvGrpSpPr>
        <p:grpSpPr>
          <a:xfrm rot="5400000">
            <a:off x="6939932" y="11028725"/>
            <a:ext cx="1164434" cy="220730"/>
            <a:chOff x="6567109" y="731769"/>
            <a:chExt cx="2436395" cy="220730"/>
          </a:xfrm>
        </p:grpSpPr>
        <p:cxnSp>
          <p:nvCxnSpPr>
            <p:cNvPr id="251" name="Connecteur droit 250">
              <a:extLst>
                <a:ext uri="{FF2B5EF4-FFF2-40B4-BE49-F238E27FC236}">
                  <a16:creationId xmlns:a16="http://schemas.microsoft.com/office/drawing/2014/main" id="{B8160E47-1351-B405-1090-3653E1C3C1E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707347" y="-295635"/>
              <a:ext cx="0" cy="22804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2" name="Connecteur droit 251">
              <a:extLst>
                <a:ext uri="{FF2B5EF4-FFF2-40B4-BE49-F238E27FC236}">
                  <a16:creationId xmlns:a16="http://schemas.microsoft.com/office/drawing/2014/main" id="{7D3F92F0-50E5-6172-94FB-DEA35F679993}"/>
                </a:ext>
              </a:extLst>
            </p:cNvPr>
            <p:cNvCxnSpPr/>
            <p:nvPr/>
          </p:nvCxnSpPr>
          <p:spPr>
            <a:xfrm>
              <a:off x="6576651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4" name="Connecteur droit 253">
              <a:extLst>
                <a:ext uri="{FF2B5EF4-FFF2-40B4-BE49-F238E27FC236}">
                  <a16:creationId xmlns:a16="http://schemas.microsoft.com/office/drawing/2014/main" id="{1ECF0F8E-224F-3115-E5A8-153B0EA13274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5" name="Connecteur droit 254">
              <a:extLst>
                <a:ext uri="{FF2B5EF4-FFF2-40B4-BE49-F238E27FC236}">
                  <a16:creationId xmlns:a16="http://schemas.microsoft.com/office/drawing/2014/main" id="{DC8B0A0D-C358-939B-57B8-F8D839AD4A02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6" name="ZoneTexte 255">
            <a:extLst>
              <a:ext uri="{FF2B5EF4-FFF2-40B4-BE49-F238E27FC236}">
                <a16:creationId xmlns:a16="http://schemas.microsoft.com/office/drawing/2014/main" id="{CCC197A1-B71B-E140-95FC-AA4716052DEE}"/>
              </a:ext>
            </a:extLst>
          </p:cNvPr>
          <p:cNvSpPr txBox="1"/>
          <p:nvPr/>
        </p:nvSpPr>
        <p:spPr>
          <a:xfrm rot="5400000">
            <a:off x="7110672" y="10976275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grpSp>
        <p:nvGrpSpPr>
          <p:cNvPr id="260" name="Groupe 259">
            <a:extLst>
              <a:ext uri="{FF2B5EF4-FFF2-40B4-BE49-F238E27FC236}">
                <a16:creationId xmlns:a16="http://schemas.microsoft.com/office/drawing/2014/main" id="{61E08E5F-6BE4-6458-91D8-25BAFF8C2129}"/>
              </a:ext>
            </a:extLst>
          </p:cNvPr>
          <p:cNvGrpSpPr/>
          <p:nvPr/>
        </p:nvGrpSpPr>
        <p:grpSpPr>
          <a:xfrm>
            <a:off x="5255419" y="11276286"/>
            <a:ext cx="3417861" cy="211484"/>
            <a:chOff x="4947583" y="741016"/>
            <a:chExt cx="4055921" cy="211484"/>
          </a:xfrm>
        </p:grpSpPr>
        <p:cxnSp>
          <p:nvCxnSpPr>
            <p:cNvPr id="261" name="Connecteur droit 260">
              <a:extLst>
                <a:ext uri="{FF2B5EF4-FFF2-40B4-BE49-F238E27FC236}">
                  <a16:creationId xmlns:a16="http://schemas.microsoft.com/office/drawing/2014/main" id="{C87C65E5-0C95-B535-85D2-A2B0B8B8ACE7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2" name="Connecteur droit 261">
              <a:extLst>
                <a:ext uri="{FF2B5EF4-FFF2-40B4-BE49-F238E27FC236}">
                  <a16:creationId xmlns:a16="http://schemas.microsoft.com/office/drawing/2014/main" id="{C40BCD47-2BAB-194B-9D78-15A7E8CD06B8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3" name="Connecteur droit 262">
              <a:extLst>
                <a:ext uri="{FF2B5EF4-FFF2-40B4-BE49-F238E27FC236}">
                  <a16:creationId xmlns:a16="http://schemas.microsoft.com/office/drawing/2014/main" id="{A0BF1DB3-383F-F28D-CAC7-F84987BB655D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4" name="Connecteur droit 263">
              <a:extLst>
                <a:ext uri="{FF2B5EF4-FFF2-40B4-BE49-F238E27FC236}">
                  <a16:creationId xmlns:a16="http://schemas.microsoft.com/office/drawing/2014/main" id="{62F95FB7-5B81-8109-4051-5B89904FB78D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5" name="Connecteur droit 264">
              <a:extLst>
                <a:ext uri="{FF2B5EF4-FFF2-40B4-BE49-F238E27FC236}">
                  <a16:creationId xmlns:a16="http://schemas.microsoft.com/office/drawing/2014/main" id="{308DA49B-3B0D-0E64-3C8E-2DBB77DD6338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66" name="ZoneTexte 265">
            <a:extLst>
              <a:ext uri="{FF2B5EF4-FFF2-40B4-BE49-F238E27FC236}">
                <a16:creationId xmlns:a16="http://schemas.microsoft.com/office/drawing/2014/main" id="{4DF0B285-16F5-1385-B64C-E4C1911D3D33}"/>
              </a:ext>
            </a:extLst>
          </p:cNvPr>
          <p:cNvSpPr txBox="1"/>
          <p:nvPr/>
        </p:nvSpPr>
        <p:spPr>
          <a:xfrm>
            <a:off x="5931585" y="11152488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90 cm</a:t>
            </a:r>
          </a:p>
        </p:txBody>
      </p:sp>
      <p:grpSp>
        <p:nvGrpSpPr>
          <p:cNvPr id="267" name="Groupe 266">
            <a:extLst>
              <a:ext uri="{FF2B5EF4-FFF2-40B4-BE49-F238E27FC236}">
                <a16:creationId xmlns:a16="http://schemas.microsoft.com/office/drawing/2014/main" id="{1183E798-AD84-EC2B-7F77-B34B6B3CFBFF}"/>
              </a:ext>
            </a:extLst>
          </p:cNvPr>
          <p:cNvGrpSpPr/>
          <p:nvPr/>
        </p:nvGrpSpPr>
        <p:grpSpPr>
          <a:xfrm>
            <a:off x="2004427" y="11286609"/>
            <a:ext cx="3465301" cy="211484"/>
            <a:chOff x="4947583" y="741016"/>
            <a:chExt cx="4055921" cy="211484"/>
          </a:xfrm>
        </p:grpSpPr>
        <p:cxnSp>
          <p:nvCxnSpPr>
            <p:cNvPr id="268" name="Connecteur droit 267">
              <a:extLst>
                <a:ext uri="{FF2B5EF4-FFF2-40B4-BE49-F238E27FC236}">
                  <a16:creationId xmlns:a16="http://schemas.microsoft.com/office/drawing/2014/main" id="{9B4A10B2-789E-16EE-A8FE-26AB4FF267DC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9" name="Connecteur droit 268">
              <a:extLst>
                <a:ext uri="{FF2B5EF4-FFF2-40B4-BE49-F238E27FC236}">
                  <a16:creationId xmlns:a16="http://schemas.microsoft.com/office/drawing/2014/main" id="{F3862EA6-2C1D-0592-96E7-0D56872DA2AC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0" name="Connecteur droit 269">
              <a:extLst>
                <a:ext uri="{FF2B5EF4-FFF2-40B4-BE49-F238E27FC236}">
                  <a16:creationId xmlns:a16="http://schemas.microsoft.com/office/drawing/2014/main" id="{C2DC3023-7B5A-D08F-FAAD-A571BA5575D5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1" name="Connecteur droit 270">
              <a:extLst>
                <a:ext uri="{FF2B5EF4-FFF2-40B4-BE49-F238E27FC236}">
                  <a16:creationId xmlns:a16="http://schemas.microsoft.com/office/drawing/2014/main" id="{0F6D0B71-4096-2CF4-664A-66F8753794B5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2" name="Connecteur droit 271">
              <a:extLst>
                <a:ext uri="{FF2B5EF4-FFF2-40B4-BE49-F238E27FC236}">
                  <a16:creationId xmlns:a16="http://schemas.microsoft.com/office/drawing/2014/main" id="{E080FB09-76D2-874F-583B-66FF249ECA5B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73" name="ZoneTexte 272">
            <a:extLst>
              <a:ext uri="{FF2B5EF4-FFF2-40B4-BE49-F238E27FC236}">
                <a16:creationId xmlns:a16="http://schemas.microsoft.com/office/drawing/2014/main" id="{7C628C48-E50E-A08D-6EDB-D0CDC5288A2F}"/>
              </a:ext>
            </a:extLst>
          </p:cNvPr>
          <p:cNvSpPr txBox="1"/>
          <p:nvPr/>
        </p:nvSpPr>
        <p:spPr>
          <a:xfrm>
            <a:off x="2680594" y="11162811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90 cm</a:t>
            </a:r>
          </a:p>
        </p:txBody>
      </p:sp>
      <p:grpSp>
        <p:nvGrpSpPr>
          <p:cNvPr id="274" name="Groupe 273">
            <a:extLst>
              <a:ext uri="{FF2B5EF4-FFF2-40B4-BE49-F238E27FC236}">
                <a16:creationId xmlns:a16="http://schemas.microsoft.com/office/drawing/2014/main" id="{AB0A7D2F-3090-03A6-CC1D-C4C9291A1714}"/>
              </a:ext>
            </a:extLst>
          </p:cNvPr>
          <p:cNvGrpSpPr/>
          <p:nvPr/>
        </p:nvGrpSpPr>
        <p:grpSpPr>
          <a:xfrm>
            <a:off x="5226054" y="1936700"/>
            <a:ext cx="3510082" cy="211484"/>
            <a:chOff x="4947583" y="741016"/>
            <a:chExt cx="4055921" cy="211484"/>
          </a:xfrm>
        </p:grpSpPr>
        <p:cxnSp>
          <p:nvCxnSpPr>
            <p:cNvPr id="275" name="Connecteur droit 274">
              <a:extLst>
                <a:ext uri="{FF2B5EF4-FFF2-40B4-BE49-F238E27FC236}">
                  <a16:creationId xmlns:a16="http://schemas.microsoft.com/office/drawing/2014/main" id="{F884B96B-88D9-3562-3349-025273295CD7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6" name="Connecteur droit 275">
              <a:extLst>
                <a:ext uri="{FF2B5EF4-FFF2-40B4-BE49-F238E27FC236}">
                  <a16:creationId xmlns:a16="http://schemas.microsoft.com/office/drawing/2014/main" id="{A144ABAA-E684-0738-D755-E5808ED1CDF6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7" name="Connecteur droit 276">
              <a:extLst>
                <a:ext uri="{FF2B5EF4-FFF2-40B4-BE49-F238E27FC236}">
                  <a16:creationId xmlns:a16="http://schemas.microsoft.com/office/drawing/2014/main" id="{8D9746F6-6D65-2BAB-807D-7A85E00D6F0E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5010370" y="682870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8" name="Connecteur droit 277">
              <a:extLst>
                <a:ext uri="{FF2B5EF4-FFF2-40B4-BE49-F238E27FC236}">
                  <a16:creationId xmlns:a16="http://schemas.microsoft.com/office/drawing/2014/main" id="{6D43336F-6A86-B8A4-0B6B-3F4DD14A2C76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9" name="Connecteur droit 278">
              <a:extLst>
                <a:ext uri="{FF2B5EF4-FFF2-40B4-BE49-F238E27FC236}">
                  <a16:creationId xmlns:a16="http://schemas.microsoft.com/office/drawing/2014/main" id="{1F13BAA0-EEF4-DEE5-FA69-F033F1402622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0" name="ZoneTexte 279">
            <a:extLst>
              <a:ext uri="{FF2B5EF4-FFF2-40B4-BE49-F238E27FC236}">
                <a16:creationId xmlns:a16="http://schemas.microsoft.com/office/drawing/2014/main" id="{247DA6E8-C863-3556-016C-6DF0F2E53B8E}"/>
              </a:ext>
            </a:extLst>
          </p:cNvPr>
          <p:cNvSpPr txBox="1"/>
          <p:nvPr/>
        </p:nvSpPr>
        <p:spPr>
          <a:xfrm>
            <a:off x="5994440" y="1812902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90 cm</a:t>
            </a:r>
          </a:p>
        </p:txBody>
      </p:sp>
      <p:grpSp>
        <p:nvGrpSpPr>
          <p:cNvPr id="281" name="Groupe 280">
            <a:extLst>
              <a:ext uri="{FF2B5EF4-FFF2-40B4-BE49-F238E27FC236}">
                <a16:creationId xmlns:a16="http://schemas.microsoft.com/office/drawing/2014/main" id="{8EB68FE0-C847-78E9-F502-86413D84DC63}"/>
              </a:ext>
            </a:extLst>
          </p:cNvPr>
          <p:cNvGrpSpPr/>
          <p:nvPr/>
        </p:nvGrpSpPr>
        <p:grpSpPr>
          <a:xfrm rot="5400000">
            <a:off x="3659809" y="11028095"/>
            <a:ext cx="1164434" cy="220730"/>
            <a:chOff x="6567109" y="731769"/>
            <a:chExt cx="2436395" cy="220730"/>
          </a:xfrm>
        </p:grpSpPr>
        <p:cxnSp>
          <p:nvCxnSpPr>
            <p:cNvPr id="282" name="Connecteur droit 281">
              <a:extLst>
                <a:ext uri="{FF2B5EF4-FFF2-40B4-BE49-F238E27FC236}">
                  <a16:creationId xmlns:a16="http://schemas.microsoft.com/office/drawing/2014/main" id="{413C5FFB-ED41-6189-993A-D30E247ECAD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707347" y="-295635"/>
              <a:ext cx="0" cy="22804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3" name="Connecteur droit 282">
              <a:extLst>
                <a:ext uri="{FF2B5EF4-FFF2-40B4-BE49-F238E27FC236}">
                  <a16:creationId xmlns:a16="http://schemas.microsoft.com/office/drawing/2014/main" id="{E4DC0A57-9934-BF4D-BB6C-A480D45F14F5}"/>
                </a:ext>
              </a:extLst>
            </p:cNvPr>
            <p:cNvCxnSpPr/>
            <p:nvPr/>
          </p:nvCxnSpPr>
          <p:spPr>
            <a:xfrm>
              <a:off x="6576651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4" name="Connecteur droit 283">
              <a:extLst>
                <a:ext uri="{FF2B5EF4-FFF2-40B4-BE49-F238E27FC236}">
                  <a16:creationId xmlns:a16="http://schemas.microsoft.com/office/drawing/2014/main" id="{62883EB5-243C-34A0-5AC2-44ED56DC780B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5" name="Connecteur droit 284">
              <a:extLst>
                <a:ext uri="{FF2B5EF4-FFF2-40B4-BE49-F238E27FC236}">
                  <a16:creationId xmlns:a16="http://schemas.microsoft.com/office/drawing/2014/main" id="{4FC55A0B-7E8B-D8AB-60C0-94DFF4BFF627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42035" y="691030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6" name="ZoneTexte 285">
            <a:extLst>
              <a:ext uri="{FF2B5EF4-FFF2-40B4-BE49-F238E27FC236}">
                <a16:creationId xmlns:a16="http://schemas.microsoft.com/office/drawing/2014/main" id="{A837C5B9-D575-9B7D-1694-64D93310F91B}"/>
              </a:ext>
            </a:extLst>
          </p:cNvPr>
          <p:cNvSpPr txBox="1"/>
          <p:nvPr/>
        </p:nvSpPr>
        <p:spPr>
          <a:xfrm rot="5400000">
            <a:off x="3830549" y="10975645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30 cm</a:t>
            </a:r>
          </a:p>
        </p:txBody>
      </p:sp>
      <p:grpSp>
        <p:nvGrpSpPr>
          <p:cNvPr id="287" name="Groupe 286">
            <a:extLst>
              <a:ext uri="{FF2B5EF4-FFF2-40B4-BE49-F238E27FC236}">
                <a16:creationId xmlns:a16="http://schemas.microsoft.com/office/drawing/2014/main" id="{27262F91-6812-EDB1-6B30-C3E20298655E}"/>
              </a:ext>
            </a:extLst>
          </p:cNvPr>
          <p:cNvGrpSpPr/>
          <p:nvPr/>
        </p:nvGrpSpPr>
        <p:grpSpPr>
          <a:xfrm rot="5400000">
            <a:off x="8809195" y="12060576"/>
            <a:ext cx="484306" cy="207169"/>
            <a:chOff x="6567109" y="741016"/>
            <a:chExt cx="2673653" cy="207169"/>
          </a:xfrm>
        </p:grpSpPr>
        <p:cxnSp>
          <p:nvCxnSpPr>
            <p:cNvPr id="288" name="Connecteur droit 287">
              <a:extLst>
                <a:ext uri="{FF2B5EF4-FFF2-40B4-BE49-F238E27FC236}">
                  <a16:creationId xmlns:a16="http://schemas.microsoft.com/office/drawing/2014/main" id="{C528E675-AFC5-F4FD-28D8-A6BAD261B7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707347" y="-295635"/>
              <a:ext cx="0" cy="22804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0" name="Connecteur droit 289">
              <a:extLst>
                <a:ext uri="{FF2B5EF4-FFF2-40B4-BE49-F238E27FC236}">
                  <a16:creationId xmlns:a16="http://schemas.microsoft.com/office/drawing/2014/main" id="{E854CF27-7C9D-E655-5C43-47513CA6F1CB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1" name="Connecteur droit 290">
              <a:extLst>
                <a:ext uri="{FF2B5EF4-FFF2-40B4-BE49-F238E27FC236}">
                  <a16:creationId xmlns:a16="http://schemas.microsoft.com/office/drawing/2014/main" id="{7143DB34-3098-80FD-304D-854E87CFD7AA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66661" y="470728"/>
              <a:ext cx="185737" cy="76246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2" name="ZoneTexte 291">
            <a:extLst>
              <a:ext uri="{FF2B5EF4-FFF2-40B4-BE49-F238E27FC236}">
                <a16:creationId xmlns:a16="http://schemas.microsoft.com/office/drawing/2014/main" id="{E0A80FF2-AB91-1A37-F0A3-A2CC5492C4AF}"/>
              </a:ext>
            </a:extLst>
          </p:cNvPr>
          <p:cNvSpPr txBox="1"/>
          <p:nvPr/>
        </p:nvSpPr>
        <p:spPr>
          <a:xfrm rot="16200000">
            <a:off x="8948159" y="11993331"/>
            <a:ext cx="5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10 cm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FDAD91E-9A86-0F9E-BD4E-9BAB1D8324CE}"/>
              </a:ext>
            </a:extLst>
          </p:cNvPr>
          <p:cNvSpPr/>
          <p:nvPr/>
        </p:nvSpPr>
        <p:spPr>
          <a:xfrm>
            <a:off x="6576972" y="2385915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4CAAAB54-D611-816B-0ABF-0A27E827E52C}"/>
              </a:ext>
            </a:extLst>
          </p:cNvPr>
          <p:cNvSpPr/>
          <p:nvPr/>
        </p:nvSpPr>
        <p:spPr>
          <a:xfrm>
            <a:off x="8022274" y="3147324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B307D6A-3044-98B5-2B6C-EE8DD121364E}"/>
              </a:ext>
            </a:extLst>
          </p:cNvPr>
          <p:cNvSpPr/>
          <p:nvPr/>
        </p:nvSpPr>
        <p:spPr>
          <a:xfrm>
            <a:off x="8000959" y="4883797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2739D404-7DCC-4AE3-6528-7E9A4E206D65}"/>
              </a:ext>
            </a:extLst>
          </p:cNvPr>
          <p:cNvSpPr/>
          <p:nvPr/>
        </p:nvSpPr>
        <p:spPr>
          <a:xfrm>
            <a:off x="7915872" y="6861379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734FC404-2A90-6E04-5881-57DB0D18B025}"/>
              </a:ext>
            </a:extLst>
          </p:cNvPr>
          <p:cNvSpPr/>
          <p:nvPr/>
        </p:nvSpPr>
        <p:spPr>
          <a:xfrm>
            <a:off x="8068549" y="8493435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2B7DC491-0738-5A15-FB4D-697A60F3A0BC}"/>
              </a:ext>
            </a:extLst>
          </p:cNvPr>
          <p:cNvSpPr/>
          <p:nvPr/>
        </p:nvSpPr>
        <p:spPr>
          <a:xfrm>
            <a:off x="4411296" y="3960267"/>
            <a:ext cx="479790" cy="38600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7F5F8A7B-20C0-5542-13E6-0CE092BBFF86}"/>
              </a:ext>
            </a:extLst>
          </p:cNvPr>
          <p:cNvSpPr/>
          <p:nvPr/>
        </p:nvSpPr>
        <p:spPr>
          <a:xfrm>
            <a:off x="5401284" y="4017114"/>
            <a:ext cx="456591" cy="38600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C72D05C2-E6C9-3C9F-8F3B-5305C0B37A0D}"/>
              </a:ext>
            </a:extLst>
          </p:cNvPr>
          <p:cNvSpPr/>
          <p:nvPr/>
        </p:nvSpPr>
        <p:spPr>
          <a:xfrm>
            <a:off x="8142438" y="3917182"/>
            <a:ext cx="456591" cy="38600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0C59535D-43C9-9C2F-6B05-B2ED998FEDA2}"/>
              </a:ext>
            </a:extLst>
          </p:cNvPr>
          <p:cNvSpPr txBox="1"/>
          <p:nvPr/>
        </p:nvSpPr>
        <p:spPr>
          <a:xfrm rot="5400000">
            <a:off x="7667367" y="1401737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15 cm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701CE4B-097A-097B-F9A7-AC6D0C97BDFF}"/>
              </a:ext>
            </a:extLst>
          </p:cNvPr>
          <p:cNvGrpSpPr/>
          <p:nvPr/>
        </p:nvGrpSpPr>
        <p:grpSpPr>
          <a:xfrm rot="5400000">
            <a:off x="8033846" y="1442512"/>
            <a:ext cx="651201" cy="215957"/>
            <a:chOff x="6426771" y="722981"/>
            <a:chExt cx="1362535" cy="215957"/>
          </a:xfrm>
        </p:grpSpPr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57BAD3F6-4373-5E1C-373C-80E3A16F866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96505" y="315206"/>
              <a:ext cx="0" cy="105879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9BC0BFB1-FF3B-74C5-32F3-1086A4FDB91A}"/>
                </a:ext>
              </a:extLst>
            </p:cNvPr>
            <p:cNvCxnSpPr/>
            <p:nvPr/>
          </p:nvCxnSpPr>
          <p:spPr>
            <a:xfrm>
              <a:off x="6576651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4150631A-CB14-B8E1-8A88-A7FF4AED430A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6489558" y="669304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5F6488B0-49BF-A0E2-FDE6-51749CA1D724}"/>
                </a:ext>
              </a:extLst>
            </p:cNvPr>
            <p:cNvCxnSpPr/>
            <p:nvPr/>
          </p:nvCxnSpPr>
          <p:spPr>
            <a:xfrm>
              <a:off x="7625897" y="72298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3A66A7F2-4A9D-5D99-F04C-8D95C10541F1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7527837" y="672993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5" name="ZoneTexte 74">
            <a:extLst>
              <a:ext uri="{FF2B5EF4-FFF2-40B4-BE49-F238E27FC236}">
                <a16:creationId xmlns:a16="http://schemas.microsoft.com/office/drawing/2014/main" id="{64130D24-E446-E797-1A05-26E427D0086A}"/>
              </a:ext>
            </a:extLst>
          </p:cNvPr>
          <p:cNvSpPr txBox="1"/>
          <p:nvPr/>
        </p:nvSpPr>
        <p:spPr>
          <a:xfrm rot="5400000">
            <a:off x="7653804" y="10710832"/>
            <a:ext cx="1069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15 cm</a:t>
            </a:r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A8B06B83-BB71-295D-658C-E24AE26F70A0}"/>
              </a:ext>
            </a:extLst>
          </p:cNvPr>
          <p:cNvGrpSpPr/>
          <p:nvPr/>
        </p:nvGrpSpPr>
        <p:grpSpPr>
          <a:xfrm rot="5400000">
            <a:off x="8020283" y="10751607"/>
            <a:ext cx="651201" cy="215957"/>
            <a:chOff x="6426771" y="722981"/>
            <a:chExt cx="1362535" cy="215957"/>
          </a:xfrm>
        </p:grpSpPr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CDC0C399-A032-3BF3-F0B5-1B7D1FB5333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096505" y="315206"/>
              <a:ext cx="0" cy="105879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DBB9C78-087E-3787-7CA3-B87A2A3D8164}"/>
                </a:ext>
              </a:extLst>
            </p:cNvPr>
            <p:cNvCxnSpPr/>
            <p:nvPr/>
          </p:nvCxnSpPr>
          <p:spPr>
            <a:xfrm>
              <a:off x="6576651" y="731769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BE8BF0A8-89E7-7EE2-AE76-C5F92244BD2B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6489558" y="669304"/>
              <a:ext cx="206843" cy="33241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F184C86B-4DAE-7397-C61B-3C3E922233C1}"/>
                </a:ext>
              </a:extLst>
            </p:cNvPr>
            <p:cNvCxnSpPr/>
            <p:nvPr/>
          </p:nvCxnSpPr>
          <p:spPr>
            <a:xfrm>
              <a:off x="7625897" y="72298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61A65A9-406B-C04B-0551-2087325F78FA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7527837" y="672993"/>
              <a:ext cx="197922" cy="3250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9B6E8B08-0B26-FD27-A411-E3F41F92B133}"/>
              </a:ext>
            </a:extLst>
          </p:cNvPr>
          <p:cNvCxnSpPr>
            <a:cxnSpLocks/>
          </p:cNvCxnSpPr>
          <p:nvPr/>
        </p:nvCxnSpPr>
        <p:spPr>
          <a:xfrm flipH="1">
            <a:off x="2709114" y="2051965"/>
            <a:ext cx="3600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Ellipse 88">
            <a:extLst>
              <a:ext uri="{FF2B5EF4-FFF2-40B4-BE49-F238E27FC236}">
                <a16:creationId xmlns:a16="http://schemas.microsoft.com/office/drawing/2014/main" id="{47033F4A-8DE0-0F91-85DE-250BCCC9B376}"/>
              </a:ext>
            </a:extLst>
          </p:cNvPr>
          <p:cNvSpPr/>
          <p:nvPr/>
        </p:nvSpPr>
        <p:spPr>
          <a:xfrm>
            <a:off x="5337422" y="263551"/>
            <a:ext cx="456591" cy="38600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</a:rPr>
              <a:t>13</a:t>
            </a:r>
          </a:p>
        </p:txBody>
      </p: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BD894CD8-D956-EA54-90D8-7D89C13424DD}"/>
              </a:ext>
            </a:extLst>
          </p:cNvPr>
          <p:cNvCxnSpPr>
            <a:stCxn id="89" idx="5"/>
          </p:cNvCxnSpPr>
          <p:nvPr/>
        </p:nvCxnSpPr>
        <p:spPr>
          <a:xfrm>
            <a:off x="5727147" y="593030"/>
            <a:ext cx="445053" cy="59759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Ellipse 98">
            <a:extLst>
              <a:ext uri="{FF2B5EF4-FFF2-40B4-BE49-F238E27FC236}">
                <a16:creationId xmlns:a16="http://schemas.microsoft.com/office/drawing/2014/main" id="{943A9E3A-FE7B-4F16-4630-7585756082ED}"/>
              </a:ext>
            </a:extLst>
          </p:cNvPr>
          <p:cNvSpPr/>
          <p:nvPr/>
        </p:nvSpPr>
        <p:spPr>
          <a:xfrm>
            <a:off x="7064254" y="1467797"/>
            <a:ext cx="180000" cy="18000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6F164FAF-4779-3CC0-08B1-F56FC8332A1A}"/>
              </a:ext>
            </a:extLst>
          </p:cNvPr>
          <p:cNvCxnSpPr>
            <a:cxnSpLocks/>
          </p:cNvCxnSpPr>
          <p:nvPr/>
        </p:nvCxnSpPr>
        <p:spPr>
          <a:xfrm flipH="1" flipV="1">
            <a:off x="3462338" y="6712218"/>
            <a:ext cx="5177157" cy="180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Ellipse 109">
            <a:extLst>
              <a:ext uri="{FF2B5EF4-FFF2-40B4-BE49-F238E27FC236}">
                <a16:creationId xmlns:a16="http://schemas.microsoft.com/office/drawing/2014/main" id="{243BC549-EBD8-877F-E6A5-1D2E512F8482}"/>
              </a:ext>
            </a:extLst>
          </p:cNvPr>
          <p:cNvSpPr/>
          <p:nvPr/>
        </p:nvSpPr>
        <p:spPr>
          <a:xfrm>
            <a:off x="6189145" y="6182634"/>
            <a:ext cx="456591" cy="386009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</a:rPr>
              <a:t>14</a:t>
            </a:r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EB9A76F0-30DB-2E8A-BFDD-D455796727A9}"/>
              </a:ext>
            </a:extLst>
          </p:cNvPr>
          <p:cNvCxnSpPr>
            <a:cxnSpLocks/>
            <a:endCxn id="59" idx="0"/>
          </p:cNvCxnSpPr>
          <p:nvPr/>
        </p:nvCxnSpPr>
        <p:spPr>
          <a:xfrm>
            <a:off x="4460206" y="3762351"/>
            <a:ext cx="190985" cy="19791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1AEC1922-5818-AC17-D939-DC914733DC90}"/>
              </a:ext>
            </a:extLst>
          </p:cNvPr>
          <p:cNvCxnSpPr>
            <a:cxnSpLocks/>
            <a:endCxn id="62" idx="1"/>
          </p:cNvCxnSpPr>
          <p:nvPr/>
        </p:nvCxnSpPr>
        <p:spPr>
          <a:xfrm>
            <a:off x="5314449" y="3882805"/>
            <a:ext cx="153701" cy="19083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>
            <a:extLst>
              <a:ext uri="{FF2B5EF4-FFF2-40B4-BE49-F238E27FC236}">
                <a16:creationId xmlns:a16="http://schemas.microsoft.com/office/drawing/2014/main" id="{7367B3D7-DF16-D4A0-9726-4071BD0E5A02}"/>
              </a:ext>
            </a:extLst>
          </p:cNvPr>
          <p:cNvCxnSpPr>
            <a:cxnSpLocks/>
            <a:stCxn id="63" idx="4"/>
          </p:cNvCxnSpPr>
          <p:nvPr/>
        </p:nvCxnSpPr>
        <p:spPr>
          <a:xfrm>
            <a:off x="8370734" y="4303191"/>
            <a:ext cx="237193" cy="32366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BCB752AB-0C39-10D2-249D-021B21805F80}"/>
              </a:ext>
            </a:extLst>
          </p:cNvPr>
          <p:cNvCxnSpPr>
            <a:cxnSpLocks/>
            <a:stCxn id="110" idx="5"/>
          </p:cNvCxnSpPr>
          <p:nvPr/>
        </p:nvCxnSpPr>
        <p:spPr>
          <a:xfrm>
            <a:off x="6578870" y="6512113"/>
            <a:ext cx="167270" cy="209105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F397C1EF-30AD-013B-78D0-B09282BD250C}"/>
              </a:ext>
            </a:extLst>
          </p:cNvPr>
          <p:cNvCxnSpPr>
            <a:cxnSpLocks/>
            <a:stCxn id="16" idx="5"/>
            <a:endCxn id="99" idx="1"/>
          </p:cNvCxnSpPr>
          <p:nvPr/>
        </p:nvCxnSpPr>
        <p:spPr>
          <a:xfrm>
            <a:off x="6995746" y="1345397"/>
            <a:ext cx="94868" cy="14876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59EE3ABB-94E7-AAE6-562C-7F1C90A6A2B4}"/>
              </a:ext>
            </a:extLst>
          </p:cNvPr>
          <p:cNvCxnSpPr>
            <a:cxnSpLocks/>
            <a:stCxn id="9" idx="2"/>
            <a:endCxn id="3" idx="7"/>
          </p:cNvCxnSpPr>
          <p:nvPr/>
        </p:nvCxnSpPr>
        <p:spPr>
          <a:xfrm flipH="1">
            <a:off x="6730612" y="2331782"/>
            <a:ext cx="249216" cy="8049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EFC2CD74-F527-1191-F077-18103D8D4952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7898469" y="3300964"/>
            <a:ext cx="150165" cy="8055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droit 117">
            <a:extLst>
              <a:ext uri="{FF2B5EF4-FFF2-40B4-BE49-F238E27FC236}">
                <a16:creationId xmlns:a16="http://schemas.microsoft.com/office/drawing/2014/main" id="{3EF280FC-958D-19E1-B95D-27D86E4D10E0}"/>
              </a:ext>
            </a:extLst>
          </p:cNvPr>
          <p:cNvCxnSpPr>
            <a:cxnSpLocks/>
            <a:stCxn id="8" idx="3"/>
          </p:cNvCxnSpPr>
          <p:nvPr/>
        </p:nvCxnSpPr>
        <p:spPr>
          <a:xfrm flipH="1">
            <a:off x="7865312" y="5037437"/>
            <a:ext cx="162007" cy="12226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C8802B99-7022-7F38-0617-EA80BE44A7DC}"/>
              </a:ext>
            </a:extLst>
          </p:cNvPr>
          <p:cNvCxnSpPr>
            <a:cxnSpLocks/>
            <a:endCxn id="22" idx="7"/>
          </p:cNvCxnSpPr>
          <p:nvPr/>
        </p:nvCxnSpPr>
        <p:spPr>
          <a:xfrm flipH="1">
            <a:off x="8069512" y="6784122"/>
            <a:ext cx="164897" cy="103617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2B1C9CEE-D4F2-77EA-819E-9FAA755933FD}"/>
              </a:ext>
            </a:extLst>
          </p:cNvPr>
          <p:cNvCxnSpPr>
            <a:cxnSpLocks/>
          </p:cNvCxnSpPr>
          <p:nvPr/>
        </p:nvCxnSpPr>
        <p:spPr>
          <a:xfrm flipH="1">
            <a:off x="7926062" y="8636755"/>
            <a:ext cx="164897" cy="103617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586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1" name="Groupe 660">
            <a:extLst>
              <a:ext uri="{FF2B5EF4-FFF2-40B4-BE49-F238E27FC236}">
                <a16:creationId xmlns:a16="http://schemas.microsoft.com/office/drawing/2014/main" id="{ACD2AFC3-E681-AEFA-947C-81FE36A17294}"/>
              </a:ext>
            </a:extLst>
          </p:cNvPr>
          <p:cNvGrpSpPr/>
          <p:nvPr/>
        </p:nvGrpSpPr>
        <p:grpSpPr>
          <a:xfrm flipH="1">
            <a:off x="908367" y="1964627"/>
            <a:ext cx="8180144" cy="4993110"/>
            <a:chOff x="897488" y="3291263"/>
            <a:chExt cx="8134071" cy="4993110"/>
          </a:xfrm>
        </p:grpSpPr>
        <p:sp>
          <p:nvSpPr>
            <p:cNvPr id="662" name="Rectangle 661">
              <a:extLst>
                <a:ext uri="{FF2B5EF4-FFF2-40B4-BE49-F238E27FC236}">
                  <a16:creationId xmlns:a16="http://schemas.microsoft.com/office/drawing/2014/main" id="{8181DC9F-18C3-2A7E-15AF-DC112E0967BA}"/>
                </a:ext>
              </a:extLst>
            </p:cNvPr>
            <p:cNvSpPr/>
            <p:nvPr/>
          </p:nvSpPr>
          <p:spPr>
            <a:xfrm rot="16200000">
              <a:off x="3205464" y="2825664"/>
              <a:ext cx="3600000" cy="715027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63" name="Triangle isocèle 662">
              <a:extLst>
                <a:ext uri="{FF2B5EF4-FFF2-40B4-BE49-F238E27FC236}">
                  <a16:creationId xmlns:a16="http://schemas.microsoft.com/office/drawing/2014/main" id="{98953E4C-C548-4D10-7273-485F10EC9187}"/>
                </a:ext>
              </a:extLst>
            </p:cNvPr>
            <p:cNvSpPr/>
            <p:nvPr/>
          </p:nvSpPr>
          <p:spPr>
            <a:xfrm rot="10800000">
              <a:off x="2150329" y="4586064"/>
              <a:ext cx="288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64" name="Triangle isocèle 663">
              <a:extLst>
                <a:ext uri="{FF2B5EF4-FFF2-40B4-BE49-F238E27FC236}">
                  <a16:creationId xmlns:a16="http://schemas.microsoft.com/office/drawing/2014/main" id="{17B730F2-4556-2D2E-C45C-B80638FB0BB2}"/>
                </a:ext>
              </a:extLst>
            </p:cNvPr>
            <p:cNvSpPr/>
            <p:nvPr/>
          </p:nvSpPr>
          <p:spPr>
            <a:xfrm rot="10800000">
              <a:off x="4978738" y="5306670"/>
              <a:ext cx="144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65" name="Rectangle 664">
              <a:extLst>
                <a:ext uri="{FF2B5EF4-FFF2-40B4-BE49-F238E27FC236}">
                  <a16:creationId xmlns:a16="http://schemas.microsoft.com/office/drawing/2014/main" id="{372A9627-8C47-FA38-A607-74B8BAD991AB}"/>
                </a:ext>
              </a:extLst>
            </p:cNvPr>
            <p:cNvSpPr/>
            <p:nvPr/>
          </p:nvSpPr>
          <p:spPr>
            <a:xfrm>
              <a:off x="5030327" y="4595558"/>
              <a:ext cx="4001232" cy="7200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6" name="Rectangle 665">
              <a:extLst>
                <a:ext uri="{FF2B5EF4-FFF2-40B4-BE49-F238E27FC236}">
                  <a16:creationId xmlns:a16="http://schemas.microsoft.com/office/drawing/2014/main" id="{53C1BEE4-822A-3D89-5090-03292B24E4B9}"/>
                </a:ext>
              </a:extLst>
            </p:cNvPr>
            <p:cNvSpPr/>
            <p:nvPr/>
          </p:nvSpPr>
          <p:spPr>
            <a:xfrm>
              <a:off x="6412731" y="5308207"/>
              <a:ext cx="2585446" cy="7200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667" name="Connecteur droit 666">
              <a:extLst>
                <a:ext uri="{FF2B5EF4-FFF2-40B4-BE49-F238E27FC236}">
                  <a16:creationId xmlns:a16="http://schemas.microsoft.com/office/drawing/2014/main" id="{192FE1BB-D802-72DF-93C4-752CD7DB672B}"/>
                </a:ext>
              </a:extLst>
            </p:cNvPr>
            <p:cNvCxnSpPr>
              <a:cxnSpLocks/>
              <a:stCxn id="696" idx="3"/>
            </p:cNvCxnSpPr>
            <p:nvPr/>
          </p:nvCxnSpPr>
          <p:spPr>
            <a:xfrm flipV="1">
              <a:off x="8582774" y="3567942"/>
              <a:ext cx="4290" cy="468043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68" name="Groupe 667">
              <a:extLst>
                <a:ext uri="{FF2B5EF4-FFF2-40B4-BE49-F238E27FC236}">
                  <a16:creationId xmlns:a16="http://schemas.microsoft.com/office/drawing/2014/main" id="{3B33DBA8-E92E-145A-60BE-719D43A0F273}"/>
                </a:ext>
              </a:extLst>
            </p:cNvPr>
            <p:cNvGrpSpPr/>
            <p:nvPr/>
          </p:nvGrpSpPr>
          <p:grpSpPr>
            <a:xfrm>
              <a:off x="8226085" y="3291263"/>
              <a:ext cx="716280" cy="566336"/>
              <a:chOff x="8226085" y="5596339"/>
              <a:chExt cx="716280" cy="566336"/>
            </a:xfrm>
          </p:grpSpPr>
          <p:cxnSp>
            <p:nvCxnSpPr>
              <p:cNvPr id="1158" name="Connecteur droit 1157">
                <a:extLst>
                  <a:ext uri="{FF2B5EF4-FFF2-40B4-BE49-F238E27FC236}">
                    <a16:creationId xmlns:a16="http://schemas.microsoft.com/office/drawing/2014/main" id="{6F49FB26-B1B8-E56F-E9CF-F75AC8BAEF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420" y="5877149"/>
                <a:ext cx="221457" cy="2855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9" name="Connecteur droit 1158">
                <a:extLst>
                  <a:ext uri="{FF2B5EF4-FFF2-40B4-BE49-F238E27FC236}">
                    <a16:creationId xmlns:a16="http://schemas.microsoft.com/office/drawing/2014/main" id="{73A243F7-B131-E447-9113-A4EEF20BA6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690687" y="5872387"/>
                <a:ext cx="71441" cy="5930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0" name="Connecteur droit 1159">
                <a:extLst>
                  <a:ext uri="{FF2B5EF4-FFF2-40B4-BE49-F238E27FC236}">
                    <a16:creationId xmlns:a16="http://schemas.microsoft.com/office/drawing/2014/main" id="{349EC826-C939-5E95-C6ED-8655F8D994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476420" y="5877149"/>
                <a:ext cx="221457" cy="2855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1" name="Connecteur droit 1160">
                <a:extLst>
                  <a:ext uri="{FF2B5EF4-FFF2-40B4-BE49-F238E27FC236}">
                    <a16:creationId xmlns:a16="http://schemas.microsoft.com/office/drawing/2014/main" id="{634E18F9-2315-50BF-367F-58969004D6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11205" y="5879530"/>
                <a:ext cx="75259" cy="5930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62" name="ZoneTexte 1161">
                <a:extLst>
                  <a:ext uri="{FF2B5EF4-FFF2-40B4-BE49-F238E27FC236}">
                    <a16:creationId xmlns:a16="http://schemas.microsoft.com/office/drawing/2014/main" id="{1A0A4711-C077-1C27-2F17-D6437D30ABBE}"/>
                  </a:ext>
                </a:extLst>
              </p:cNvPr>
              <p:cNvSpPr txBox="1"/>
              <p:nvPr/>
            </p:nvSpPr>
            <p:spPr>
              <a:xfrm>
                <a:off x="8226085" y="5596339"/>
                <a:ext cx="7162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/>
                  <a:t>Axe</a:t>
                </a:r>
              </a:p>
            </p:txBody>
          </p:sp>
        </p:grpSp>
        <p:sp>
          <p:nvSpPr>
            <p:cNvPr id="669" name="Triangle isocèle 668">
              <a:extLst>
                <a:ext uri="{FF2B5EF4-FFF2-40B4-BE49-F238E27FC236}">
                  <a16:creationId xmlns:a16="http://schemas.microsoft.com/office/drawing/2014/main" id="{E4FE9081-D0D7-3FF6-7FA2-EEE3DCD308DD}"/>
                </a:ext>
              </a:extLst>
            </p:cNvPr>
            <p:cNvSpPr/>
            <p:nvPr/>
          </p:nvSpPr>
          <p:spPr>
            <a:xfrm>
              <a:off x="2140899" y="6753735"/>
              <a:ext cx="288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70" name="Triangle isocèle 669">
              <a:extLst>
                <a:ext uri="{FF2B5EF4-FFF2-40B4-BE49-F238E27FC236}">
                  <a16:creationId xmlns:a16="http://schemas.microsoft.com/office/drawing/2014/main" id="{EC2C4140-A435-E836-CA7F-B8F1E4EF5AB2}"/>
                </a:ext>
              </a:extLst>
            </p:cNvPr>
            <p:cNvSpPr/>
            <p:nvPr/>
          </p:nvSpPr>
          <p:spPr>
            <a:xfrm>
              <a:off x="5030327" y="7471577"/>
              <a:ext cx="1440000" cy="739969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1" name="Rectangle 670">
              <a:extLst>
                <a:ext uri="{FF2B5EF4-FFF2-40B4-BE49-F238E27FC236}">
                  <a16:creationId xmlns:a16="http://schemas.microsoft.com/office/drawing/2014/main" id="{59275101-0E56-E475-4B55-28FB0774D106}"/>
                </a:ext>
              </a:extLst>
            </p:cNvPr>
            <p:cNvSpPr/>
            <p:nvPr/>
          </p:nvSpPr>
          <p:spPr>
            <a:xfrm>
              <a:off x="2078188" y="7476988"/>
              <a:ext cx="2945675" cy="7326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2" name="Rectangle 671">
              <a:extLst>
                <a:ext uri="{FF2B5EF4-FFF2-40B4-BE49-F238E27FC236}">
                  <a16:creationId xmlns:a16="http://schemas.microsoft.com/office/drawing/2014/main" id="{79D76329-D6D3-A26C-5141-A63B01D43062}"/>
                </a:ext>
              </a:extLst>
            </p:cNvPr>
            <p:cNvSpPr/>
            <p:nvPr/>
          </p:nvSpPr>
          <p:spPr>
            <a:xfrm rot="16200000">
              <a:off x="1001987" y="7136663"/>
              <a:ext cx="1525951" cy="7666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673" name="Groupe 672">
              <a:extLst>
                <a:ext uri="{FF2B5EF4-FFF2-40B4-BE49-F238E27FC236}">
                  <a16:creationId xmlns:a16="http://schemas.microsoft.com/office/drawing/2014/main" id="{2CDED528-6425-B767-23B0-71053AA27932}"/>
                </a:ext>
              </a:extLst>
            </p:cNvPr>
            <p:cNvGrpSpPr/>
            <p:nvPr/>
          </p:nvGrpSpPr>
          <p:grpSpPr>
            <a:xfrm>
              <a:off x="1405205" y="4131972"/>
              <a:ext cx="3649853" cy="207423"/>
              <a:chOff x="4023334" y="745077"/>
              <a:chExt cx="5368057" cy="207423"/>
            </a:xfrm>
          </p:grpSpPr>
          <p:cxnSp>
            <p:nvCxnSpPr>
              <p:cNvPr id="1154" name="Connecteur droit 1153">
                <a:extLst>
                  <a:ext uri="{FF2B5EF4-FFF2-40B4-BE49-F238E27FC236}">
                    <a16:creationId xmlns:a16="http://schemas.microsoft.com/office/drawing/2014/main" id="{4E662F9C-F809-72A1-ACF2-409F8166FE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3334" y="844601"/>
                <a:ext cx="482425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5" name="Connecteur droit 1154">
                <a:extLst>
                  <a:ext uri="{FF2B5EF4-FFF2-40B4-BE49-F238E27FC236}">
                    <a16:creationId xmlns:a16="http://schemas.microsoft.com/office/drawing/2014/main" id="{BD27F662-3BFD-8D29-B6FC-14469CEEE00B}"/>
                  </a:ext>
                </a:extLst>
              </p:cNvPr>
              <p:cNvCxnSpPr/>
              <p:nvPr/>
            </p:nvCxnSpPr>
            <p:spPr>
              <a:xfrm>
                <a:off x="5097463" y="745331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6" name="Connecteur droit 1155">
                <a:extLst>
                  <a:ext uri="{FF2B5EF4-FFF2-40B4-BE49-F238E27FC236}">
                    <a16:creationId xmlns:a16="http://schemas.microsoft.com/office/drawing/2014/main" id="{89B93439-20CB-21FD-EED8-E3B5F72873D5}"/>
                  </a:ext>
                </a:extLst>
              </p:cNvPr>
              <p:cNvCxnSpPr/>
              <p:nvPr/>
            </p:nvCxnSpPr>
            <p:spPr>
              <a:xfrm>
                <a:off x="9305666" y="745077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7" name="Connecteur droit 1156">
                <a:extLst>
                  <a:ext uri="{FF2B5EF4-FFF2-40B4-BE49-F238E27FC236}">
                    <a16:creationId xmlns:a16="http://schemas.microsoft.com/office/drawing/2014/main" id="{C94A4D03-BDE7-0240-8B37-398D62177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22322" y="745077"/>
                <a:ext cx="169069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74" name="Groupe 673">
              <a:extLst>
                <a:ext uri="{FF2B5EF4-FFF2-40B4-BE49-F238E27FC236}">
                  <a16:creationId xmlns:a16="http://schemas.microsoft.com/office/drawing/2014/main" id="{62821FBC-66E3-A3E1-279B-26E1FD533EC5}"/>
                </a:ext>
              </a:extLst>
            </p:cNvPr>
            <p:cNvGrpSpPr/>
            <p:nvPr/>
          </p:nvGrpSpPr>
          <p:grpSpPr>
            <a:xfrm>
              <a:off x="4336562" y="4143877"/>
              <a:ext cx="4250502" cy="207169"/>
              <a:chOff x="5097463" y="745330"/>
              <a:chExt cx="11071816" cy="207169"/>
            </a:xfrm>
          </p:grpSpPr>
          <p:cxnSp>
            <p:nvCxnSpPr>
              <p:cNvPr id="1152" name="Connecteur droit 1151">
                <a:extLst>
                  <a:ext uri="{FF2B5EF4-FFF2-40B4-BE49-F238E27FC236}">
                    <a16:creationId xmlns:a16="http://schemas.microsoft.com/office/drawing/2014/main" id="{1E34F90A-44F2-55F6-C4C5-C015DDBF87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97463" y="833855"/>
                <a:ext cx="1107181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3" name="Connecteur droit 1152">
                <a:extLst>
                  <a:ext uri="{FF2B5EF4-FFF2-40B4-BE49-F238E27FC236}">
                    <a16:creationId xmlns:a16="http://schemas.microsoft.com/office/drawing/2014/main" id="{C143C9D0-0E0D-7151-72F8-BCBD07853B19}"/>
                  </a:ext>
                </a:extLst>
              </p:cNvPr>
              <p:cNvCxnSpPr/>
              <p:nvPr/>
            </p:nvCxnSpPr>
            <p:spPr>
              <a:xfrm>
                <a:off x="10532596" y="745330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75" name="Connecteur droit 674">
              <a:extLst>
                <a:ext uri="{FF2B5EF4-FFF2-40B4-BE49-F238E27FC236}">
                  <a16:creationId xmlns:a16="http://schemas.microsoft.com/office/drawing/2014/main" id="{4035B3BB-9FD6-4B2C-4863-F4DC6AE25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2646" y="4131973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6" name="Connecteur droit 675">
              <a:extLst>
                <a:ext uri="{FF2B5EF4-FFF2-40B4-BE49-F238E27FC236}">
                  <a16:creationId xmlns:a16="http://schemas.microsoft.com/office/drawing/2014/main" id="{619E7CF2-42CF-754B-179C-A520D4F1A3E2}"/>
                </a:ext>
              </a:extLst>
            </p:cNvPr>
            <p:cNvCxnSpPr/>
            <p:nvPr/>
          </p:nvCxnSpPr>
          <p:spPr>
            <a:xfrm>
              <a:off x="1405205" y="4131972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7" name="Connecteur droit 676">
              <a:extLst>
                <a:ext uri="{FF2B5EF4-FFF2-40B4-BE49-F238E27FC236}">
                  <a16:creationId xmlns:a16="http://schemas.microsoft.com/office/drawing/2014/main" id="{91EF9123-D686-8DDF-6A3D-2EDC15C328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0044" y="4131972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8" name="Connecteur droit 677">
              <a:extLst>
                <a:ext uri="{FF2B5EF4-FFF2-40B4-BE49-F238E27FC236}">
                  <a16:creationId xmlns:a16="http://schemas.microsoft.com/office/drawing/2014/main" id="{FA7C51B5-8E07-6D15-AFA4-CEB6589167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11819" y="4122474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9" name="Connecteur droit 678">
              <a:extLst>
                <a:ext uri="{FF2B5EF4-FFF2-40B4-BE49-F238E27FC236}">
                  <a16:creationId xmlns:a16="http://schemas.microsoft.com/office/drawing/2014/main" id="{BC448B60-850D-730D-F0D8-BC6EBBAA4D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188" y="4122474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0" name="ZoneTexte 679">
              <a:extLst>
                <a:ext uri="{FF2B5EF4-FFF2-40B4-BE49-F238E27FC236}">
                  <a16:creationId xmlns:a16="http://schemas.microsoft.com/office/drawing/2014/main" id="{1426E0F2-DC1A-CA04-936E-26B9F05812CA}"/>
                </a:ext>
              </a:extLst>
            </p:cNvPr>
            <p:cNvSpPr txBox="1"/>
            <p:nvPr/>
          </p:nvSpPr>
          <p:spPr>
            <a:xfrm>
              <a:off x="7204081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300 cm</a:t>
              </a:r>
            </a:p>
          </p:txBody>
        </p:sp>
        <p:sp>
          <p:nvSpPr>
            <p:cNvPr id="681" name="ZoneTexte 680">
              <a:extLst>
                <a:ext uri="{FF2B5EF4-FFF2-40B4-BE49-F238E27FC236}">
                  <a16:creationId xmlns:a16="http://schemas.microsoft.com/office/drawing/2014/main" id="{FBDA3189-11B6-F6A6-7BC5-68B137D62C67}"/>
                </a:ext>
              </a:extLst>
            </p:cNvPr>
            <p:cNvSpPr txBox="1"/>
            <p:nvPr/>
          </p:nvSpPr>
          <p:spPr>
            <a:xfrm>
              <a:off x="5371321" y="4008861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200 cm</a:t>
              </a:r>
            </a:p>
          </p:txBody>
        </p:sp>
        <p:sp>
          <p:nvSpPr>
            <p:cNvPr id="682" name="ZoneTexte 681">
              <a:extLst>
                <a:ext uri="{FF2B5EF4-FFF2-40B4-BE49-F238E27FC236}">
                  <a16:creationId xmlns:a16="http://schemas.microsoft.com/office/drawing/2014/main" id="{4D70D2A8-6313-3670-963D-640C758242BB}"/>
                </a:ext>
              </a:extLst>
            </p:cNvPr>
            <p:cNvSpPr txBox="1"/>
            <p:nvPr/>
          </p:nvSpPr>
          <p:spPr>
            <a:xfrm>
              <a:off x="3190864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400 cm</a:t>
              </a:r>
            </a:p>
          </p:txBody>
        </p:sp>
        <p:sp>
          <p:nvSpPr>
            <p:cNvPr id="683" name="ZoneTexte 682">
              <a:extLst>
                <a:ext uri="{FF2B5EF4-FFF2-40B4-BE49-F238E27FC236}">
                  <a16:creationId xmlns:a16="http://schemas.microsoft.com/office/drawing/2014/main" id="{979CDD3B-D713-25D4-B84D-B5434EF21F39}"/>
                </a:ext>
              </a:extLst>
            </p:cNvPr>
            <p:cNvSpPr txBox="1"/>
            <p:nvPr/>
          </p:nvSpPr>
          <p:spPr>
            <a:xfrm>
              <a:off x="1441746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grpSp>
          <p:nvGrpSpPr>
            <p:cNvPr id="684" name="Groupe 683">
              <a:extLst>
                <a:ext uri="{FF2B5EF4-FFF2-40B4-BE49-F238E27FC236}">
                  <a16:creationId xmlns:a16="http://schemas.microsoft.com/office/drawing/2014/main" id="{E14CADFE-B777-04D3-D065-5F981F6CCB21}"/>
                </a:ext>
              </a:extLst>
            </p:cNvPr>
            <p:cNvGrpSpPr/>
            <p:nvPr/>
          </p:nvGrpSpPr>
          <p:grpSpPr>
            <a:xfrm rot="5400000">
              <a:off x="16279" y="5541185"/>
              <a:ext cx="2220126" cy="211484"/>
              <a:chOff x="4947583" y="741016"/>
              <a:chExt cx="3900003" cy="211484"/>
            </a:xfrm>
          </p:grpSpPr>
          <p:cxnSp>
            <p:nvCxnSpPr>
              <p:cNvPr id="1148" name="Connecteur droit 1147">
                <a:extLst>
                  <a:ext uri="{FF2B5EF4-FFF2-40B4-BE49-F238E27FC236}">
                    <a16:creationId xmlns:a16="http://schemas.microsoft.com/office/drawing/2014/main" id="{235CC876-CAF3-0F10-1ADD-3F5CFAE40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97463" y="844601"/>
                <a:ext cx="375012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9" name="Connecteur droit 1148">
                <a:extLst>
                  <a:ext uri="{FF2B5EF4-FFF2-40B4-BE49-F238E27FC236}">
                    <a16:creationId xmlns:a16="http://schemas.microsoft.com/office/drawing/2014/main" id="{D471CB13-CCE7-2355-AE95-1E33B3793CEA}"/>
                  </a:ext>
                </a:extLst>
              </p:cNvPr>
              <p:cNvCxnSpPr/>
              <p:nvPr/>
            </p:nvCxnSpPr>
            <p:spPr>
              <a:xfrm>
                <a:off x="5097463" y="745331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0" name="Connecteur droit 1149">
                <a:extLst>
                  <a:ext uri="{FF2B5EF4-FFF2-40B4-BE49-F238E27FC236}">
                    <a16:creationId xmlns:a16="http://schemas.microsoft.com/office/drawing/2014/main" id="{3DA692F2-91FF-E9AC-BD26-A0B362370A7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5010370" y="682870"/>
                <a:ext cx="206843" cy="33241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1" name="Connecteur droit 1150">
                <a:extLst>
                  <a:ext uri="{FF2B5EF4-FFF2-40B4-BE49-F238E27FC236}">
                    <a16:creationId xmlns:a16="http://schemas.microsoft.com/office/drawing/2014/main" id="{39182F6B-905A-085C-1159-9C6AE583B871}"/>
                  </a:ext>
                </a:extLst>
              </p:cNvPr>
              <p:cNvCxnSpPr/>
              <p:nvPr/>
            </p:nvCxnSpPr>
            <p:spPr>
              <a:xfrm>
                <a:off x="8840097" y="741016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85" name="Connecteur droit 684">
              <a:extLst>
                <a:ext uri="{FF2B5EF4-FFF2-40B4-BE49-F238E27FC236}">
                  <a16:creationId xmlns:a16="http://schemas.microsoft.com/office/drawing/2014/main" id="{EC6BE06E-473B-0056-B406-F88FB8BA41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5242" y="6653079"/>
              <a:ext cx="206843" cy="18923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86" name="ZoneTexte 685">
              <a:extLst>
                <a:ext uri="{FF2B5EF4-FFF2-40B4-BE49-F238E27FC236}">
                  <a16:creationId xmlns:a16="http://schemas.microsoft.com/office/drawing/2014/main" id="{CB7774B4-A5C7-6CBA-12C8-43C3C7196BB8}"/>
                </a:ext>
              </a:extLst>
            </p:cNvPr>
            <p:cNvSpPr txBox="1"/>
            <p:nvPr/>
          </p:nvSpPr>
          <p:spPr>
            <a:xfrm rot="5400000">
              <a:off x="662459" y="5541095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300 cm</a:t>
              </a:r>
            </a:p>
          </p:txBody>
        </p:sp>
        <p:cxnSp>
          <p:nvCxnSpPr>
            <p:cNvPr id="687" name="Connecteur droit 686">
              <a:extLst>
                <a:ext uri="{FF2B5EF4-FFF2-40B4-BE49-F238E27FC236}">
                  <a16:creationId xmlns:a16="http://schemas.microsoft.com/office/drawing/2014/main" id="{DECAB2ED-C31E-4EA7-0DCB-2AF5A044D10A}"/>
                </a:ext>
              </a:extLst>
            </p:cNvPr>
            <p:cNvCxnSpPr/>
            <p:nvPr/>
          </p:nvCxnSpPr>
          <p:spPr>
            <a:xfrm>
              <a:off x="1430327" y="4595558"/>
              <a:ext cx="7147584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8" name="Connecteur droit 687">
              <a:extLst>
                <a:ext uri="{FF2B5EF4-FFF2-40B4-BE49-F238E27FC236}">
                  <a16:creationId xmlns:a16="http://schemas.microsoft.com/office/drawing/2014/main" id="{61D6B391-A5FA-FF06-4D35-6686D5052079}"/>
                </a:ext>
              </a:extLst>
            </p:cNvPr>
            <p:cNvCxnSpPr>
              <a:cxnSpLocks/>
            </p:cNvCxnSpPr>
            <p:nvPr/>
          </p:nvCxnSpPr>
          <p:spPr>
            <a:xfrm>
              <a:off x="4921052" y="5291776"/>
              <a:ext cx="3657551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9" name="Groupe 688">
              <a:extLst>
                <a:ext uri="{FF2B5EF4-FFF2-40B4-BE49-F238E27FC236}">
                  <a16:creationId xmlns:a16="http://schemas.microsoft.com/office/drawing/2014/main" id="{4B2434B6-CF42-1DBB-96CD-DCE99EFFA320}"/>
                </a:ext>
              </a:extLst>
            </p:cNvPr>
            <p:cNvGrpSpPr/>
            <p:nvPr/>
          </p:nvGrpSpPr>
          <p:grpSpPr>
            <a:xfrm>
              <a:off x="8479631" y="4524703"/>
              <a:ext cx="207169" cy="172329"/>
              <a:chOff x="5946671" y="4444039"/>
              <a:chExt cx="207169" cy="172329"/>
            </a:xfrm>
          </p:grpSpPr>
          <p:cxnSp>
            <p:nvCxnSpPr>
              <p:cNvPr id="1146" name="Connecteur droit 1145">
                <a:extLst>
                  <a:ext uri="{FF2B5EF4-FFF2-40B4-BE49-F238E27FC236}">
                    <a16:creationId xmlns:a16="http://schemas.microsoft.com/office/drawing/2014/main" id="{3C7B1EB0-0A43-3145-D1BA-18837EA4A21D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7" name="Connecteur droit 1146">
                <a:extLst>
                  <a:ext uri="{FF2B5EF4-FFF2-40B4-BE49-F238E27FC236}">
                    <a16:creationId xmlns:a16="http://schemas.microsoft.com/office/drawing/2014/main" id="{C7F32A1B-1A22-D7B3-3467-0C9EDAABF8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90" name="Connecteur droit 689">
              <a:extLst>
                <a:ext uri="{FF2B5EF4-FFF2-40B4-BE49-F238E27FC236}">
                  <a16:creationId xmlns:a16="http://schemas.microsoft.com/office/drawing/2014/main" id="{98E5772F-888E-B234-372D-C7E7E9978EF4}"/>
                </a:ext>
              </a:extLst>
            </p:cNvPr>
            <p:cNvCxnSpPr/>
            <p:nvPr/>
          </p:nvCxnSpPr>
          <p:spPr>
            <a:xfrm rot="5400000">
              <a:off x="8592303" y="5183157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1" name="Connecteur droit 690">
              <a:extLst>
                <a:ext uri="{FF2B5EF4-FFF2-40B4-BE49-F238E27FC236}">
                  <a16:creationId xmlns:a16="http://schemas.microsoft.com/office/drawing/2014/main" id="{8F907047-1B1C-91CF-BEBF-D95759A1519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4404" y="5202961"/>
              <a:ext cx="197922" cy="16849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92" name="Groupe 691">
              <a:extLst>
                <a:ext uri="{FF2B5EF4-FFF2-40B4-BE49-F238E27FC236}">
                  <a16:creationId xmlns:a16="http://schemas.microsoft.com/office/drawing/2014/main" id="{D36436C1-563F-E262-E271-CD5142F447C3}"/>
                </a:ext>
              </a:extLst>
            </p:cNvPr>
            <p:cNvGrpSpPr/>
            <p:nvPr/>
          </p:nvGrpSpPr>
          <p:grpSpPr>
            <a:xfrm>
              <a:off x="8475157" y="5971080"/>
              <a:ext cx="207169" cy="172329"/>
              <a:chOff x="5946671" y="4444039"/>
              <a:chExt cx="207169" cy="172329"/>
            </a:xfrm>
          </p:grpSpPr>
          <p:cxnSp>
            <p:nvCxnSpPr>
              <p:cNvPr id="1144" name="Connecteur droit 1143">
                <a:extLst>
                  <a:ext uri="{FF2B5EF4-FFF2-40B4-BE49-F238E27FC236}">
                    <a16:creationId xmlns:a16="http://schemas.microsoft.com/office/drawing/2014/main" id="{993586DA-3D61-FCEF-574F-8C126BDE51DA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5" name="Connecteur droit 1144">
                <a:extLst>
                  <a:ext uri="{FF2B5EF4-FFF2-40B4-BE49-F238E27FC236}">
                    <a16:creationId xmlns:a16="http://schemas.microsoft.com/office/drawing/2014/main" id="{1C9381C0-AD0B-CDCB-0D02-324F44AD4F2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93" name="ZoneTexte 692">
              <a:extLst>
                <a:ext uri="{FF2B5EF4-FFF2-40B4-BE49-F238E27FC236}">
                  <a16:creationId xmlns:a16="http://schemas.microsoft.com/office/drawing/2014/main" id="{B3A78C5B-9B3C-FF83-08A3-7FBDA424812E}"/>
                </a:ext>
              </a:extLst>
            </p:cNvPr>
            <p:cNvSpPr txBox="1"/>
            <p:nvPr/>
          </p:nvSpPr>
          <p:spPr>
            <a:xfrm rot="5400000">
              <a:off x="8335120" y="483172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sp>
          <p:nvSpPr>
            <p:cNvPr id="694" name="ZoneTexte 693">
              <a:extLst>
                <a:ext uri="{FF2B5EF4-FFF2-40B4-BE49-F238E27FC236}">
                  <a16:creationId xmlns:a16="http://schemas.microsoft.com/office/drawing/2014/main" id="{98764A1F-2509-96CD-B3F0-1BA0433FA0C8}"/>
                </a:ext>
              </a:extLst>
            </p:cNvPr>
            <p:cNvSpPr txBox="1"/>
            <p:nvPr/>
          </p:nvSpPr>
          <p:spPr>
            <a:xfrm rot="5400000">
              <a:off x="8324025" y="5536288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sp>
          <p:nvSpPr>
            <p:cNvPr id="695" name="Rectangle 694">
              <a:extLst>
                <a:ext uri="{FF2B5EF4-FFF2-40B4-BE49-F238E27FC236}">
                  <a16:creationId xmlns:a16="http://schemas.microsoft.com/office/drawing/2014/main" id="{20D4E8BB-8819-ED29-7CF2-506EB20FDF4D}"/>
                </a:ext>
              </a:extLst>
            </p:cNvPr>
            <p:cNvSpPr/>
            <p:nvPr/>
          </p:nvSpPr>
          <p:spPr>
            <a:xfrm>
              <a:off x="1430327" y="6746552"/>
              <a:ext cx="720000" cy="72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6" name="Rectangle 695">
              <a:extLst>
                <a:ext uri="{FF2B5EF4-FFF2-40B4-BE49-F238E27FC236}">
                  <a16:creationId xmlns:a16="http://schemas.microsoft.com/office/drawing/2014/main" id="{D0641E18-4B2F-8D92-5B3C-9914F5828739}"/>
                </a:ext>
              </a:extLst>
            </p:cNvPr>
            <p:cNvSpPr/>
            <p:nvPr/>
          </p:nvSpPr>
          <p:spPr>
            <a:xfrm>
              <a:off x="6496280" y="8212373"/>
              <a:ext cx="2086494" cy="72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7" name="Parallélogramme 696">
              <a:extLst>
                <a:ext uri="{FF2B5EF4-FFF2-40B4-BE49-F238E27FC236}">
                  <a16:creationId xmlns:a16="http://schemas.microsoft.com/office/drawing/2014/main" id="{ECD993C7-EF40-F9C3-993B-3CE2D81BC255}"/>
                </a:ext>
              </a:extLst>
            </p:cNvPr>
            <p:cNvSpPr/>
            <p:nvPr/>
          </p:nvSpPr>
          <p:spPr>
            <a:xfrm rot="16200000">
              <a:off x="3186089" y="5704439"/>
              <a:ext cx="802011" cy="2873536"/>
            </a:xfrm>
            <a:prstGeom prst="parallelogram">
              <a:avLst>
                <a:gd name="adj" fmla="val 90031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98" name="Parallélogramme 697">
              <a:extLst>
                <a:ext uri="{FF2B5EF4-FFF2-40B4-BE49-F238E27FC236}">
                  <a16:creationId xmlns:a16="http://schemas.microsoft.com/office/drawing/2014/main" id="{A4885BD1-33F7-9F20-1078-FD486CFBC43F}"/>
                </a:ext>
              </a:extLst>
            </p:cNvPr>
            <p:cNvSpPr/>
            <p:nvPr/>
          </p:nvSpPr>
          <p:spPr>
            <a:xfrm rot="16200000">
              <a:off x="5352968" y="7141059"/>
              <a:ext cx="820672" cy="1465954"/>
            </a:xfrm>
            <a:prstGeom prst="parallelogram">
              <a:avLst>
                <a:gd name="adj" fmla="val 90031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699" name="Groupe 698">
              <a:extLst>
                <a:ext uri="{FF2B5EF4-FFF2-40B4-BE49-F238E27FC236}">
                  <a16:creationId xmlns:a16="http://schemas.microsoft.com/office/drawing/2014/main" id="{0C351EF5-8C28-7F58-03A7-A040C738B6AE}"/>
                </a:ext>
              </a:extLst>
            </p:cNvPr>
            <p:cNvGrpSpPr/>
            <p:nvPr/>
          </p:nvGrpSpPr>
          <p:grpSpPr>
            <a:xfrm>
              <a:off x="2835050" y="6684864"/>
              <a:ext cx="709862" cy="315993"/>
              <a:chOff x="2161178" y="6513229"/>
              <a:chExt cx="709862" cy="315993"/>
            </a:xfrm>
          </p:grpSpPr>
          <p:grpSp>
            <p:nvGrpSpPr>
              <p:cNvPr id="1132" name="Groupe 1131">
                <a:extLst>
                  <a:ext uri="{FF2B5EF4-FFF2-40B4-BE49-F238E27FC236}">
                    <a16:creationId xmlns:a16="http://schemas.microsoft.com/office/drawing/2014/main" id="{1D3F8DC3-7AA6-1B13-1BA7-44BDC0A7C466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135" name="Connecteur droit 1134">
                  <a:extLst>
                    <a:ext uri="{FF2B5EF4-FFF2-40B4-BE49-F238E27FC236}">
                      <a16:creationId xmlns:a16="http://schemas.microsoft.com/office/drawing/2014/main" id="{8CCE86D2-849F-4BD9-8CAB-6C7792825F80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6" name="Connecteur droit 1135">
                  <a:extLst>
                    <a:ext uri="{FF2B5EF4-FFF2-40B4-BE49-F238E27FC236}">
                      <a16:creationId xmlns:a16="http://schemas.microsoft.com/office/drawing/2014/main" id="{42D9DDCF-F489-6F43-9A4A-E7764F55BB2F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7" name="Connecteur droit 1136">
                  <a:extLst>
                    <a:ext uri="{FF2B5EF4-FFF2-40B4-BE49-F238E27FC236}">
                      <a16:creationId xmlns:a16="http://schemas.microsoft.com/office/drawing/2014/main" id="{940F4F06-63B0-4EB5-08AF-A760C67B4C2B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8" name="Connecteur droit 1137">
                  <a:extLst>
                    <a:ext uri="{FF2B5EF4-FFF2-40B4-BE49-F238E27FC236}">
                      <a16:creationId xmlns:a16="http://schemas.microsoft.com/office/drawing/2014/main" id="{C166069B-108F-7FEC-8A01-F633E3F3C053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9" name="Connecteur droit 1138">
                  <a:extLst>
                    <a:ext uri="{FF2B5EF4-FFF2-40B4-BE49-F238E27FC236}">
                      <a16:creationId xmlns:a16="http://schemas.microsoft.com/office/drawing/2014/main" id="{49939FE2-BD56-5A7B-DCC7-74215D0F7025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0" name="Connecteur droit 1139">
                  <a:extLst>
                    <a:ext uri="{FF2B5EF4-FFF2-40B4-BE49-F238E27FC236}">
                      <a16:creationId xmlns:a16="http://schemas.microsoft.com/office/drawing/2014/main" id="{12FB0423-A465-ACF9-6CFF-5879B948C679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1" name="Connecteur droit 1140">
                  <a:extLst>
                    <a:ext uri="{FF2B5EF4-FFF2-40B4-BE49-F238E27FC236}">
                      <a16:creationId xmlns:a16="http://schemas.microsoft.com/office/drawing/2014/main" id="{E4E1BF15-AC2A-6B08-F853-2B5D291E6DC4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2" name="Connecteur droit 1141">
                  <a:extLst>
                    <a:ext uri="{FF2B5EF4-FFF2-40B4-BE49-F238E27FC236}">
                      <a16:creationId xmlns:a16="http://schemas.microsoft.com/office/drawing/2014/main" id="{B64BCC21-D7F2-7B9C-478C-3210BB700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3" name="Connecteur droit 1142">
                  <a:extLst>
                    <a:ext uri="{FF2B5EF4-FFF2-40B4-BE49-F238E27FC236}">
                      <a16:creationId xmlns:a16="http://schemas.microsoft.com/office/drawing/2014/main" id="{8AB9716D-68E6-950A-0F42-354EF2B171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33" name="Connecteur droit 1132">
                <a:extLst>
                  <a:ext uri="{FF2B5EF4-FFF2-40B4-BE49-F238E27FC236}">
                    <a16:creationId xmlns:a16="http://schemas.microsoft.com/office/drawing/2014/main" id="{7E9D4F72-56A0-8EB5-0232-A7B3346337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4" name="Connecteur droit 1133">
                <a:extLst>
                  <a:ext uri="{FF2B5EF4-FFF2-40B4-BE49-F238E27FC236}">
                    <a16:creationId xmlns:a16="http://schemas.microsoft.com/office/drawing/2014/main" id="{86579225-22C2-7E87-1AED-BF41EDEAEE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0" name="Groupe 699">
              <a:extLst>
                <a:ext uri="{FF2B5EF4-FFF2-40B4-BE49-F238E27FC236}">
                  <a16:creationId xmlns:a16="http://schemas.microsoft.com/office/drawing/2014/main" id="{0F820AF8-6FB3-992A-8238-C1374E6FDE6C}"/>
                </a:ext>
              </a:extLst>
            </p:cNvPr>
            <p:cNvGrpSpPr/>
            <p:nvPr/>
          </p:nvGrpSpPr>
          <p:grpSpPr>
            <a:xfrm>
              <a:off x="3507887" y="6857146"/>
              <a:ext cx="709862" cy="315993"/>
              <a:chOff x="2161178" y="6513229"/>
              <a:chExt cx="709862" cy="315993"/>
            </a:xfrm>
          </p:grpSpPr>
          <p:grpSp>
            <p:nvGrpSpPr>
              <p:cNvPr id="1120" name="Groupe 1119">
                <a:extLst>
                  <a:ext uri="{FF2B5EF4-FFF2-40B4-BE49-F238E27FC236}">
                    <a16:creationId xmlns:a16="http://schemas.microsoft.com/office/drawing/2014/main" id="{14E08A3D-6E43-6172-3B5C-8D9F16B141BD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123" name="Connecteur droit 1122">
                  <a:extLst>
                    <a:ext uri="{FF2B5EF4-FFF2-40B4-BE49-F238E27FC236}">
                      <a16:creationId xmlns:a16="http://schemas.microsoft.com/office/drawing/2014/main" id="{8FEC49FE-35BD-D34C-EA97-655856DBD362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4" name="Connecteur droit 1123">
                  <a:extLst>
                    <a:ext uri="{FF2B5EF4-FFF2-40B4-BE49-F238E27FC236}">
                      <a16:creationId xmlns:a16="http://schemas.microsoft.com/office/drawing/2014/main" id="{431CD3DF-C9C2-BFE8-2650-1180BE8E92A5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5" name="Connecteur droit 1124">
                  <a:extLst>
                    <a:ext uri="{FF2B5EF4-FFF2-40B4-BE49-F238E27FC236}">
                      <a16:creationId xmlns:a16="http://schemas.microsoft.com/office/drawing/2014/main" id="{B1D5B1DB-0EFA-961B-8FCB-8B1F6DBA2C7C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6" name="Connecteur droit 1125">
                  <a:extLst>
                    <a:ext uri="{FF2B5EF4-FFF2-40B4-BE49-F238E27FC236}">
                      <a16:creationId xmlns:a16="http://schemas.microsoft.com/office/drawing/2014/main" id="{A1E04B33-3677-012A-56B9-6AC0EF913162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7" name="Connecteur droit 1126">
                  <a:extLst>
                    <a:ext uri="{FF2B5EF4-FFF2-40B4-BE49-F238E27FC236}">
                      <a16:creationId xmlns:a16="http://schemas.microsoft.com/office/drawing/2014/main" id="{A32A8829-5F9A-8615-232D-B4DCC66465B3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8" name="Connecteur droit 1127">
                  <a:extLst>
                    <a:ext uri="{FF2B5EF4-FFF2-40B4-BE49-F238E27FC236}">
                      <a16:creationId xmlns:a16="http://schemas.microsoft.com/office/drawing/2014/main" id="{D325DB33-E3F7-9B01-CF69-A026128808B7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9" name="Connecteur droit 1128">
                  <a:extLst>
                    <a:ext uri="{FF2B5EF4-FFF2-40B4-BE49-F238E27FC236}">
                      <a16:creationId xmlns:a16="http://schemas.microsoft.com/office/drawing/2014/main" id="{9CEF3225-7F4A-85E7-0F7B-FB08FA3B0C02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0" name="Connecteur droit 1129">
                  <a:extLst>
                    <a:ext uri="{FF2B5EF4-FFF2-40B4-BE49-F238E27FC236}">
                      <a16:creationId xmlns:a16="http://schemas.microsoft.com/office/drawing/2014/main" id="{CA7D31D4-2F23-6C66-7484-3263DA1DAD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1" name="Connecteur droit 1130">
                  <a:extLst>
                    <a:ext uri="{FF2B5EF4-FFF2-40B4-BE49-F238E27FC236}">
                      <a16:creationId xmlns:a16="http://schemas.microsoft.com/office/drawing/2014/main" id="{2ED06737-EB30-9D79-69EC-BEC9331744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21" name="Connecteur droit 1120">
                <a:extLst>
                  <a:ext uri="{FF2B5EF4-FFF2-40B4-BE49-F238E27FC236}">
                    <a16:creationId xmlns:a16="http://schemas.microsoft.com/office/drawing/2014/main" id="{3F414A7B-E683-B544-9879-CB1D73FF2E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2" name="Connecteur droit 1121">
                <a:extLst>
                  <a:ext uri="{FF2B5EF4-FFF2-40B4-BE49-F238E27FC236}">
                    <a16:creationId xmlns:a16="http://schemas.microsoft.com/office/drawing/2014/main" id="{31A1533E-9A85-990E-45CF-8D52592048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01" name="Connecteur droit 700">
              <a:extLst>
                <a:ext uri="{FF2B5EF4-FFF2-40B4-BE49-F238E27FC236}">
                  <a16:creationId xmlns:a16="http://schemas.microsoft.com/office/drawing/2014/main" id="{F279B126-E12F-7D3A-BA8F-E4CBD6BD153A}"/>
                </a:ext>
              </a:extLst>
            </p:cNvPr>
            <p:cNvCxnSpPr>
              <a:cxnSpLocks/>
            </p:cNvCxnSpPr>
            <p:nvPr/>
          </p:nvCxnSpPr>
          <p:spPr>
            <a:xfrm rot="856859">
              <a:off x="5050505" y="7206178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2" name="Groupe 701">
              <a:extLst>
                <a:ext uri="{FF2B5EF4-FFF2-40B4-BE49-F238E27FC236}">
                  <a16:creationId xmlns:a16="http://schemas.microsoft.com/office/drawing/2014/main" id="{C4F485BA-79AF-6C51-CBC6-448F71B8A6AB}"/>
                </a:ext>
              </a:extLst>
            </p:cNvPr>
            <p:cNvGrpSpPr/>
            <p:nvPr/>
          </p:nvGrpSpPr>
          <p:grpSpPr>
            <a:xfrm>
              <a:off x="7104145" y="7937679"/>
              <a:ext cx="709862" cy="234058"/>
              <a:chOff x="1448625" y="6460331"/>
              <a:chExt cx="709862" cy="234058"/>
            </a:xfrm>
          </p:grpSpPr>
          <p:grpSp>
            <p:nvGrpSpPr>
              <p:cNvPr id="1108" name="Groupe 1107">
                <a:extLst>
                  <a:ext uri="{FF2B5EF4-FFF2-40B4-BE49-F238E27FC236}">
                    <a16:creationId xmlns:a16="http://schemas.microsoft.com/office/drawing/2014/main" id="{025AC624-D0BA-E0C3-55CC-52DA354FF48F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1111" name="Connecteur droit 1110">
                  <a:extLst>
                    <a:ext uri="{FF2B5EF4-FFF2-40B4-BE49-F238E27FC236}">
                      <a16:creationId xmlns:a16="http://schemas.microsoft.com/office/drawing/2014/main" id="{5F8287B6-9061-F191-7BE7-9FDFF068CF90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2" name="Connecteur droit 1111">
                  <a:extLst>
                    <a:ext uri="{FF2B5EF4-FFF2-40B4-BE49-F238E27FC236}">
                      <a16:creationId xmlns:a16="http://schemas.microsoft.com/office/drawing/2014/main" id="{6208FF6E-AA50-242B-F3F0-2E977A1D1FCD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3" name="Connecteur droit 1112">
                  <a:extLst>
                    <a:ext uri="{FF2B5EF4-FFF2-40B4-BE49-F238E27FC236}">
                      <a16:creationId xmlns:a16="http://schemas.microsoft.com/office/drawing/2014/main" id="{C61C3F34-DA9C-A94D-DB36-DF2CF5526622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4" name="Connecteur droit 1113">
                  <a:extLst>
                    <a:ext uri="{FF2B5EF4-FFF2-40B4-BE49-F238E27FC236}">
                      <a16:creationId xmlns:a16="http://schemas.microsoft.com/office/drawing/2014/main" id="{B9E9526D-58CD-AD6F-9112-95B2D8237E88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5" name="Connecteur droit 1114">
                  <a:extLst>
                    <a:ext uri="{FF2B5EF4-FFF2-40B4-BE49-F238E27FC236}">
                      <a16:creationId xmlns:a16="http://schemas.microsoft.com/office/drawing/2014/main" id="{428ECF82-BE40-8623-2D8E-54100B378991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6" name="Connecteur droit 1115">
                  <a:extLst>
                    <a:ext uri="{FF2B5EF4-FFF2-40B4-BE49-F238E27FC236}">
                      <a16:creationId xmlns:a16="http://schemas.microsoft.com/office/drawing/2014/main" id="{D7798D44-4829-6DB7-772D-42E243628C94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7" name="Connecteur droit 1116">
                  <a:extLst>
                    <a:ext uri="{FF2B5EF4-FFF2-40B4-BE49-F238E27FC236}">
                      <a16:creationId xmlns:a16="http://schemas.microsoft.com/office/drawing/2014/main" id="{3F20EEA4-F74B-6559-B184-77A373DC9136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8" name="Connecteur droit 1117">
                  <a:extLst>
                    <a:ext uri="{FF2B5EF4-FFF2-40B4-BE49-F238E27FC236}">
                      <a16:creationId xmlns:a16="http://schemas.microsoft.com/office/drawing/2014/main" id="{F9F53E74-320A-983D-B803-F7AA178B63F4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9" name="Connecteur droit 1118">
                  <a:extLst>
                    <a:ext uri="{FF2B5EF4-FFF2-40B4-BE49-F238E27FC236}">
                      <a16:creationId xmlns:a16="http://schemas.microsoft.com/office/drawing/2014/main" id="{AAA2138F-FCD6-1E0A-4173-86DB1E854447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09" name="Connecteur droit 1108">
                <a:extLst>
                  <a:ext uri="{FF2B5EF4-FFF2-40B4-BE49-F238E27FC236}">
                    <a16:creationId xmlns:a16="http://schemas.microsoft.com/office/drawing/2014/main" id="{C8B206E6-5D84-3FB1-7550-B9905DDA7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0" name="Connecteur droit 1109">
                <a:extLst>
                  <a:ext uri="{FF2B5EF4-FFF2-40B4-BE49-F238E27FC236}">
                    <a16:creationId xmlns:a16="http://schemas.microsoft.com/office/drawing/2014/main" id="{51E2A56B-1362-2604-E384-185951631E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3" name="Groupe 702">
              <a:extLst>
                <a:ext uri="{FF2B5EF4-FFF2-40B4-BE49-F238E27FC236}">
                  <a16:creationId xmlns:a16="http://schemas.microsoft.com/office/drawing/2014/main" id="{F63B1978-53FD-0FAD-4A0B-41D28EFDD315}"/>
                </a:ext>
              </a:extLst>
            </p:cNvPr>
            <p:cNvGrpSpPr/>
            <p:nvPr/>
          </p:nvGrpSpPr>
          <p:grpSpPr>
            <a:xfrm>
              <a:off x="7799572" y="7937679"/>
              <a:ext cx="787492" cy="234058"/>
              <a:chOff x="1448625" y="6460331"/>
              <a:chExt cx="787492" cy="234058"/>
            </a:xfrm>
          </p:grpSpPr>
          <p:grpSp>
            <p:nvGrpSpPr>
              <p:cNvPr id="1096" name="Groupe 1095">
                <a:extLst>
                  <a:ext uri="{FF2B5EF4-FFF2-40B4-BE49-F238E27FC236}">
                    <a16:creationId xmlns:a16="http://schemas.microsoft.com/office/drawing/2014/main" id="{71107CC3-5667-73E2-436D-AA8D89DC3E29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87492" cy="224121"/>
                <a:chOff x="1472227" y="6428958"/>
                <a:chExt cx="787492" cy="224121"/>
              </a:xfrm>
            </p:grpSpPr>
            <p:cxnSp>
              <p:nvCxnSpPr>
                <p:cNvPr id="1099" name="Connecteur droit 1098">
                  <a:extLst>
                    <a:ext uri="{FF2B5EF4-FFF2-40B4-BE49-F238E27FC236}">
                      <a16:creationId xmlns:a16="http://schemas.microsoft.com/office/drawing/2014/main" id="{FE876F5F-7DB2-BAAE-B9D2-CEBD114CC02D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0" name="Connecteur droit 1099">
                  <a:extLst>
                    <a:ext uri="{FF2B5EF4-FFF2-40B4-BE49-F238E27FC236}">
                      <a16:creationId xmlns:a16="http://schemas.microsoft.com/office/drawing/2014/main" id="{CD59DFCF-BC7C-525E-38CE-B4D3FE6929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653079"/>
                  <a:ext cx="43763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1" name="Connecteur droit 1100">
                  <a:extLst>
                    <a:ext uri="{FF2B5EF4-FFF2-40B4-BE49-F238E27FC236}">
                      <a16:creationId xmlns:a16="http://schemas.microsoft.com/office/drawing/2014/main" id="{2226F278-62F0-D666-2B81-E6A47F022027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2" name="Connecteur droit 1101">
                  <a:extLst>
                    <a:ext uri="{FF2B5EF4-FFF2-40B4-BE49-F238E27FC236}">
                      <a16:creationId xmlns:a16="http://schemas.microsoft.com/office/drawing/2014/main" id="{6BBC89A6-81E4-41B5-18F7-B00C0819D9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437079"/>
                  <a:ext cx="43763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3" name="Connecteur droit 1102">
                  <a:extLst>
                    <a:ext uri="{FF2B5EF4-FFF2-40B4-BE49-F238E27FC236}">
                      <a16:creationId xmlns:a16="http://schemas.microsoft.com/office/drawing/2014/main" id="{720811F0-8526-A056-FDD7-B3189E7E2038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4" name="Connecteur droit 1103">
                  <a:extLst>
                    <a:ext uri="{FF2B5EF4-FFF2-40B4-BE49-F238E27FC236}">
                      <a16:creationId xmlns:a16="http://schemas.microsoft.com/office/drawing/2014/main" id="{15099C97-B4B8-045E-C7C8-3A1ECA38FC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551379"/>
                  <a:ext cx="428476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5" name="Connecteur droit 1104">
                  <a:extLst>
                    <a:ext uri="{FF2B5EF4-FFF2-40B4-BE49-F238E27FC236}">
                      <a16:creationId xmlns:a16="http://schemas.microsoft.com/office/drawing/2014/main" id="{E93E3557-FF9A-8240-1752-80D2AEC8C3ED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6" name="Connecteur droit 1105">
                  <a:extLst>
                    <a:ext uri="{FF2B5EF4-FFF2-40B4-BE49-F238E27FC236}">
                      <a16:creationId xmlns:a16="http://schemas.microsoft.com/office/drawing/2014/main" id="{FD27C63A-CD7B-9A54-69DD-52344825C5E3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7" name="Connecteur droit 1106">
                  <a:extLst>
                    <a:ext uri="{FF2B5EF4-FFF2-40B4-BE49-F238E27FC236}">
                      <a16:creationId xmlns:a16="http://schemas.microsoft.com/office/drawing/2014/main" id="{1A51AD0C-3644-9CF0-2EF0-D01839715882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97" name="Connecteur droit 1096">
                <a:extLst>
                  <a:ext uri="{FF2B5EF4-FFF2-40B4-BE49-F238E27FC236}">
                    <a16:creationId xmlns:a16="http://schemas.microsoft.com/office/drawing/2014/main" id="{63D4D04A-E38D-9325-F912-AB81D8B578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8" name="Connecteur droit 1097">
                <a:extLst>
                  <a:ext uri="{FF2B5EF4-FFF2-40B4-BE49-F238E27FC236}">
                    <a16:creationId xmlns:a16="http://schemas.microsoft.com/office/drawing/2014/main" id="{AAD07639-1160-5F3E-3F4A-E16647FC0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04" name="Connecteur droit 703">
              <a:extLst>
                <a:ext uri="{FF2B5EF4-FFF2-40B4-BE49-F238E27FC236}">
                  <a16:creationId xmlns:a16="http://schemas.microsoft.com/office/drawing/2014/main" id="{BD4BECDD-2192-CCE4-B393-A16697764085}"/>
                </a:ext>
              </a:extLst>
            </p:cNvPr>
            <p:cNvCxnSpPr/>
            <p:nvPr/>
          </p:nvCxnSpPr>
          <p:spPr>
            <a:xfrm rot="1607175">
              <a:off x="5121657" y="7227196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5" name="Groupe 704">
              <a:extLst>
                <a:ext uri="{FF2B5EF4-FFF2-40B4-BE49-F238E27FC236}">
                  <a16:creationId xmlns:a16="http://schemas.microsoft.com/office/drawing/2014/main" id="{B0A17EA7-7B80-F5F6-6F23-F98B9B48A825}"/>
                </a:ext>
              </a:extLst>
            </p:cNvPr>
            <p:cNvGrpSpPr/>
            <p:nvPr/>
          </p:nvGrpSpPr>
          <p:grpSpPr>
            <a:xfrm>
              <a:off x="2821066" y="4843396"/>
              <a:ext cx="709862" cy="315993"/>
              <a:chOff x="2161178" y="6513229"/>
              <a:chExt cx="709862" cy="315993"/>
            </a:xfrm>
          </p:grpSpPr>
          <p:grpSp>
            <p:nvGrpSpPr>
              <p:cNvPr id="1084" name="Groupe 1083">
                <a:extLst>
                  <a:ext uri="{FF2B5EF4-FFF2-40B4-BE49-F238E27FC236}">
                    <a16:creationId xmlns:a16="http://schemas.microsoft.com/office/drawing/2014/main" id="{0B586880-6C80-C52C-D294-4CC57D07CC3F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087" name="Connecteur droit 1086">
                  <a:extLst>
                    <a:ext uri="{FF2B5EF4-FFF2-40B4-BE49-F238E27FC236}">
                      <a16:creationId xmlns:a16="http://schemas.microsoft.com/office/drawing/2014/main" id="{1B52DDC6-76E8-DAF3-FF90-B3B033425784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8" name="Connecteur droit 1087">
                  <a:extLst>
                    <a:ext uri="{FF2B5EF4-FFF2-40B4-BE49-F238E27FC236}">
                      <a16:creationId xmlns:a16="http://schemas.microsoft.com/office/drawing/2014/main" id="{01DF018A-5437-DD63-00E4-D92FF666520C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9" name="Connecteur droit 1088">
                  <a:extLst>
                    <a:ext uri="{FF2B5EF4-FFF2-40B4-BE49-F238E27FC236}">
                      <a16:creationId xmlns:a16="http://schemas.microsoft.com/office/drawing/2014/main" id="{31D5E9D7-D781-6363-BFDD-664BAD1424A4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0" name="Connecteur droit 1089">
                  <a:extLst>
                    <a:ext uri="{FF2B5EF4-FFF2-40B4-BE49-F238E27FC236}">
                      <a16:creationId xmlns:a16="http://schemas.microsoft.com/office/drawing/2014/main" id="{360308B7-702D-EDC9-2A45-A8F69F63B2BF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1" name="Connecteur droit 1090">
                  <a:extLst>
                    <a:ext uri="{FF2B5EF4-FFF2-40B4-BE49-F238E27FC236}">
                      <a16:creationId xmlns:a16="http://schemas.microsoft.com/office/drawing/2014/main" id="{363D8BA2-09AA-F5BC-D506-8A5F200C6596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2" name="Connecteur droit 1091">
                  <a:extLst>
                    <a:ext uri="{FF2B5EF4-FFF2-40B4-BE49-F238E27FC236}">
                      <a16:creationId xmlns:a16="http://schemas.microsoft.com/office/drawing/2014/main" id="{E8403FCC-6669-F55A-2073-D2196A40BE8D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3" name="Connecteur droit 1092">
                  <a:extLst>
                    <a:ext uri="{FF2B5EF4-FFF2-40B4-BE49-F238E27FC236}">
                      <a16:creationId xmlns:a16="http://schemas.microsoft.com/office/drawing/2014/main" id="{AE4D9D21-2BD5-C132-7F66-2D1706C989EC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4" name="Connecteur droit 1093">
                  <a:extLst>
                    <a:ext uri="{FF2B5EF4-FFF2-40B4-BE49-F238E27FC236}">
                      <a16:creationId xmlns:a16="http://schemas.microsoft.com/office/drawing/2014/main" id="{87E21254-2E1A-C0A9-3750-528889CE01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5" name="Connecteur droit 1094">
                  <a:extLst>
                    <a:ext uri="{FF2B5EF4-FFF2-40B4-BE49-F238E27FC236}">
                      <a16:creationId xmlns:a16="http://schemas.microsoft.com/office/drawing/2014/main" id="{6ACFF34B-BD42-B2A6-440E-F01855AFE7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85" name="Connecteur droit 1084">
                <a:extLst>
                  <a:ext uri="{FF2B5EF4-FFF2-40B4-BE49-F238E27FC236}">
                    <a16:creationId xmlns:a16="http://schemas.microsoft.com/office/drawing/2014/main" id="{859D912D-AAE4-A537-1EA9-34DC4537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6" name="Connecteur droit 1085">
                <a:extLst>
                  <a:ext uri="{FF2B5EF4-FFF2-40B4-BE49-F238E27FC236}">
                    <a16:creationId xmlns:a16="http://schemas.microsoft.com/office/drawing/2014/main" id="{07488FAF-ADA5-D3F1-8FB0-1D4860FC71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6" name="Groupe 705">
              <a:extLst>
                <a:ext uri="{FF2B5EF4-FFF2-40B4-BE49-F238E27FC236}">
                  <a16:creationId xmlns:a16="http://schemas.microsoft.com/office/drawing/2014/main" id="{D7B552BA-2F93-6433-5646-7711490CB3E1}"/>
                </a:ext>
              </a:extLst>
            </p:cNvPr>
            <p:cNvGrpSpPr/>
            <p:nvPr/>
          </p:nvGrpSpPr>
          <p:grpSpPr>
            <a:xfrm>
              <a:off x="3493906" y="5015132"/>
              <a:ext cx="709862" cy="315993"/>
              <a:chOff x="2161178" y="6513229"/>
              <a:chExt cx="709862" cy="315993"/>
            </a:xfrm>
          </p:grpSpPr>
          <p:grpSp>
            <p:nvGrpSpPr>
              <p:cNvPr id="1072" name="Groupe 1071">
                <a:extLst>
                  <a:ext uri="{FF2B5EF4-FFF2-40B4-BE49-F238E27FC236}">
                    <a16:creationId xmlns:a16="http://schemas.microsoft.com/office/drawing/2014/main" id="{270A89A4-4862-C89B-90EC-E451B6F650A8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075" name="Connecteur droit 1074">
                  <a:extLst>
                    <a:ext uri="{FF2B5EF4-FFF2-40B4-BE49-F238E27FC236}">
                      <a16:creationId xmlns:a16="http://schemas.microsoft.com/office/drawing/2014/main" id="{CC55D577-6BE2-1A2E-6524-0DAF8FE28894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6" name="Connecteur droit 1075">
                  <a:extLst>
                    <a:ext uri="{FF2B5EF4-FFF2-40B4-BE49-F238E27FC236}">
                      <a16:creationId xmlns:a16="http://schemas.microsoft.com/office/drawing/2014/main" id="{26E58170-2369-C3A3-C9DA-73E91BB7371E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7" name="Connecteur droit 1076">
                  <a:extLst>
                    <a:ext uri="{FF2B5EF4-FFF2-40B4-BE49-F238E27FC236}">
                      <a16:creationId xmlns:a16="http://schemas.microsoft.com/office/drawing/2014/main" id="{B034FE52-C1D0-1EE3-182D-62275A0F8976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8" name="Connecteur droit 1077">
                  <a:extLst>
                    <a:ext uri="{FF2B5EF4-FFF2-40B4-BE49-F238E27FC236}">
                      <a16:creationId xmlns:a16="http://schemas.microsoft.com/office/drawing/2014/main" id="{270424AC-B4D9-0419-1B50-BCD13E47C162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9" name="Connecteur droit 1078">
                  <a:extLst>
                    <a:ext uri="{FF2B5EF4-FFF2-40B4-BE49-F238E27FC236}">
                      <a16:creationId xmlns:a16="http://schemas.microsoft.com/office/drawing/2014/main" id="{390CE23C-C78A-9F58-F361-E4682DF50F24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0" name="Connecteur droit 1079">
                  <a:extLst>
                    <a:ext uri="{FF2B5EF4-FFF2-40B4-BE49-F238E27FC236}">
                      <a16:creationId xmlns:a16="http://schemas.microsoft.com/office/drawing/2014/main" id="{C5CFAFAB-2737-23FE-FE58-F63053673D72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1" name="Connecteur droit 1080">
                  <a:extLst>
                    <a:ext uri="{FF2B5EF4-FFF2-40B4-BE49-F238E27FC236}">
                      <a16:creationId xmlns:a16="http://schemas.microsoft.com/office/drawing/2014/main" id="{6E399D15-F620-6ADA-3392-295EC334D681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2" name="Connecteur droit 1081">
                  <a:extLst>
                    <a:ext uri="{FF2B5EF4-FFF2-40B4-BE49-F238E27FC236}">
                      <a16:creationId xmlns:a16="http://schemas.microsoft.com/office/drawing/2014/main" id="{FEAB2A00-44AC-E4AC-1A40-EDF7A0EAEF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3" name="Connecteur droit 1082">
                  <a:extLst>
                    <a:ext uri="{FF2B5EF4-FFF2-40B4-BE49-F238E27FC236}">
                      <a16:creationId xmlns:a16="http://schemas.microsoft.com/office/drawing/2014/main" id="{BBFA3438-EFF8-B280-1295-1B165A9AA5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73" name="Connecteur droit 1072">
                <a:extLst>
                  <a:ext uri="{FF2B5EF4-FFF2-40B4-BE49-F238E27FC236}">
                    <a16:creationId xmlns:a16="http://schemas.microsoft.com/office/drawing/2014/main" id="{63033B64-9389-214A-D1B7-F1D1685F9A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4" name="Connecteur droit 1073">
                <a:extLst>
                  <a:ext uri="{FF2B5EF4-FFF2-40B4-BE49-F238E27FC236}">
                    <a16:creationId xmlns:a16="http://schemas.microsoft.com/office/drawing/2014/main" id="{B8729D6E-E0B1-2D3B-E3EF-A1A18BDAE0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7" name="Groupe 706">
              <a:extLst>
                <a:ext uri="{FF2B5EF4-FFF2-40B4-BE49-F238E27FC236}">
                  <a16:creationId xmlns:a16="http://schemas.microsoft.com/office/drawing/2014/main" id="{F7BA1809-7A4E-2248-F8AC-01FE814DCD58}"/>
                </a:ext>
              </a:extLst>
            </p:cNvPr>
            <p:cNvGrpSpPr/>
            <p:nvPr/>
          </p:nvGrpSpPr>
          <p:grpSpPr>
            <a:xfrm>
              <a:off x="6913949" y="6071853"/>
              <a:ext cx="709862" cy="234058"/>
              <a:chOff x="1448625" y="6460331"/>
              <a:chExt cx="709862" cy="234058"/>
            </a:xfrm>
          </p:grpSpPr>
          <p:grpSp>
            <p:nvGrpSpPr>
              <p:cNvPr id="1060" name="Groupe 1059">
                <a:extLst>
                  <a:ext uri="{FF2B5EF4-FFF2-40B4-BE49-F238E27FC236}">
                    <a16:creationId xmlns:a16="http://schemas.microsoft.com/office/drawing/2014/main" id="{88F7B90E-7215-BCEA-5B2D-E95A5EDD936B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1063" name="Connecteur droit 1062">
                  <a:extLst>
                    <a:ext uri="{FF2B5EF4-FFF2-40B4-BE49-F238E27FC236}">
                      <a16:creationId xmlns:a16="http://schemas.microsoft.com/office/drawing/2014/main" id="{73A9A479-8BC0-553C-12D4-6F396A7C31A9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4" name="Connecteur droit 1063">
                  <a:extLst>
                    <a:ext uri="{FF2B5EF4-FFF2-40B4-BE49-F238E27FC236}">
                      <a16:creationId xmlns:a16="http://schemas.microsoft.com/office/drawing/2014/main" id="{5355D81D-FCD6-28D1-BE44-AA4B8A029EAA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5" name="Connecteur droit 1064">
                  <a:extLst>
                    <a:ext uri="{FF2B5EF4-FFF2-40B4-BE49-F238E27FC236}">
                      <a16:creationId xmlns:a16="http://schemas.microsoft.com/office/drawing/2014/main" id="{99BA8071-1C6C-2EF2-C28B-3C0DEE48DEA6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6" name="Connecteur droit 1065">
                  <a:extLst>
                    <a:ext uri="{FF2B5EF4-FFF2-40B4-BE49-F238E27FC236}">
                      <a16:creationId xmlns:a16="http://schemas.microsoft.com/office/drawing/2014/main" id="{3FD1E5BE-A854-43B9-F275-E39CD8921898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7" name="Connecteur droit 1066">
                  <a:extLst>
                    <a:ext uri="{FF2B5EF4-FFF2-40B4-BE49-F238E27FC236}">
                      <a16:creationId xmlns:a16="http://schemas.microsoft.com/office/drawing/2014/main" id="{AF6BDC4F-5E33-2B43-CBFB-FA68EBA4AA97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8" name="Connecteur droit 1067">
                  <a:extLst>
                    <a:ext uri="{FF2B5EF4-FFF2-40B4-BE49-F238E27FC236}">
                      <a16:creationId xmlns:a16="http://schemas.microsoft.com/office/drawing/2014/main" id="{1CAFBA85-C8BA-2DD2-0702-B5948767EA83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9" name="Connecteur droit 1068">
                  <a:extLst>
                    <a:ext uri="{FF2B5EF4-FFF2-40B4-BE49-F238E27FC236}">
                      <a16:creationId xmlns:a16="http://schemas.microsoft.com/office/drawing/2014/main" id="{7635A6A0-F2EC-4519-7C8B-68CA927972D1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0" name="Connecteur droit 1069">
                  <a:extLst>
                    <a:ext uri="{FF2B5EF4-FFF2-40B4-BE49-F238E27FC236}">
                      <a16:creationId xmlns:a16="http://schemas.microsoft.com/office/drawing/2014/main" id="{447D2F91-5FC3-2E38-1304-2E8707FD7FE6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1" name="Connecteur droit 1070">
                  <a:extLst>
                    <a:ext uri="{FF2B5EF4-FFF2-40B4-BE49-F238E27FC236}">
                      <a16:creationId xmlns:a16="http://schemas.microsoft.com/office/drawing/2014/main" id="{9B692332-A55A-5EC2-E9EE-33D5831C2353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61" name="Connecteur droit 1060">
                <a:extLst>
                  <a:ext uri="{FF2B5EF4-FFF2-40B4-BE49-F238E27FC236}">
                    <a16:creationId xmlns:a16="http://schemas.microsoft.com/office/drawing/2014/main" id="{CDE7235C-1B8F-3315-1D46-1B58BD7BCF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2" name="Connecteur droit 1061">
                <a:extLst>
                  <a:ext uri="{FF2B5EF4-FFF2-40B4-BE49-F238E27FC236}">
                    <a16:creationId xmlns:a16="http://schemas.microsoft.com/office/drawing/2014/main" id="{C82A2675-1E5E-012E-B064-01EA400CCF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8" name="Groupe 707">
              <a:extLst>
                <a:ext uri="{FF2B5EF4-FFF2-40B4-BE49-F238E27FC236}">
                  <a16:creationId xmlns:a16="http://schemas.microsoft.com/office/drawing/2014/main" id="{53800C81-E918-BFB5-9751-3DE63AFB960D}"/>
                </a:ext>
              </a:extLst>
            </p:cNvPr>
            <p:cNvGrpSpPr/>
            <p:nvPr/>
          </p:nvGrpSpPr>
          <p:grpSpPr>
            <a:xfrm>
              <a:off x="7606645" y="6070847"/>
              <a:ext cx="980419" cy="234058"/>
              <a:chOff x="1448625" y="6460331"/>
              <a:chExt cx="980419" cy="234058"/>
            </a:xfrm>
          </p:grpSpPr>
          <p:grpSp>
            <p:nvGrpSpPr>
              <p:cNvPr id="1048" name="Groupe 1047">
                <a:extLst>
                  <a:ext uri="{FF2B5EF4-FFF2-40B4-BE49-F238E27FC236}">
                    <a16:creationId xmlns:a16="http://schemas.microsoft.com/office/drawing/2014/main" id="{66ED3EAA-211C-5A2C-952C-D66E96043741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980419" cy="224121"/>
                <a:chOff x="1472227" y="6428958"/>
                <a:chExt cx="980419" cy="224121"/>
              </a:xfrm>
            </p:grpSpPr>
            <p:cxnSp>
              <p:nvCxnSpPr>
                <p:cNvPr id="1051" name="Connecteur droit 1050">
                  <a:extLst>
                    <a:ext uri="{FF2B5EF4-FFF2-40B4-BE49-F238E27FC236}">
                      <a16:creationId xmlns:a16="http://schemas.microsoft.com/office/drawing/2014/main" id="{375FA104-8CCC-9AB3-F66B-1A6C3EBADC63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2" name="Connecteur droit 1051">
                  <a:extLst>
                    <a:ext uri="{FF2B5EF4-FFF2-40B4-BE49-F238E27FC236}">
                      <a16:creationId xmlns:a16="http://schemas.microsoft.com/office/drawing/2014/main" id="{934C27D7-39F4-CA05-D151-31078780DC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653079"/>
                  <a:ext cx="62140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3" name="Connecteur droit 1052">
                  <a:extLst>
                    <a:ext uri="{FF2B5EF4-FFF2-40B4-BE49-F238E27FC236}">
                      <a16:creationId xmlns:a16="http://schemas.microsoft.com/office/drawing/2014/main" id="{52383E85-AA76-9DFC-B437-2038FE963C5B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4" name="Connecteur droit 1053">
                  <a:extLst>
                    <a:ext uri="{FF2B5EF4-FFF2-40B4-BE49-F238E27FC236}">
                      <a16:creationId xmlns:a16="http://schemas.microsoft.com/office/drawing/2014/main" id="{5BE0237D-06E9-A367-DBC7-EDD033297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437079"/>
                  <a:ext cx="62140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5" name="Connecteur droit 1054">
                  <a:extLst>
                    <a:ext uri="{FF2B5EF4-FFF2-40B4-BE49-F238E27FC236}">
                      <a16:creationId xmlns:a16="http://schemas.microsoft.com/office/drawing/2014/main" id="{97E2395C-D050-290B-E340-FB05DA851BCD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6" name="Connecteur droit 1055">
                  <a:extLst>
                    <a:ext uri="{FF2B5EF4-FFF2-40B4-BE49-F238E27FC236}">
                      <a16:creationId xmlns:a16="http://schemas.microsoft.com/office/drawing/2014/main" id="{3307116D-7E14-5B20-862A-2A673E6B82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551379"/>
                  <a:ext cx="630557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7" name="Connecteur droit 1056">
                  <a:extLst>
                    <a:ext uri="{FF2B5EF4-FFF2-40B4-BE49-F238E27FC236}">
                      <a16:creationId xmlns:a16="http://schemas.microsoft.com/office/drawing/2014/main" id="{935938BB-4CFB-3428-6C3A-B5BD24FD7A57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8" name="Connecteur droit 1057">
                  <a:extLst>
                    <a:ext uri="{FF2B5EF4-FFF2-40B4-BE49-F238E27FC236}">
                      <a16:creationId xmlns:a16="http://schemas.microsoft.com/office/drawing/2014/main" id="{76C475EB-2D4D-8A76-8F56-C9F2C75E13AD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9" name="Connecteur droit 1058">
                  <a:extLst>
                    <a:ext uri="{FF2B5EF4-FFF2-40B4-BE49-F238E27FC236}">
                      <a16:creationId xmlns:a16="http://schemas.microsoft.com/office/drawing/2014/main" id="{13B270E4-42CB-4474-A769-2E40030B963B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49" name="Connecteur droit 1048">
                <a:extLst>
                  <a:ext uri="{FF2B5EF4-FFF2-40B4-BE49-F238E27FC236}">
                    <a16:creationId xmlns:a16="http://schemas.microsoft.com/office/drawing/2014/main" id="{A2CF927D-613E-6B24-092D-3159A9EA98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0" name="Connecteur droit 1049">
                <a:extLst>
                  <a:ext uri="{FF2B5EF4-FFF2-40B4-BE49-F238E27FC236}">
                    <a16:creationId xmlns:a16="http://schemas.microsoft.com/office/drawing/2014/main" id="{7DB57AC9-705F-199D-55BE-4E8ACD8FAA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09" name="Connecteur droit 708">
              <a:extLst>
                <a:ext uri="{FF2B5EF4-FFF2-40B4-BE49-F238E27FC236}">
                  <a16:creationId xmlns:a16="http://schemas.microsoft.com/office/drawing/2014/main" id="{E3B23B39-F7A8-C9E2-4D0D-D5BBE9B36E93}"/>
                </a:ext>
              </a:extLst>
            </p:cNvPr>
            <p:cNvCxnSpPr/>
            <p:nvPr/>
          </p:nvCxnSpPr>
          <p:spPr>
            <a:xfrm rot="856859">
              <a:off x="4525178" y="5277452"/>
              <a:ext cx="36000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0" name="Connecteur droit 709">
              <a:extLst>
                <a:ext uri="{FF2B5EF4-FFF2-40B4-BE49-F238E27FC236}">
                  <a16:creationId xmlns:a16="http://schemas.microsoft.com/office/drawing/2014/main" id="{87408A2F-FF3A-5884-7D34-FF4999F668AE}"/>
                </a:ext>
              </a:extLst>
            </p:cNvPr>
            <p:cNvCxnSpPr/>
            <p:nvPr/>
          </p:nvCxnSpPr>
          <p:spPr>
            <a:xfrm rot="1607175">
              <a:off x="4893364" y="5334537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1" name="Connecteur droit 710">
              <a:extLst>
                <a:ext uri="{FF2B5EF4-FFF2-40B4-BE49-F238E27FC236}">
                  <a16:creationId xmlns:a16="http://schemas.microsoft.com/office/drawing/2014/main" id="{3657D6A0-CDCF-8AF2-BEA8-0B862F80EEE4}"/>
                </a:ext>
              </a:extLst>
            </p:cNvPr>
            <p:cNvCxnSpPr>
              <a:cxnSpLocks/>
            </p:cNvCxnSpPr>
            <p:nvPr/>
          </p:nvCxnSpPr>
          <p:spPr>
            <a:xfrm>
              <a:off x="8481187" y="6070847"/>
              <a:ext cx="0" cy="23405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2" name="Connecteur droit 711">
              <a:extLst>
                <a:ext uri="{FF2B5EF4-FFF2-40B4-BE49-F238E27FC236}">
                  <a16:creationId xmlns:a16="http://schemas.microsoft.com/office/drawing/2014/main" id="{8F52A5E3-A827-8CBF-98D2-68097EAACAA8}"/>
                </a:ext>
              </a:extLst>
            </p:cNvPr>
            <p:cNvCxnSpPr/>
            <p:nvPr/>
          </p:nvCxnSpPr>
          <p:spPr>
            <a:xfrm>
              <a:off x="1441746" y="506283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3" name="Connecteur droit 712">
              <a:extLst>
                <a:ext uri="{FF2B5EF4-FFF2-40B4-BE49-F238E27FC236}">
                  <a16:creationId xmlns:a16="http://schemas.microsoft.com/office/drawing/2014/main" id="{29A11D3A-4B70-56D1-6D5B-CAD859A81F02}"/>
                </a:ext>
              </a:extLst>
            </p:cNvPr>
            <p:cNvCxnSpPr/>
            <p:nvPr/>
          </p:nvCxnSpPr>
          <p:spPr>
            <a:xfrm>
              <a:off x="1436984" y="541936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4" name="Connecteur droit 713">
              <a:extLst>
                <a:ext uri="{FF2B5EF4-FFF2-40B4-BE49-F238E27FC236}">
                  <a16:creationId xmlns:a16="http://schemas.microsoft.com/office/drawing/2014/main" id="{F4FF7D2C-DB99-99AD-5C9F-C4DF365BFB81}"/>
                </a:ext>
              </a:extLst>
            </p:cNvPr>
            <p:cNvCxnSpPr/>
            <p:nvPr/>
          </p:nvCxnSpPr>
          <p:spPr>
            <a:xfrm>
              <a:off x="1436984" y="574953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" name="Connecteur droit 714">
              <a:extLst>
                <a:ext uri="{FF2B5EF4-FFF2-40B4-BE49-F238E27FC236}">
                  <a16:creationId xmlns:a16="http://schemas.microsoft.com/office/drawing/2014/main" id="{DDA6D569-E004-22B0-C029-4FBB3F5EA4A0}"/>
                </a:ext>
              </a:extLst>
            </p:cNvPr>
            <p:cNvCxnSpPr/>
            <p:nvPr/>
          </p:nvCxnSpPr>
          <p:spPr>
            <a:xfrm>
              <a:off x="1434831" y="610982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" name="Connecteur droit 715">
              <a:extLst>
                <a:ext uri="{FF2B5EF4-FFF2-40B4-BE49-F238E27FC236}">
                  <a16:creationId xmlns:a16="http://schemas.microsoft.com/office/drawing/2014/main" id="{60F899EA-16E4-5F90-A5AD-ED03931BBFC1}"/>
                </a:ext>
              </a:extLst>
            </p:cNvPr>
            <p:cNvCxnSpPr/>
            <p:nvPr/>
          </p:nvCxnSpPr>
          <p:spPr>
            <a:xfrm>
              <a:off x="1795089" y="505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" name="Connecteur droit 716">
              <a:extLst>
                <a:ext uri="{FF2B5EF4-FFF2-40B4-BE49-F238E27FC236}">
                  <a16:creationId xmlns:a16="http://schemas.microsoft.com/office/drawing/2014/main" id="{76F0B6FA-E2EA-8731-4304-ACBD641FDBDC}"/>
                </a:ext>
              </a:extLst>
            </p:cNvPr>
            <p:cNvCxnSpPr/>
            <p:nvPr/>
          </p:nvCxnSpPr>
          <p:spPr>
            <a:xfrm>
              <a:off x="1790327" y="540984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" name="Connecteur droit 717">
              <a:extLst>
                <a:ext uri="{FF2B5EF4-FFF2-40B4-BE49-F238E27FC236}">
                  <a16:creationId xmlns:a16="http://schemas.microsoft.com/office/drawing/2014/main" id="{D4A2AF22-646A-6EB7-7D93-4A003C5E5833}"/>
                </a:ext>
              </a:extLst>
            </p:cNvPr>
            <p:cNvCxnSpPr/>
            <p:nvPr/>
          </p:nvCxnSpPr>
          <p:spPr>
            <a:xfrm>
              <a:off x="1790327" y="57519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" name="Connecteur droit 718">
              <a:extLst>
                <a:ext uri="{FF2B5EF4-FFF2-40B4-BE49-F238E27FC236}">
                  <a16:creationId xmlns:a16="http://schemas.microsoft.com/office/drawing/2014/main" id="{356FDF7F-452C-FBDE-6BB0-3B7FF229FC03}"/>
                </a:ext>
              </a:extLst>
            </p:cNvPr>
            <p:cNvCxnSpPr/>
            <p:nvPr/>
          </p:nvCxnSpPr>
          <p:spPr>
            <a:xfrm>
              <a:off x="1788174" y="61003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" name="Connecteur droit 719">
              <a:extLst>
                <a:ext uri="{FF2B5EF4-FFF2-40B4-BE49-F238E27FC236}">
                  <a16:creationId xmlns:a16="http://schemas.microsoft.com/office/drawing/2014/main" id="{AB0F5923-F04B-4AF0-1D7B-542F87529C13}"/>
                </a:ext>
              </a:extLst>
            </p:cNvPr>
            <p:cNvCxnSpPr/>
            <p:nvPr/>
          </p:nvCxnSpPr>
          <p:spPr>
            <a:xfrm>
              <a:off x="2133988" y="50553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" name="Connecteur droit 720">
              <a:extLst>
                <a:ext uri="{FF2B5EF4-FFF2-40B4-BE49-F238E27FC236}">
                  <a16:creationId xmlns:a16="http://schemas.microsoft.com/office/drawing/2014/main" id="{CE303F23-2FD5-2099-786D-BE6A5BF532EE}"/>
                </a:ext>
              </a:extLst>
            </p:cNvPr>
            <p:cNvCxnSpPr/>
            <p:nvPr/>
          </p:nvCxnSpPr>
          <p:spPr>
            <a:xfrm>
              <a:off x="2129226" y="541187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2" name="Connecteur droit 721">
              <a:extLst>
                <a:ext uri="{FF2B5EF4-FFF2-40B4-BE49-F238E27FC236}">
                  <a16:creationId xmlns:a16="http://schemas.microsoft.com/office/drawing/2014/main" id="{B438B8DC-3659-91C5-76F0-4CB19AAC158E}"/>
                </a:ext>
              </a:extLst>
            </p:cNvPr>
            <p:cNvCxnSpPr/>
            <p:nvPr/>
          </p:nvCxnSpPr>
          <p:spPr>
            <a:xfrm>
              <a:off x="2129226" y="57539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3" name="Connecteur droit 722">
              <a:extLst>
                <a:ext uri="{FF2B5EF4-FFF2-40B4-BE49-F238E27FC236}">
                  <a16:creationId xmlns:a16="http://schemas.microsoft.com/office/drawing/2014/main" id="{F45D5332-8132-B0AE-CB86-CC99CB895506}"/>
                </a:ext>
              </a:extLst>
            </p:cNvPr>
            <p:cNvCxnSpPr/>
            <p:nvPr/>
          </p:nvCxnSpPr>
          <p:spPr>
            <a:xfrm>
              <a:off x="2127073" y="610233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4" name="Connecteur droit 723">
              <a:extLst>
                <a:ext uri="{FF2B5EF4-FFF2-40B4-BE49-F238E27FC236}">
                  <a16:creationId xmlns:a16="http://schemas.microsoft.com/office/drawing/2014/main" id="{937F7711-99A5-400C-E0D6-68617FFD482D}"/>
                </a:ext>
              </a:extLst>
            </p:cNvPr>
            <p:cNvCxnSpPr/>
            <p:nvPr/>
          </p:nvCxnSpPr>
          <p:spPr>
            <a:xfrm>
              <a:off x="2474507" y="514235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5" name="Connecteur droit 724">
              <a:extLst>
                <a:ext uri="{FF2B5EF4-FFF2-40B4-BE49-F238E27FC236}">
                  <a16:creationId xmlns:a16="http://schemas.microsoft.com/office/drawing/2014/main" id="{CE5A7371-C131-3A40-27CC-B14E3C900AC4}"/>
                </a:ext>
              </a:extLst>
            </p:cNvPr>
            <p:cNvCxnSpPr/>
            <p:nvPr/>
          </p:nvCxnSpPr>
          <p:spPr>
            <a:xfrm>
              <a:off x="2469745" y="549888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6" name="Connecteur droit 725">
              <a:extLst>
                <a:ext uri="{FF2B5EF4-FFF2-40B4-BE49-F238E27FC236}">
                  <a16:creationId xmlns:a16="http://schemas.microsoft.com/office/drawing/2014/main" id="{4E31C510-CB81-13D1-E7E6-E9D858B177E1}"/>
                </a:ext>
              </a:extLst>
            </p:cNvPr>
            <p:cNvCxnSpPr/>
            <p:nvPr/>
          </p:nvCxnSpPr>
          <p:spPr>
            <a:xfrm>
              <a:off x="2469745" y="584095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" name="Connecteur droit 726">
              <a:extLst>
                <a:ext uri="{FF2B5EF4-FFF2-40B4-BE49-F238E27FC236}">
                  <a16:creationId xmlns:a16="http://schemas.microsoft.com/office/drawing/2014/main" id="{0F25B04F-C876-7114-4512-B7230DCEE955}"/>
                </a:ext>
              </a:extLst>
            </p:cNvPr>
            <p:cNvCxnSpPr/>
            <p:nvPr/>
          </p:nvCxnSpPr>
          <p:spPr>
            <a:xfrm>
              <a:off x="2467592" y="618934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8" name="Connecteur droit 727">
              <a:extLst>
                <a:ext uri="{FF2B5EF4-FFF2-40B4-BE49-F238E27FC236}">
                  <a16:creationId xmlns:a16="http://schemas.microsoft.com/office/drawing/2014/main" id="{785E48BE-2152-D31C-15AD-5C25CA7DB86E}"/>
                </a:ext>
              </a:extLst>
            </p:cNvPr>
            <p:cNvCxnSpPr/>
            <p:nvPr/>
          </p:nvCxnSpPr>
          <p:spPr>
            <a:xfrm>
              <a:off x="2810264" y="523305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9" name="Connecteur droit 728">
              <a:extLst>
                <a:ext uri="{FF2B5EF4-FFF2-40B4-BE49-F238E27FC236}">
                  <a16:creationId xmlns:a16="http://schemas.microsoft.com/office/drawing/2014/main" id="{4371C9F2-188F-87BB-1745-6659A951ED23}"/>
                </a:ext>
              </a:extLst>
            </p:cNvPr>
            <p:cNvCxnSpPr/>
            <p:nvPr/>
          </p:nvCxnSpPr>
          <p:spPr>
            <a:xfrm>
              <a:off x="2805502" y="5589583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0" name="Connecteur droit 729">
              <a:extLst>
                <a:ext uri="{FF2B5EF4-FFF2-40B4-BE49-F238E27FC236}">
                  <a16:creationId xmlns:a16="http://schemas.microsoft.com/office/drawing/2014/main" id="{462CDC17-2356-5E79-89FB-C96991BF1A0C}"/>
                </a:ext>
              </a:extLst>
            </p:cNvPr>
            <p:cNvCxnSpPr/>
            <p:nvPr/>
          </p:nvCxnSpPr>
          <p:spPr>
            <a:xfrm>
              <a:off x="2805503" y="592926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1" name="Connecteur droit 730">
              <a:extLst>
                <a:ext uri="{FF2B5EF4-FFF2-40B4-BE49-F238E27FC236}">
                  <a16:creationId xmlns:a16="http://schemas.microsoft.com/office/drawing/2014/main" id="{870E944B-66A3-224C-5085-1CE94C6C06F3}"/>
                </a:ext>
              </a:extLst>
            </p:cNvPr>
            <p:cNvCxnSpPr/>
            <p:nvPr/>
          </p:nvCxnSpPr>
          <p:spPr>
            <a:xfrm>
              <a:off x="2803349" y="6280043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2" name="Connecteur droit 731">
              <a:extLst>
                <a:ext uri="{FF2B5EF4-FFF2-40B4-BE49-F238E27FC236}">
                  <a16:creationId xmlns:a16="http://schemas.microsoft.com/office/drawing/2014/main" id="{C6C57529-1C56-5644-C143-1E1DDB44BA92}"/>
                </a:ext>
              </a:extLst>
            </p:cNvPr>
            <p:cNvCxnSpPr/>
            <p:nvPr/>
          </p:nvCxnSpPr>
          <p:spPr>
            <a:xfrm>
              <a:off x="3148401" y="530841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3" name="Connecteur droit 732">
              <a:extLst>
                <a:ext uri="{FF2B5EF4-FFF2-40B4-BE49-F238E27FC236}">
                  <a16:creationId xmlns:a16="http://schemas.microsoft.com/office/drawing/2014/main" id="{25C0C37D-5675-B8DC-3775-45B5C72A0EF4}"/>
                </a:ext>
              </a:extLst>
            </p:cNvPr>
            <p:cNvCxnSpPr/>
            <p:nvPr/>
          </p:nvCxnSpPr>
          <p:spPr>
            <a:xfrm>
              <a:off x="3143639" y="566495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4" name="Connecteur droit 733">
              <a:extLst>
                <a:ext uri="{FF2B5EF4-FFF2-40B4-BE49-F238E27FC236}">
                  <a16:creationId xmlns:a16="http://schemas.microsoft.com/office/drawing/2014/main" id="{D7B64298-877D-F2AD-D33E-5EDA4583990E}"/>
                </a:ext>
              </a:extLst>
            </p:cNvPr>
            <p:cNvCxnSpPr/>
            <p:nvPr/>
          </p:nvCxnSpPr>
          <p:spPr>
            <a:xfrm>
              <a:off x="3143639" y="601177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Connecteur droit 734">
              <a:extLst>
                <a:ext uri="{FF2B5EF4-FFF2-40B4-BE49-F238E27FC236}">
                  <a16:creationId xmlns:a16="http://schemas.microsoft.com/office/drawing/2014/main" id="{8093FAD5-561B-B49C-F794-7A0980449475}"/>
                </a:ext>
              </a:extLst>
            </p:cNvPr>
            <p:cNvCxnSpPr/>
            <p:nvPr/>
          </p:nvCxnSpPr>
          <p:spPr>
            <a:xfrm>
              <a:off x="3141486" y="635541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Connecteur droit 735">
              <a:extLst>
                <a:ext uri="{FF2B5EF4-FFF2-40B4-BE49-F238E27FC236}">
                  <a16:creationId xmlns:a16="http://schemas.microsoft.com/office/drawing/2014/main" id="{62425516-8B61-1A18-AB08-C22C77FD2EE1}"/>
                </a:ext>
              </a:extLst>
            </p:cNvPr>
            <p:cNvCxnSpPr/>
            <p:nvPr/>
          </p:nvCxnSpPr>
          <p:spPr>
            <a:xfrm>
              <a:off x="3484157" y="539474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Connecteur droit 736">
              <a:extLst>
                <a:ext uri="{FF2B5EF4-FFF2-40B4-BE49-F238E27FC236}">
                  <a16:creationId xmlns:a16="http://schemas.microsoft.com/office/drawing/2014/main" id="{7FC3C02C-7BB3-5710-7FD2-0E27D3A42D31}"/>
                </a:ext>
              </a:extLst>
            </p:cNvPr>
            <p:cNvCxnSpPr/>
            <p:nvPr/>
          </p:nvCxnSpPr>
          <p:spPr>
            <a:xfrm>
              <a:off x="3479395" y="575127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Connecteur droit 737">
              <a:extLst>
                <a:ext uri="{FF2B5EF4-FFF2-40B4-BE49-F238E27FC236}">
                  <a16:creationId xmlns:a16="http://schemas.microsoft.com/office/drawing/2014/main" id="{1B0E8528-4F4F-E371-FB08-6D9DAF1F06A4}"/>
                </a:ext>
              </a:extLst>
            </p:cNvPr>
            <p:cNvCxnSpPr/>
            <p:nvPr/>
          </p:nvCxnSpPr>
          <p:spPr>
            <a:xfrm>
              <a:off x="3479398" y="610048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Connecteur droit 738">
              <a:extLst>
                <a:ext uri="{FF2B5EF4-FFF2-40B4-BE49-F238E27FC236}">
                  <a16:creationId xmlns:a16="http://schemas.microsoft.com/office/drawing/2014/main" id="{1120D997-E65D-8A2F-3AEB-01C5CD3F5DC2}"/>
                </a:ext>
              </a:extLst>
            </p:cNvPr>
            <p:cNvCxnSpPr/>
            <p:nvPr/>
          </p:nvCxnSpPr>
          <p:spPr>
            <a:xfrm>
              <a:off x="3477242" y="644173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Connecteur droit 739">
              <a:extLst>
                <a:ext uri="{FF2B5EF4-FFF2-40B4-BE49-F238E27FC236}">
                  <a16:creationId xmlns:a16="http://schemas.microsoft.com/office/drawing/2014/main" id="{7CF71C11-CF1D-21FB-5837-1750EBAB27A5}"/>
                </a:ext>
              </a:extLst>
            </p:cNvPr>
            <p:cNvCxnSpPr/>
            <p:nvPr/>
          </p:nvCxnSpPr>
          <p:spPr>
            <a:xfrm>
              <a:off x="3817532" y="549345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1" name="Connecteur droit 740">
              <a:extLst>
                <a:ext uri="{FF2B5EF4-FFF2-40B4-BE49-F238E27FC236}">
                  <a16:creationId xmlns:a16="http://schemas.microsoft.com/office/drawing/2014/main" id="{EDBAC261-3A07-3637-0F24-9909E6CE3B18}"/>
                </a:ext>
              </a:extLst>
            </p:cNvPr>
            <p:cNvCxnSpPr/>
            <p:nvPr/>
          </p:nvCxnSpPr>
          <p:spPr>
            <a:xfrm>
              <a:off x="3812770" y="584998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2" name="Connecteur droit 741">
              <a:extLst>
                <a:ext uri="{FF2B5EF4-FFF2-40B4-BE49-F238E27FC236}">
                  <a16:creationId xmlns:a16="http://schemas.microsoft.com/office/drawing/2014/main" id="{55022204-88E9-3226-B6CF-460BE666B39C}"/>
                </a:ext>
              </a:extLst>
            </p:cNvPr>
            <p:cNvCxnSpPr/>
            <p:nvPr/>
          </p:nvCxnSpPr>
          <p:spPr>
            <a:xfrm>
              <a:off x="3812770" y="618490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3" name="Connecteur droit 742">
              <a:extLst>
                <a:ext uri="{FF2B5EF4-FFF2-40B4-BE49-F238E27FC236}">
                  <a16:creationId xmlns:a16="http://schemas.microsoft.com/office/drawing/2014/main" id="{6733509D-1FA6-F039-AEAC-57F520B4A58C}"/>
                </a:ext>
              </a:extLst>
            </p:cNvPr>
            <p:cNvCxnSpPr/>
            <p:nvPr/>
          </p:nvCxnSpPr>
          <p:spPr>
            <a:xfrm>
              <a:off x="3810617" y="654044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4" name="Connecteur droit 743">
              <a:extLst>
                <a:ext uri="{FF2B5EF4-FFF2-40B4-BE49-F238E27FC236}">
                  <a16:creationId xmlns:a16="http://schemas.microsoft.com/office/drawing/2014/main" id="{15613C1B-546B-D8DB-3D45-483A3E787317}"/>
                </a:ext>
              </a:extLst>
            </p:cNvPr>
            <p:cNvCxnSpPr/>
            <p:nvPr/>
          </p:nvCxnSpPr>
          <p:spPr>
            <a:xfrm>
              <a:off x="4155670" y="558351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5" name="Connecteur droit 744">
              <a:extLst>
                <a:ext uri="{FF2B5EF4-FFF2-40B4-BE49-F238E27FC236}">
                  <a16:creationId xmlns:a16="http://schemas.microsoft.com/office/drawing/2014/main" id="{A3D5CB01-121F-6054-7AAD-1D4C5FB5505A}"/>
                </a:ext>
              </a:extLst>
            </p:cNvPr>
            <p:cNvCxnSpPr/>
            <p:nvPr/>
          </p:nvCxnSpPr>
          <p:spPr>
            <a:xfrm>
              <a:off x="4150908" y="594005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6" name="Connecteur droit 745">
              <a:extLst>
                <a:ext uri="{FF2B5EF4-FFF2-40B4-BE49-F238E27FC236}">
                  <a16:creationId xmlns:a16="http://schemas.microsoft.com/office/drawing/2014/main" id="{E77A084C-3886-FB0F-79FF-502D10BB87E6}"/>
                </a:ext>
              </a:extLst>
            </p:cNvPr>
            <p:cNvCxnSpPr/>
            <p:nvPr/>
          </p:nvCxnSpPr>
          <p:spPr>
            <a:xfrm>
              <a:off x="4150908" y="627021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7" name="Connecteur droit 746">
              <a:extLst>
                <a:ext uri="{FF2B5EF4-FFF2-40B4-BE49-F238E27FC236}">
                  <a16:creationId xmlns:a16="http://schemas.microsoft.com/office/drawing/2014/main" id="{48B17A1F-ED65-7390-1A57-22DC1AED2BC5}"/>
                </a:ext>
              </a:extLst>
            </p:cNvPr>
            <p:cNvCxnSpPr/>
            <p:nvPr/>
          </p:nvCxnSpPr>
          <p:spPr>
            <a:xfrm>
              <a:off x="4148755" y="66305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8" name="Connecteur droit 747">
              <a:extLst>
                <a:ext uri="{FF2B5EF4-FFF2-40B4-BE49-F238E27FC236}">
                  <a16:creationId xmlns:a16="http://schemas.microsoft.com/office/drawing/2014/main" id="{467B3DBD-1358-C571-8211-3562FB0CC37E}"/>
                </a:ext>
              </a:extLst>
            </p:cNvPr>
            <p:cNvCxnSpPr/>
            <p:nvPr/>
          </p:nvCxnSpPr>
          <p:spPr>
            <a:xfrm>
              <a:off x="4493807" y="56585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9" name="Connecteur droit 748">
              <a:extLst>
                <a:ext uri="{FF2B5EF4-FFF2-40B4-BE49-F238E27FC236}">
                  <a16:creationId xmlns:a16="http://schemas.microsoft.com/office/drawing/2014/main" id="{EE340EC5-18D1-FEDB-FECA-6A419A489225}"/>
                </a:ext>
              </a:extLst>
            </p:cNvPr>
            <p:cNvCxnSpPr/>
            <p:nvPr/>
          </p:nvCxnSpPr>
          <p:spPr>
            <a:xfrm>
              <a:off x="4489045" y="601507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0" name="Connecteur droit 749">
              <a:extLst>
                <a:ext uri="{FF2B5EF4-FFF2-40B4-BE49-F238E27FC236}">
                  <a16:creationId xmlns:a16="http://schemas.microsoft.com/office/drawing/2014/main" id="{A58BB103-0C9C-61AB-B923-77D4D0F109CB}"/>
                </a:ext>
              </a:extLst>
            </p:cNvPr>
            <p:cNvCxnSpPr/>
            <p:nvPr/>
          </p:nvCxnSpPr>
          <p:spPr>
            <a:xfrm>
              <a:off x="4489045" y="63571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1" name="Connecteur droit 750">
              <a:extLst>
                <a:ext uri="{FF2B5EF4-FFF2-40B4-BE49-F238E27FC236}">
                  <a16:creationId xmlns:a16="http://schemas.microsoft.com/office/drawing/2014/main" id="{08B7509B-064A-536E-33C9-61D9271BE08B}"/>
                </a:ext>
              </a:extLst>
            </p:cNvPr>
            <p:cNvCxnSpPr/>
            <p:nvPr/>
          </p:nvCxnSpPr>
          <p:spPr>
            <a:xfrm>
              <a:off x="4486892" y="670553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2" name="Connecteur droit 751">
              <a:extLst>
                <a:ext uri="{FF2B5EF4-FFF2-40B4-BE49-F238E27FC236}">
                  <a16:creationId xmlns:a16="http://schemas.microsoft.com/office/drawing/2014/main" id="{8EABC26B-9080-1626-C4D8-A077D8A29E84}"/>
                </a:ext>
              </a:extLst>
            </p:cNvPr>
            <p:cNvCxnSpPr/>
            <p:nvPr/>
          </p:nvCxnSpPr>
          <p:spPr>
            <a:xfrm>
              <a:off x="4827182" y="574057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3" name="Connecteur droit 752">
              <a:extLst>
                <a:ext uri="{FF2B5EF4-FFF2-40B4-BE49-F238E27FC236}">
                  <a16:creationId xmlns:a16="http://schemas.microsoft.com/office/drawing/2014/main" id="{E9C14C95-CAA1-9E52-8D74-A567666E2852}"/>
                </a:ext>
              </a:extLst>
            </p:cNvPr>
            <p:cNvCxnSpPr/>
            <p:nvPr/>
          </p:nvCxnSpPr>
          <p:spPr>
            <a:xfrm>
              <a:off x="4822420" y="609711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4" name="Connecteur droit 753">
              <a:extLst>
                <a:ext uri="{FF2B5EF4-FFF2-40B4-BE49-F238E27FC236}">
                  <a16:creationId xmlns:a16="http://schemas.microsoft.com/office/drawing/2014/main" id="{4316B1D5-A654-6654-8101-21F311F24929}"/>
                </a:ext>
              </a:extLst>
            </p:cNvPr>
            <p:cNvCxnSpPr/>
            <p:nvPr/>
          </p:nvCxnSpPr>
          <p:spPr>
            <a:xfrm>
              <a:off x="4822420" y="643917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5" name="Connecteur droit 754">
              <a:extLst>
                <a:ext uri="{FF2B5EF4-FFF2-40B4-BE49-F238E27FC236}">
                  <a16:creationId xmlns:a16="http://schemas.microsoft.com/office/drawing/2014/main" id="{D90F0A5D-B35C-5C8F-6753-4A35CAAD84BF}"/>
                </a:ext>
              </a:extLst>
            </p:cNvPr>
            <p:cNvCxnSpPr/>
            <p:nvPr/>
          </p:nvCxnSpPr>
          <p:spPr>
            <a:xfrm>
              <a:off x="4820267" y="678757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6" name="Connecteur droit 755">
              <a:extLst>
                <a:ext uri="{FF2B5EF4-FFF2-40B4-BE49-F238E27FC236}">
                  <a16:creationId xmlns:a16="http://schemas.microsoft.com/office/drawing/2014/main" id="{9D2DD421-BCC6-720B-F120-3CFF44045970}"/>
                </a:ext>
              </a:extLst>
            </p:cNvPr>
            <p:cNvCxnSpPr/>
            <p:nvPr/>
          </p:nvCxnSpPr>
          <p:spPr>
            <a:xfrm>
              <a:off x="5153413" y="590964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7" name="Connecteur droit 756">
              <a:extLst>
                <a:ext uri="{FF2B5EF4-FFF2-40B4-BE49-F238E27FC236}">
                  <a16:creationId xmlns:a16="http://schemas.microsoft.com/office/drawing/2014/main" id="{E3C60765-43DA-BD57-B99F-AB5FF10F72A8}"/>
                </a:ext>
              </a:extLst>
            </p:cNvPr>
            <p:cNvCxnSpPr/>
            <p:nvPr/>
          </p:nvCxnSpPr>
          <p:spPr>
            <a:xfrm>
              <a:off x="5148651" y="626617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8" name="Connecteur droit 757">
              <a:extLst>
                <a:ext uri="{FF2B5EF4-FFF2-40B4-BE49-F238E27FC236}">
                  <a16:creationId xmlns:a16="http://schemas.microsoft.com/office/drawing/2014/main" id="{B6526E63-CA1E-F0E0-1CED-D82F12C411E8}"/>
                </a:ext>
              </a:extLst>
            </p:cNvPr>
            <p:cNvCxnSpPr/>
            <p:nvPr/>
          </p:nvCxnSpPr>
          <p:spPr>
            <a:xfrm>
              <a:off x="5148654" y="659872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9" name="Connecteur droit 758">
              <a:extLst>
                <a:ext uri="{FF2B5EF4-FFF2-40B4-BE49-F238E27FC236}">
                  <a16:creationId xmlns:a16="http://schemas.microsoft.com/office/drawing/2014/main" id="{22A6B096-77A0-6DE8-211F-3F2FD3148E13}"/>
                </a:ext>
              </a:extLst>
            </p:cNvPr>
            <p:cNvCxnSpPr/>
            <p:nvPr/>
          </p:nvCxnSpPr>
          <p:spPr>
            <a:xfrm>
              <a:off x="5146498" y="695663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0" name="Connecteur droit 759">
              <a:extLst>
                <a:ext uri="{FF2B5EF4-FFF2-40B4-BE49-F238E27FC236}">
                  <a16:creationId xmlns:a16="http://schemas.microsoft.com/office/drawing/2014/main" id="{6B583976-AE4E-6CD9-D128-4D9C24CB68CB}"/>
                </a:ext>
              </a:extLst>
            </p:cNvPr>
            <p:cNvCxnSpPr/>
            <p:nvPr/>
          </p:nvCxnSpPr>
          <p:spPr>
            <a:xfrm>
              <a:off x="5472500" y="607084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1" name="Connecteur droit 760">
              <a:extLst>
                <a:ext uri="{FF2B5EF4-FFF2-40B4-BE49-F238E27FC236}">
                  <a16:creationId xmlns:a16="http://schemas.microsoft.com/office/drawing/2014/main" id="{6C1B8566-0252-EF76-C552-322E38ABE552}"/>
                </a:ext>
              </a:extLst>
            </p:cNvPr>
            <p:cNvCxnSpPr/>
            <p:nvPr/>
          </p:nvCxnSpPr>
          <p:spPr>
            <a:xfrm>
              <a:off x="5467738" y="642738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2" name="Connecteur droit 761">
              <a:extLst>
                <a:ext uri="{FF2B5EF4-FFF2-40B4-BE49-F238E27FC236}">
                  <a16:creationId xmlns:a16="http://schemas.microsoft.com/office/drawing/2014/main" id="{C55367A6-245D-6326-498B-C7B6E8309A11}"/>
                </a:ext>
              </a:extLst>
            </p:cNvPr>
            <p:cNvCxnSpPr/>
            <p:nvPr/>
          </p:nvCxnSpPr>
          <p:spPr>
            <a:xfrm>
              <a:off x="5467738" y="676944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3" name="Connecteur droit 762">
              <a:extLst>
                <a:ext uri="{FF2B5EF4-FFF2-40B4-BE49-F238E27FC236}">
                  <a16:creationId xmlns:a16="http://schemas.microsoft.com/office/drawing/2014/main" id="{A7E44411-4C3A-89DC-DE9E-D9DF1DBAA593}"/>
                </a:ext>
              </a:extLst>
            </p:cNvPr>
            <p:cNvCxnSpPr/>
            <p:nvPr/>
          </p:nvCxnSpPr>
          <p:spPr>
            <a:xfrm>
              <a:off x="5465585" y="711784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4" name="Connecteur droit 763">
              <a:extLst>
                <a:ext uri="{FF2B5EF4-FFF2-40B4-BE49-F238E27FC236}">
                  <a16:creationId xmlns:a16="http://schemas.microsoft.com/office/drawing/2014/main" id="{6BAF2D0A-E115-8559-9597-4B4584B01167}"/>
                </a:ext>
              </a:extLst>
            </p:cNvPr>
            <p:cNvCxnSpPr/>
            <p:nvPr/>
          </p:nvCxnSpPr>
          <p:spPr>
            <a:xfrm>
              <a:off x="5786825" y="624267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5" name="Connecteur droit 764">
              <a:extLst>
                <a:ext uri="{FF2B5EF4-FFF2-40B4-BE49-F238E27FC236}">
                  <a16:creationId xmlns:a16="http://schemas.microsoft.com/office/drawing/2014/main" id="{7892014B-E578-52EC-A0CD-3CF14B59D6D8}"/>
                </a:ext>
              </a:extLst>
            </p:cNvPr>
            <p:cNvCxnSpPr/>
            <p:nvPr/>
          </p:nvCxnSpPr>
          <p:spPr>
            <a:xfrm>
              <a:off x="5782063" y="659920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6" name="Connecteur droit 765">
              <a:extLst>
                <a:ext uri="{FF2B5EF4-FFF2-40B4-BE49-F238E27FC236}">
                  <a16:creationId xmlns:a16="http://schemas.microsoft.com/office/drawing/2014/main" id="{969669CD-1630-2285-3017-5F432D9B6030}"/>
                </a:ext>
              </a:extLst>
            </p:cNvPr>
            <p:cNvCxnSpPr/>
            <p:nvPr/>
          </p:nvCxnSpPr>
          <p:spPr>
            <a:xfrm>
              <a:off x="5782063" y="692222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7" name="Connecteur droit 766">
              <a:extLst>
                <a:ext uri="{FF2B5EF4-FFF2-40B4-BE49-F238E27FC236}">
                  <a16:creationId xmlns:a16="http://schemas.microsoft.com/office/drawing/2014/main" id="{E3FA99F2-8CCD-16AD-E5E1-89B88E6B266F}"/>
                </a:ext>
              </a:extLst>
            </p:cNvPr>
            <p:cNvCxnSpPr/>
            <p:nvPr/>
          </p:nvCxnSpPr>
          <p:spPr>
            <a:xfrm>
              <a:off x="5779910" y="728966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8" name="Connecteur droit 767">
              <a:extLst>
                <a:ext uri="{FF2B5EF4-FFF2-40B4-BE49-F238E27FC236}">
                  <a16:creationId xmlns:a16="http://schemas.microsoft.com/office/drawing/2014/main" id="{F87CB379-264D-E626-05E6-F20A2A57C180}"/>
                </a:ext>
              </a:extLst>
            </p:cNvPr>
            <p:cNvCxnSpPr/>
            <p:nvPr/>
          </p:nvCxnSpPr>
          <p:spPr>
            <a:xfrm>
              <a:off x="6117819" y="6412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9" name="Connecteur droit 768">
              <a:extLst>
                <a:ext uri="{FF2B5EF4-FFF2-40B4-BE49-F238E27FC236}">
                  <a16:creationId xmlns:a16="http://schemas.microsoft.com/office/drawing/2014/main" id="{35BF62E9-C326-792E-6AEB-ACF493EE7DFF}"/>
                </a:ext>
              </a:extLst>
            </p:cNvPr>
            <p:cNvCxnSpPr/>
            <p:nvPr/>
          </p:nvCxnSpPr>
          <p:spPr>
            <a:xfrm>
              <a:off x="6113057" y="6769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0" name="Connecteur droit 769">
              <a:extLst>
                <a:ext uri="{FF2B5EF4-FFF2-40B4-BE49-F238E27FC236}">
                  <a16:creationId xmlns:a16="http://schemas.microsoft.com/office/drawing/2014/main" id="{D28E39C7-480B-BA70-939A-8522D6E56391}"/>
                </a:ext>
              </a:extLst>
            </p:cNvPr>
            <p:cNvCxnSpPr/>
            <p:nvPr/>
          </p:nvCxnSpPr>
          <p:spPr>
            <a:xfrm>
              <a:off x="6113057" y="70861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1" name="Connecteur droit 770">
              <a:extLst>
                <a:ext uri="{FF2B5EF4-FFF2-40B4-BE49-F238E27FC236}">
                  <a16:creationId xmlns:a16="http://schemas.microsoft.com/office/drawing/2014/main" id="{3665DA09-90BB-5D2D-AB29-76638AEE97FC}"/>
                </a:ext>
              </a:extLst>
            </p:cNvPr>
            <p:cNvCxnSpPr/>
            <p:nvPr/>
          </p:nvCxnSpPr>
          <p:spPr>
            <a:xfrm>
              <a:off x="6110904" y="7459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2" name="Connecteur droit 771">
              <a:extLst>
                <a:ext uri="{FF2B5EF4-FFF2-40B4-BE49-F238E27FC236}">
                  <a16:creationId xmlns:a16="http://schemas.microsoft.com/office/drawing/2014/main" id="{665943AF-C69F-FF4B-F626-08113323A6C2}"/>
                </a:ext>
              </a:extLst>
            </p:cNvPr>
            <p:cNvCxnSpPr/>
            <p:nvPr/>
          </p:nvCxnSpPr>
          <p:spPr>
            <a:xfrm>
              <a:off x="6570256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3" name="Connecteur droit 772">
              <a:extLst>
                <a:ext uri="{FF2B5EF4-FFF2-40B4-BE49-F238E27FC236}">
                  <a16:creationId xmlns:a16="http://schemas.microsoft.com/office/drawing/2014/main" id="{FEDDFCC8-E81A-7C5F-7E28-732A8DFC43F6}"/>
                </a:ext>
              </a:extLst>
            </p:cNvPr>
            <p:cNvCxnSpPr/>
            <p:nvPr/>
          </p:nvCxnSpPr>
          <p:spPr>
            <a:xfrm>
              <a:off x="6565494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4" name="Connecteur droit 773">
              <a:extLst>
                <a:ext uri="{FF2B5EF4-FFF2-40B4-BE49-F238E27FC236}">
                  <a16:creationId xmlns:a16="http://schemas.microsoft.com/office/drawing/2014/main" id="{AF75A429-7EE7-3493-476E-9B7F1FE4F455}"/>
                </a:ext>
              </a:extLst>
            </p:cNvPr>
            <p:cNvCxnSpPr/>
            <p:nvPr/>
          </p:nvCxnSpPr>
          <p:spPr>
            <a:xfrm>
              <a:off x="6565494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5" name="Connecteur droit 774">
              <a:extLst>
                <a:ext uri="{FF2B5EF4-FFF2-40B4-BE49-F238E27FC236}">
                  <a16:creationId xmlns:a16="http://schemas.microsoft.com/office/drawing/2014/main" id="{29CAC6AA-58FA-2250-0175-6477A6DCC411}"/>
                </a:ext>
              </a:extLst>
            </p:cNvPr>
            <p:cNvCxnSpPr/>
            <p:nvPr/>
          </p:nvCxnSpPr>
          <p:spPr>
            <a:xfrm>
              <a:off x="6563341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6" name="Connecteur droit 775">
              <a:extLst>
                <a:ext uri="{FF2B5EF4-FFF2-40B4-BE49-F238E27FC236}">
                  <a16:creationId xmlns:a16="http://schemas.microsoft.com/office/drawing/2014/main" id="{C0EA91AB-B72D-0203-D948-AB6D27A39F45}"/>
                </a:ext>
              </a:extLst>
            </p:cNvPr>
            <p:cNvCxnSpPr/>
            <p:nvPr/>
          </p:nvCxnSpPr>
          <p:spPr>
            <a:xfrm>
              <a:off x="6922681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7" name="Connecteur droit 776">
              <a:extLst>
                <a:ext uri="{FF2B5EF4-FFF2-40B4-BE49-F238E27FC236}">
                  <a16:creationId xmlns:a16="http://schemas.microsoft.com/office/drawing/2014/main" id="{F934CECB-7BAC-0F24-E58D-5614B065A486}"/>
                </a:ext>
              </a:extLst>
            </p:cNvPr>
            <p:cNvCxnSpPr/>
            <p:nvPr/>
          </p:nvCxnSpPr>
          <p:spPr>
            <a:xfrm>
              <a:off x="6917919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8" name="Connecteur droit 777">
              <a:extLst>
                <a:ext uri="{FF2B5EF4-FFF2-40B4-BE49-F238E27FC236}">
                  <a16:creationId xmlns:a16="http://schemas.microsoft.com/office/drawing/2014/main" id="{3F9A6FC1-00E1-766A-AF9B-6A3AFAD551EF}"/>
                </a:ext>
              </a:extLst>
            </p:cNvPr>
            <p:cNvCxnSpPr/>
            <p:nvPr/>
          </p:nvCxnSpPr>
          <p:spPr>
            <a:xfrm>
              <a:off x="6917919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9" name="Connecteur droit 778">
              <a:extLst>
                <a:ext uri="{FF2B5EF4-FFF2-40B4-BE49-F238E27FC236}">
                  <a16:creationId xmlns:a16="http://schemas.microsoft.com/office/drawing/2014/main" id="{140A1F14-BA7A-3D34-4423-A2BBA88DAA31}"/>
                </a:ext>
              </a:extLst>
            </p:cNvPr>
            <p:cNvCxnSpPr/>
            <p:nvPr/>
          </p:nvCxnSpPr>
          <p:spPr>
            <a:xfrm>
              <a:off x="6915766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0" name="Connecteur droit 779">
              <a:extLst>
                <a:ext uri="{FF2B5EF4-FFF2-40B4-BE49-F238E27FC236}">
                  <a16:creationId xmlns:a16="http://schemas.microsoft.com/office/drawing/2014/main" id="{00C6CC72-3EE5-98B7-9867-369C98BA72C1}"/>
                </a:ext>
              </a:extLst>
            </p:cNvPr>
            <p:cNvCxnSpPr/>
            <p:nvPr/>
          </p:nvCxnSpPr>
          <p:spPr>
            <a:xfrm>
              <a:off x="7270343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1" name="Connecteur droit 780">
              <a:extLst>
                <a:ext uri="{FF2B5EF4-FFF2-40B4-BE49-F238E27FC236}">
                  <a16:creationId xmlns:a16="http://schemas.microsoft.com/office/drawing/2014/main" id="{C6EEE546-0C01-6010-596E-FE37A7EA704B}"/>
                </a:ext>
              </a:extLst>
            </p:cNvPr>
            <p:cNvCxnSpPr/>
            <p:nvPr/>
          </p:nvCxnSpPr>
          <p:spPr>
            <a:xfrm>
              <a:off x="7265581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2" name="Connecteur droit 781">
              <a:extLst>
                <a:ext uri="{FF2B5EF4-FFF2-40B4-BE49-F238E27FC236}">
                  <a16:creationId xmlns:a16="http://schemas.microsoft.com/office/drawing/2014/main" id="{1E0816FE-ADE2-970D-AF73-A8539ACDBBA6}"/>
                </a:ext>
              </a:extLst>
            </p:cNvPr>
            <p:cNvCxnSpPr/>
            <p:nvPr/>
          </p:nvCxnSpPr>
          <p:spPr>
            <a:xfrm>
              <a:off x="7265581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3" name="Connecteur droit 782">
              <a:extLst>
                <a:ext uri="{FF2B5EF4-FFF2-40B4-BE49-F238E27FC236}">
                  <a16:creationId xmlns:a16="http://schemas.microsoft.com/office/drawing/2014/main" id="{EE61EDEC-04C7-30D6-25AF-C9AD53ED87D4}"/>
                </a:ext>
              </a:extLst>
            </p:cNvPr>
            <p:cNvCxnSpPr/>
            <p:nvPr/>
          </p:nvCxnSpPr>
          <p:spPr>
            <a:xfrm>
              <a:off x="7263428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4" name="Connecteur droit 783">
              <a:extLst>
                <a:ext uri="{FF2B5EF4-FFF2-40B4-BE49-F238E27FC236}">
                  <a16:creationId xmlns:a16="http://schemas.microsoft.com/office/drawing/2014/main" id="{0BE0ADC3-504D-DBC1-16D3-3A9A0ED45B02}"/>
                </a:ext>
              </a:extLst>
            </p:cNvPr>
            <p:cNvCxnSpPr/>
            <p:nvPr/>
          </p:nvCxnSpPr>
          <p:spPr>
            <a:xfrm>
              <a:off x="7618005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5" name="Connecteur droit 784">
              <a:extLst>
                <a:ext uri="{FF2B5EF4-FFF2-40B4-BE49-F238E27FC236}">
                  <a16:creationId xmlns:a16="http://schemas.microsoft.com/office/drawing/2014/main" id="{4FA1CAE5-DD99-3B59-B2C4-40CEEB7F3E3C}"/>
                </a:ext>
              </a:extLst>
            </p:cNvPr>
            <p:cNvCxnSpPr/>
            <p:nvPr/>
          </p:nvCxnSpPr>
          <p:spPr>
            <a:xfrm>
              <a:off x="7613243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6" name="Connecteur droit 785">
              <a:extLst>
                <a:ext uri="{FF2B5EF4-FFF2-40B4-BE49-F238E27FC236}">
                  <a16:creationId xmlns:a16="http://schemas.microsoft.com/office/drawing/2014/main" id="{BBD7C567-3F20-A62A-950C-F41FDDD70C10}"/>
                </a:ext>
              </a:extLst>
            </p:cNvPr>
            <p:cNvCxnSpPr/>
            <p:nvPr/>
          </p:nvCxnSpPr>
          <p:spPr>
            <a:xfrm>
              <a:off x="7613243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7" name="Connecteur droit 786">
              <a:extLst>
                <a:ext uri="{FF2B5EF4-FFF2-40B4-BE49-F238E27FC236}">
                  <a16:creationId xmlns:a16="http://schemas.microsoft.com/office/drawing/2014/main" id="{0228AEBF-7ED6-8FBC-22F5-8D2C8C757655}"/>
                </a:ext>
              </a:extLst>
            </p:cNvPr>
            <p:cNvCxnSpPr/>
            <p:nvPr/>
          </p:nvCxnSpPr>
          <p:spPr>
            <a:xfrm>
              <a:off x="7611090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Connecteur droit 787">
              <a:extLst>
                <a:ext uri="{FF2B5EF4-FFF2-40B4-BE49-F238E27FC236}">
                  <a16:creationId xmlns:a16="http://schemas.microsoft.com/office/drawing/2014/main" id="{1E2B22C3-2FAF-C089-3D5E-E51885619A35}"/>
                </a:ext>
              </a:extLst>
            </p:cNvPr>
            <p:cNvCxnSpPr/>
            <p:nvPr/>
          </p:nvCxnSpPr>
          <p:spPr>
            <a:xfrm>
              <a:off x="7970430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Connecteur droit 788">
              <a:extLst>
                <a:ext uri="{FF2B5EF4-FFF2-40B4-BE49-F238E27FC236}">
                  <a16:creationId xmlns:a16="http://schemas.microsoft.com/office/drawing/2014/main" id="{3A49F262-314C-2D66-634C-4D2F6511B5F8}"/>
                </a:ext>
              </a:extLst>
            </p:cNvPr>
            <p:cNvCxnSpPr/>
            <p:nvPr/>
          </p:nvCxnSpPr>
          <p:spPr>
            <a:xfrm>
              <a:off x="7965668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Connecteur droit 789">
              <a:extLst>
                <a:ext uri="{FF2B5EF4-FFF2-40B4-BE49-F238E27FC236}">
                  <a16:creationId xmlns:a16="http://schemas.microsoft.com/office/drawing/2014/main" id="{6BBDFAA0-1CA4-423D-2743-D443ED5F8620}"/>
                </a:ext>
              </a:extLst>
            </p:cNvPr>
            <p:cNvCxnSpPr/>
            <p:nvPr/>
          </p:nvCxnSpPr>
          <p:spPr>
            <a:xfrm>
              <a:off x="7965668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Connecteur droit 790">
              <a:extLst>
                <a:ext uri="{FF2B5EF4-FFF2-40B4-BE49-F238E27FC236}">
                  <a16:creationId xmlns:a16="http://schemas.microsoft.com/office/drawing/2014/main" id="{BB3B6294-706A-476C-EFE3-80F77A1ACE3B}"/>
                </a:ext>
              </a:extLst>
            </p:cNvPr>
            <p:cNvCxnSpPr/>
            <p:nvPr/>
          </p:nvCxnSpPr>
          <p:spPr>
            <a:xfrm>
              <a:off x="7963515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2" name="Connecteur droit 791">
              <a:extLst>
                <a:ext uri="{FF2B5EF4-FFF2-40B4-BE49-F238E27FC236}">
                  <a16:creationId xmlns:a16="http://schemas.microsoft.com/office/drawing/2014/main" id="{2BB8350A-F7FE-64E6-44BF-6E7BBA4F2C5F}"/>
                </a:ext>
              </a:extLst>
            </p:cNvPr>
            <p:cNvCxnSpPr/>
            <p:nvPr/>
          </p:nvCxnSpPr>
          <p:spPr>
            <a:xfrm>
              <a:off x="8318092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3" name="Connecteur droit 792">
              <a:extLst>
                <a:ext uri="{FF2B5EF4-FFF2-40B4-BE49-F238E27FC236}">
                  <a16:creationId xmlns:a16="http://schemas.microsoft.com/office/drawing/2014/main" id="{C81DFC87-82E1-152C-D3C1-D970E70210D5}"/>
                </a:ext>
              </a:extLst>
            </p:cNvPr>
            <p:cNvCxnSpPr/>
            <p:nvPr/>
          </p:nvCxnSpPr>
          <p:spPr>
            <a:xfrm>
              <a:off x="8313330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Connecteur droit 793">
              <a:extLst>
                <a:ext uri="{FF2B5EF4-FFF2-40B4-BE49-F238E27FC236}">
                  <a16:creationId xmlns:a16="http://schemas.microsoft.com/office/drawing/2014/main" id="{CC979A34-DEA9-9537-AFAD-DD9BD9285A83}"/>
                </a:ext>
              </a:extLst>
            </p:cNvPr>
            <p:cNvCxnSpPr/>
            <p:nvPr/>
          </p:nvCxnSpPr>
          <p:spPr>
            <a:xfrm>
              <a:off x="8313330" y="72195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Connecteur droit 794">
              <a:extLst>
                <a:ext uri="{FF2B5EF4-FFF2-40B4-BE49-F238E27FC236}">
                  <a16:creationId xmlns:a16="http://schemas.microsoft.com/office/drawing/2014/main" id="{EC457892-36D3-0766-7B3F-85BA98461436}"/>
                </a:ext>
              </a:extLst>
            </p:cNvPr>
            <p:cNvCxnSpPr/>
            <p:nvPr/>
          </p:nvCxnSpPr>
          <p:spPr>
            <a:xfrm>
              <a:off x="8311177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6" name="Groupe 795">
              <a:extLst>
                <a:ext uri="{FF2B5EF4-FFF2-40B4-BE49-F238E27FC236}">
                  <a16:creationId xmlns:a16="http://schemas.microsoft.com/office/drawing/2014/main" id="{B0007236-912A-8091-57D6-426A9CEFF5C2}"/>
                </a:ext>
              </a:extLst>
            </p:cNvPr>
            <p:cNvGrpSpPr/>
            <p:nvPr/>
          </p:nvGrpSpPr>
          <p:grpSpPr>
            <a:xfrm>
              <a:off x="1680331" y="4820315"/>
              <a:ext cx="898563" cy="115720"/>
              <a:chOff x="1680331" y="4820315"/>
              <a:chExt cx="898563" cy="115720"/>
            </a:xfrm>
          </p:grpSpPr>
          <p:cxnSp>
            <p:nvCxnSpPr>
              <p:cNvPr id="1046" name="Connecteur droit 1045">
                <a:extLst>
                  <a:ext uri="{FF2B5EF4-FFF2-40B4-BE49-F238E27FC236}">
                    <a16:creationId xmlns:a16="http://schemas.microsoft.com/office/drawing/2014/main" id="{0B1E8A68-7B15-5EB6-1D63-87B16D0B3F7A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7" name="Connecteur droit 1046">
                <a:extLst>
                  <a:ext uri="{FF2B5EF4-FFF2-40B4-BE49-F238E27FC236}">
                    <a16:creationId xmlns:a16="http://schemas.microsoft.com/office/drawing/2014/main" id="{5A85A871-8389-6D63-1786-847EA87166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7" name="Groupe 796">
              <a:extLst>
                <a:ext uri="{FF2B5EF4-FFF2-40B4-BE49-F238E27FC236}">
                  <a16:creationId xmlns:a16="http://schemas.microsoft.com/office/drawing/2014/main" id="{8DE9ACA9-DB2A-3418-8B0E-64CA087596DF}"/>
                </a:ext>
              </a:extLst>
            </p:cNvPr>
            <p:cNvGrpSpPr/>
            <p:nvPr/>
          </p:nvGrpSpPr>
          <p:grpSpPr>
            <a:xfrm>
              <a:off x="1691617" y="4723108"/>
              <a:ext cx="898563" cy="115720"/>
              <a:chOff x="1680331" y="4820315"/>
              <a:chExt cx="898563" cy="115720"/>
            </a:xfrm>
          </p:grpSpPr>
          <p:cxnSp>
            <p:nvCxnSpPr>
              <p:cNvPr id="1044" name="Connecteur droit 1043">
                <a:extLst>
                  <a:ext uri="{FF2B5EF4-FFF2-40B4-BE49-F238E27FC236}">
                    <a16:creationId xmlns:a16="http://schemas.microsoft.com/office/drawing/2014/main" id="{D2240649-1848-2CCD-0760-4D737C25D086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5" name="Connecteur droit 1044">
                <a:extLst>
                  <a:ext uri="{FF2B5EF4-FFF2-40B4-BE49-F238E27FC236}">
                    <a16:creationId xmlns:a16="http://schemas.microsoft.com/office/drawing/2014/main" id="{4A2377D4-08AB-9E18-A96D-700D1A95B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8" name="Groupe 797">
              <a:extLst>
                <a:ext uri="{FF2B5EF4-FFF2-40B4-BE49-F238E27FC236}">
                  <a16:creationId xmlns:a16="http://schemas.microsoft.com/office/drawing/2014/main" id="{42F042D5-0660-D6A1-2027-45703FD26E42}"/>
                </a:ext>
              </a:extLst>
            </p:cNvPr>
            <p:cNvGrpSpPr/>
            <p:nvPr/>
          </p:nvGrpSpPr>
          <p:grpSpPr>
            <a:xfrm>
              <a:off x="1701985" y="4643052"/>
              <a:ext cx="898563" cy="115720"/>
              <a:chOff x="1680331" y="4820315"/>
              <a:chExt cx="898563" cy="115720"/>
            </a:xfrm>
          </p:grpSpPr>
          <p:cxnSp>
            <p:nvCxnSpPr>
              <p:cNvPr id="1042" name="Connecteur droit 1041">
                <a:extLst>
                  <a:ext uri="{FF2B5EF4-FFF2-40B4-BE49-F238E27FC236}">
                    <a16:creationId xmlns:a16="http://schemas.microsoft.com/office/drawing/2014/main" id="{935BBB5E-159C-4B01-757C-2CF30C2C02F8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3" name="Connecteur droit 1042">
                <a:extLst>
                  <a:ext uri="{FF2B5EF4-FFF2-40B4-BE49-F238E27FC236}">
                    <a16:creationId xmlns:a16="http://schemas.microsoft.com/office/drawing/2014/main" id="{8C8D11DE-9B07-1481-F6F8-241A57178D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9" name="Groupe 798">
              <a:extLst>
                <a:ext uri="{FF2B5EF4-FFF2-40B4-BE49-F238E27FC236}">
                  <a16:creationId xmlns:a16="http://schemas.microsoft.com/office/drawing/2014/main" id="{D7FA0017-15B3-8D07-840E-8D6606F484F3}"/>
                </a:ext>
              </a:extLst>
            </p:cNvPr>
            <p:cNvGrpSpPr/>
            <p:nvPr/>
          </p:nvGrpSpPr>
          <p:grpSpPr>
            <a:xfrm>
              <a:off x="1438402" y="4617917"/>
              <a:ext cx="709862" cy="234058"/>
              <a:chOff x="1448625" y="6460331"/>
              <a:chExt cx="709862" cy="234058"/>
            </a:xfrm>
          </p:grpSpPr>
          <p:grpSp>
            <p:nvGrpSpPr>
              <p:cNvPr id="1030" name="Groupe 1029">
                <a:extLst>
                  <a:ext uri="{FF2B5EF4-FFF2-40B4-BE49-F238E27FC236}">
                    <a16:creationId xmlns:a16="http://schemas.microsoft.com/office/drawing/2014/main" id="{7D7CEFE5-2499-C586-4FF1-94D720467040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1033" name="Connecteur droit 1032">
                  <a:extLst>
                    <a:ext uri="{FF2B5EF4-FFF2-40B4-BE49-F238E27FC236}">
                      <a16:creationId xmlns:a16="http://schemas.microsoft.com/office/drawing/2014/main" id="{A9DE7D74-D84B-4126-32B3-C06514305CF8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4" name="Connecteur droit 1033">
                  <a:extLst>
                    <a:ext uri="{FF2B5EF4-FFF2-40B4-BE49-F238E27FC236}">
                      <a16:creationId xmlns:a16="http://schemas.microsoft.com/office/drawing/2014/main" id="{09477A06-BDE0-E50D-08DB-255CE8EB115D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5" name="Connecteur droit 1034">
                  <a:extLst>
                    <a:ext uri="{FF2B5EF4-FFF2-40B4-BE49-F238E27FC236}">
                      <a16:creationId xmlns:a16="http://schemas.microsoft.com/office/drawing/2014/main" id="{4C5A89BD-995C-A553-C10F-570B7D6DAAA2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6" name="Connecteur droit 1035">
                  <a:extLst>
                    <a:ext uri="{FF2B5EF4-FFF2-40B4-BE49-F238E27FC236}">
                      <a16:creationId xmlns:a16="http://schemas.microsoft.com/office/drawing/2014/main" id="{B7F7D2AA-8EE3-101E-CBA2-403D863A0F09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7" name="Connecteur droit 1036">
                  <a:extLst>
                    <a:ext uri="{FF2B5EF4-FFF2-40B4-BE49-F238E27FC236}">
                      <a16:creationId xmlns:a16="http://schemas.microsoft.com/office/drawing/2014/main" id="{BAA5CBB4-44A3-A6EE-BC18-4BFA15AEDCE8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8" name="Connecteur droit 1037">
                  <a:extLst>
                    <a:ext uri="{FF2B5EF4-FFF2-40B4-BE49-F238E27FC236}">
                      <a16:creationId xmlns:a16="http://schemas.microsoft.com/office/drawing/2014/main" id="{F503C8C4-4FC5-19CA-9674-C6D1722BD25F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9" name="Connecteur droit 1038">
                  <a:extLst>
                    <a:ext uri="{FF2B5EF4-FFF2-40B4-BE49-F238E27FC236}">
                      <a16:creationId xmlns:a16="http://schemas.microsoft.com/office/drawing/2014/main" id="{507552C6-2914-90DC-23C9-6DA4D3A6BA75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0" name="Connecteur droit 1039">
                  <a:extLst>
                    <a:ext uri="{FF2B5EF4-FFF2-40B4-BE49-F238E27FC236}">
                      <a16:creationId xmlns:a16="http://schemas.microsoft.com/office/drawing/2014/main" id="{E17DE2E6-4936-E6E9-3D3D-6E592122C056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1" name="Connecteur droit 1040">
                  <a:extLst>
                    <a:ext uri="{FF2B5EF4-FFF2-40B4-BE49-F238E27FC236}">
                      <a16:creationId xmlns:a16="http://schemas.microsoft.com/office/drawing/2014/main" id="{E37F227E-B6CA-EBF0-AF97-8209209B1D69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31" name="Connecteur droit 1030">
                <a:extLst>
                  <a:ext uri="{FF2B5EF4-FFF2-40B4-BE49-F238E27FC236}">
                    <a16:creationId xmlns:a16="http://schemas.microsoft.com/office/drawing/2014/main" id="{3A23D2AE-6F38-9B47-445E-7A21C8AA21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2" name="Connecteur droit 1031">
                <a:extLst>
                  <a:ext uri="{FF2B5EF4-FFF2-40B4-BE49-F238E27FC236}">
                    <a16:creationId xmlns:a16="http://schemas.microsoft.com/office/drawing/2014/main" id="{646613F0-AE25-46AC-C760-293497C314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0" name="Groupe 799">
              <a:extLst>
                <a:ext uri="{FF2B5EF4-FFF2-40B4-BE49-F238E27FC236}">
                  <a16:creationId xmlns:a16="http://schemas.microsoft.com/office/drawing/2014/main" id="{FBC2D577-AB9A-C42B-CB6B-7E646058DE35}"/>
                </a:ext>
              </a:extLst>
            </p:cNvPr>
            <p:cNvGrpSpPr/>
            <p:nvPr/>
          </p:nvGrpSpPr>
          <p:grpSpPr>
            <a:xfrm>
              <a:off x="2148264" y="4672086"/>
              <a:ext cx="709862" cy="315993"/>
              <a:chOff x="2161178" y="6513229"/>
              <a:chExt cx="709862" cy="315993"/>
            </a:xfrm>
          </p:grpSpPr>
          <p:grpSp>
            <p:nvGrpSpPr>
              <p:cNvPr id="1018" name="Groupe 1017">
                <a:extLst>
                  <a:ext uri="{FF2B5EF4-FFF2-40B4-BE49-F238E27FC236}">
                    <a16:creationId xmlns:a16="http://schemas.microsoft.com/office/drawing/2014/main" id="{75643198-37CC-EBCE-F84D-23BAA66D18AC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021" name="Connecteur droit 1020">
                  <a:extLst>
                    <a:ext uri="{FF2B5EF4-FFF2-40B4-BE49-F238E27FC236}">
                      <a16:creationId xmlns:a16="http://schemas.microsoft.com/office/drawing/2014/main" id="{4A2A0A6E-A46D-F7D8-CBA7-81B944426BA8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2" name="Connecteur droit 1021">
                  <a:extLst>
                    <a:ext uri="{FF2B5EF4-FFF2-40B4-BE49-F238E27FC236}">
                      <a16:creationId xmlns:a16="http://schemas.microsoft.com/office/drawing/2014/main" id="{7319A304-AEBE-4A13-3D34-74F940891579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3" name="Connecteur droit 1022">
                  <a:extLst>
                    <a:ext uri="{FF2B5EF4-FFF2-40B4-BE49-F238E27FC236}">
                      <a16:creationId xmlns:a16="http://schemas.microsoft.com/office/drawing/2014/main" id="{DEFA5DA3-3385-8B48-D4A0-4C0EEC7DA6C9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4" name="Connecteur droit 1023">
                  <a:extLst>
                    <a:ext uri="{FF2B5EF4-FFF2-40B4-BE49-F238E27FC236}">
                      <a16:creationId xmlns:a16="http://schemas.microsoft.com/office/drawing/2014/main" id="{70704A28-34B3-F9F4-0F04-8AA082EBBC08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5" name="Connecteur droit 1024">
                  <a:extLst>
                    <a:ext uri="{FF2B5EF4-FFF2-40B4-BE49-F238E27FC236}">
                      <a16:creationId xmlns:a16="http://schemas.microsoft.com/office/drawing/2014/main" id="{C1F121E8-908C-9650-4FB1-419F03ED48BA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6" name="Connecteur droit 1025">
                  <a:extLst>
                    <a:ext uri="{FF2B5EF4-FFF2-40B4-BE49-F238E27FC236}">
                      <a16:creationId xmlns:a16="http://schemas.microsoft.com/office/drawing/2014/main" id="{1B01F67B-E0C1-D040-8186-2C7AF60E2F23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7" name="Connecteur droit 1026">
                  <a:extLst>
                    <a:ext uri="{FF2B5EF4-FFF2-40B4-BE49-F238E27FC236}">
                      <a16:creationId xmlns:a16="http://schemas.microsoft.com/office/drawing/2014/main" id="{C0A17B2A-73E6-622F-C6E1-DD4324256196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8" name="Connecteur droit 1027">
                  <a:extLst>
                    <a:ext uri="{FF2B5EF4-FFF2-40B4-BE49-F238E27FC236}">
                      <a16:creationId xmlns:a16="http://schemas.microsoft.com/office/drawing/2014/main" id="{06CB56A1-CB53-2E60-182F-93588A2B43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9" name="Connecteur droit 1028">
                  <a:extLst>
                    <a:ext uri="{FF2B5EF4-FFF2-40B4-BE49-F238E27FC236}">
                      <a16:creationId xmlns:a16="http://schemas.microsoft.com/office/drawing/2014/main" id="{3EEDB720-C43A-EFEA-8AF9-30C9CC280F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19" name="Connecteur droit 1018">
                <a:extLst>
                  <a:ext uri="{FF2B5EF4-FFF2-40B4-BE49-F238E27FC236}">
                    <a16:creationId xmlns:a16="http://schemas.microsoft.com/office/drawing/2014/main" id="{3431DF7B-FB13-0D45-C974-D18D02BD63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0" name="Connecteur droit 1019">
                <a:extLst>
                  <a:ext uri="{FF2B5EF4-FFF2-40B4-BE49-F238E27FC236}">
                    <a16:creationId xmlns:a16="http://schemas.microsoft.com/office/drawing/2014/main" id="{C8CC59E2-8148-5A4F-720D-7C4F5206E9B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1" name="Groupe 800">
              <a:extLst>
                <a:ext uri="{FF2B5EF4-FFF2-40B4-BE49-F238E27FC236}">
                  <a16:creationId xmlns:a16="http://schemas.microsoft.com/office/drawing/2014/main" id="{EAD698C5-72EA-1F3C-0B91-084267563778}"/>
                </a:ext>
              </a:extLst>
            </p:cNvPr>
            <p:cNvGrpSpPr/>
            <p:nvPr/>
          </p:nvGrpSpPr>
          <p:grpSpPr>
            <a:xfrm>
              <a:off x="1721909" y="6448698"/>
              <a:ext cx="898563" cy="115720"/>
              <a:chOff x="1680331" y="4820315"/>
              <a:chExt cx="898563" cy="115720"/>
            </a:xfrm>
          </p:grpSpPr>
          <p:cxnSp>
            <p:nvCxnSpPr>
              <p:cNvPr id="1016" name="Connecteur droit 1015">
                <a:extLst>
                  <a:ext uri="{FF2B5EF4-FFF2-40B4-BE49-F238E27FC236}">
                    <a16:creationId xmlns:a16="http://schemas.microsoft.com/office/drawing/2014/main" id="{5B86E118-993C-0488-743F-E2A64BB792B4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7" name="Connecteur droit 1016">
                <a:extLst>
                  <a:ext uri="{FF2B5EF4-FFF2-40B4-BE49-F238E27FC236}">
                    <a16:creationId xmlns:a16="http://schemas.microsoft.com/office/drawing/2014/main" id="{4AB230F7-6C00-C71B-CCA2-897F5FC18B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2" name="Groupe 801">
              <a:extLst>
                <a:ext uri="{FF2B5EF4-FFF2-40B4-BE49-F238E27FC236}">
                  <a16:creationId xmlns:a16="http://schemas.microsoft.com/office/drawing/2014/main" id="{2044733D-67C5-3F29-CC3F-BE3D0B7C449C}"/>
                </a:ext>
              </a:extLst>
            </p:cNvPr>
            <p:cNvGrpSpPr/>
            <p:nvPr/>
          </p:nvGrpSpPr>
          <p:grpSpPr>
            <a:xfrm>
              <a:off x="1706591" y="6563726"/>
              <a:ext cx="898563" cy="115720"/>
              <a:chOff x="1680331" y="4820315"/>
              <a:chExt cx="898563" cy="115720"/>
            </a:xfrm>
          </p:grpSpPr>
          <p:cxnSp>
            <p:nvCxnSpPr>
              <p:cNvPr id="1014" name="Connecteur droit 1013">
                <a:extLst>
                  <a:ext uri="{FF2B5EF4-FFF2-40B4-BE49-F238E27FC236}">
                    <a16:creationId xmlns:a16="http://schemas.microsoft.com/office/drawing/2014/main" id="{B7BB1D4C-0CC9-4F9A-C8DC-792C7C6ECFAE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5" name="Connecteur droit 1014">
                <a:extLst>
                  <a:ext uri="{FF2B5EF4-FFF2-40B4-BE49-F238E27FC236}">
                    <a16:creationId xmlns:a16="http://schemas.microsoft.com/office/drawing/2014/main" id="{12AE873F-576B-34D5-8B98-3C89358FF1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3" name="Groupe 802">
              <a:extLst>
                <a:ext uri="{FF2B5EF4-FFF2-40B4-BE49-F238E27FC236}">
                  <a16:creationId xmlns:a16="http://schemas.microsoft.com/office/drawing/2014/main" id="{C5AE31C5-B4DE-F046-E65D-BCC9F393757D}"/>
                </a:ext>
              </a:extLst>
            </p:cNvPr>
            <p:cNvGrpSpPr/>
            <p:nvPr/>
          </p:nvGrpSpPr>
          <p:grpSpPr>
            <a:xfrm>
              <a:off x="1698982" y="6661267"/>
              <a:ext cx="898563" cy="115720"/>
              <a:chOff x="1680331" y="4820315"/>
              <a:chExt cx="898563" cy="115720"/>
            </a:xfrm>
          </p:grpSpPr>
          <p:cxnSp>
            <p:nvCxnSpPr>
              <p:cNvPr id="1012" name="Connecteur droit 1011">
                <a:extLst>
                  <a:ext uri="{FF2B5EF4-FFF2-40B4-BE49-F238E27FC236}">
                    <a16:creationId xmlns:a16="http://schemas.microsoft.com/office/drawing/2014/main" id="{4A48C9B4-DDFD-6CF2-1283-0E2451AEDA99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3" name="Connecteur droit 1012">
                <a:extLst>
                  <a:ext uri="{FF2B5EF4-FFF2-40B4-BE49-F238E27FC236}">
                    <a16:creationId xmlns:a16="http://schemas.microsoft.com/office/drawing/2014/main" id="{ED0BAE12-053D-6FEB-CA7A-96C3E8CF23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4" name="Groupe 803">
              <a:extLst>
                <a:ext uri="{FF2B5EF4-FFF2-40B4-BE49-F238E27FC236}">
                  <a16:creationId xmlns:a16="http://schemas.microsoft.com/office/drawing/2014/main" id="{37903F0B-FCD9-B449-D2F0-4D91C64DAA8E}"/>
                </a:ext>
              </a:extLst>
            </p:cNvPr>
            <p:cNvGrpSpPr/>
            <p:nvPr/>
          </p:nvGrpSpPr>
          <p:grpSpPr>
            <a:xfrm>
              <a:off x="2161178" y="6513229"/>
              <a:ext cx="709862" cy="315993"/>
              <a:chOff x="2161178" y="6513229"/>
              <a:chExt cx="709862" cy="315993"/>
            </a:xfrm>
          </p:grpSpPr>
          <p:grpSp>
            <p:nvGrpSpPr>
              <p:cNvPr id="1000" name="Groupe 999">
                <a:extLst>
                  <a:ext uri="{FF2B5EF4-FFF2-40B4-BE49-F238E27FC236}">
                    <a16:creationId xmlns:a16="http://schemas.microsoft.com/office/drawing/2014/main" id="{3878F60D-5C26-1213-C7BA-8FFDA32EFA62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003" name="Connecteur droit 1002">
                  <a:extLst>
                    <a:ext uri="{FF2B5EF4-FFF2-40B4-BE49-F238E27FC236}">
                      <a16:creationId xmlns:a16="http://schemas.microsoft.com/office/drawing/2014/main" id="{DBD0214B-F223-1ABC-4162-524BC7F6B67C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4" name="Connecteur droit 1003">
                  <a:extLst>
                    <a:ext uri="{FF2B5EF4-FFF2-40B4-BE49-F238E27FC236}">
                      <a16:creationId xmlns:a16="http://schemas.microsoft.com/office/drawing/2014/main" id="{6E7D6EE5-A02A-D157-0052-8F12B146A906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5" name="Connecteur droit 1004">
                  <a:extLst>
                    <a:ext uri="{FF2B5EF4-FFF2-40B4-BE49-F238E27FC236}">
                      <a16:creationId xmlns:a16="http://schemas.microsoft.com/office/drawing/2014/main" id="{D1297E2A-1674-5A17-5DED-43FCDCE91576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6" name="Connecteur droit 1005">
                  <a:extLst>
                    <a:ext uri="{FF2B5EF4-FFF2-40B4-BE49-F238E27FC236}">
                      <a16:creationId xmlns:a16="http://schemas.microsoft.com/office/drawing/2014/main" id="{80E154E9-F5AD-E3E1-8683-6AF3EBBFA214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7" name="Connecteur droit 1006">
                  <a:extLst>
                    <a:ext uri="{FF2B5EF4-FFF2-40B4-BE49-F238E27FC236}">
                      <a16:creationId xmlns:a16="http://schemas.microsoft.com/office/drawing/2014/main" id="{CA1BEA9B-AA86-C85A-8C3D-FF17720399CC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8" name="Connecteur droit 1007">
                  <a:extLst>
                    <a:ext uri="{FF2B5EF4-FFF2-40B4-BE49-F238E27FC236}">
                      <a16:creationId xmlns:a16="http://schemas.microsoft.com/office/drawing/2014/main" id="{44928925-4F8E-D6F1-0057-C2CD719A85D7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9" name="Connecteur droit 1008">
                  <a:extLst>
                    <a:ext uri="{FF2B5EF4-FFF2-40B4-BE49-F238E27FC236}">
                      <a16:creationId xmlns:a16="http://schemas.microsoft.com/office/drawing/2014/main" id="{C2B81BCD-010C-6CC9-85DC-219B0DCFB315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0" name="Connecteur droit 1009">
                  <a:extLst>
                    <a:ext uri="{FF2B5EF4-FFF2-40B4-BE49-F238E27FC236}">
                      <a16:creationId xmlns:a16="http://schemas.microsoft.com/office/drawing/2014/main" id="{546F9E6B-516B-D557-C094-9C65D6CDC9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1" name="Connecteur droit 1010">
                  <a:extLst>
                    <a:ext uri="{FF2B5EF4-FFF2-40B4-BE49-F238E27FC236}">
                      <a16:creationId xmlns:a16="http://schemas.microsoft.com/office/drawing/2014/main" id="{C52F5B62-B425-59B2-0262-2A0E176515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01" name="Connecteur droit 1000">
                <a:extLst>
                  <a:ext uri="{FF2B5EF4-FFF2-40B4-BE49-F238E27FC236}">
                    <a16:creationId xmlns:a16="http://schemas.microsoft.com/office/drawing/2014/main" id="{9973E6A3-BCEA-E780-64A7-917D49435F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2" name="Connecteur droit 1001">
                <a:extLst>
                  <a:ext uri="{FF2B5EF4-FFF2-40B4-BE49-F238E27FC236}">
                    <a16:creationId xmlns:a16="http://schemas.microsoft.com/office/drawing/2014/main" id="{29207242-1B51-84BF-7410-06B870B371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5" name="Groupe 804">
              <a:extLst>
                <a:ext uri="{FF2B5EF4-FFF2-40B4-BE49-F238E27FC236}">
                  <a16:creationId xmlns:a16="http://schemas.microsoft.com/office/drawing/2014/main" id="{75439522-F559-EF33-6553-9752E8E6712C}"/>
                </a:ext>
              </a:extLst>
            </p:cNvPr>
            <p:cNvGrpSpPr/>
            <p:nvPr/>
          </p:nvGrpSpPr>
          <p:grpSpPr>
            <a:xfrm>
              <a:off x="1448625" y="6460331"/>
              <a:ext cx="709862" cy="234058"/>
              <a:chOff x="1448625" y="6460331"/>
              <a:chExt cx="709862" cy="234058"/>
            </a:xfrm>
          </p:grpSpPr>
          <p:grpSp>
            <p:nvGrpSpPr>
              <p:cNvPr id="988" name="Groupe 987">
                <a:extLst>
                  <a:ext uri="{FF2B5EF4-FFF2-40B4-BE49-F238E27FC236}">
                    <a16:creationId xmlns:a16="http://schemas.microsoft.com/office/drawing/2014/main" id="{D35DA4E4-6F13-5B79-B234-F0D220E56000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991" name="Connecteur droit 990">
                  <a:extLst>
                    <a:ext uri="{FF2B5EF4-FFF2-40B4-BE49-F238E27FC236}">
                      <a16:creationId xmlns:a16="http://schemas.microsoft.com/office/drawing/2014/main" id="{51BFCE5B-159D-72F2-7220-6C8521761120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2" name="Connecteur droit 991">
                  <a:extLst>
                    <a:ext uri="{FF2B5EF4-FFF2-40B4-BE49-F238E27FC236}">
                      <a16:creationId xmlns:a16="http://schemas.microsoft.com/office/drawing/2014/main" id="{583C58BC-86A3-68A7-9ABD-482C6F37782E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3" name="Connecteur droit 992">
                  <a:extLst>
                    <a:ext uri="{FF2B5EF4-FFF2-40B4-BE49-F238E27FC236}">
                      <a16:creationId xmlns:a16="http://schemas.microsoft.com/office/drawing/2014/main" id="{E9599F24-13BF-869F-B633-2E70623D3969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4" name="Connecteur droit 993">
                  <a:extLst>
                    <a:ext uri="{FF2B5EF4-FFF2-40B4-BE49-F238E27FC236}">
                      <a16:creationId xmlns:a16="http://schemas.microsoft.com/office/drawing/2014/main" id="{B02B96F8-D5BD-F777-8800-F0010D4B422B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5" name="Connecteur droit 994">
                  <a:extLst>
                    <a:ext uri="{FF2B5EF4-FFF2-40B4-BE49-F238E27FC236}">
                      <a16:creationId xmlns:a16="http://schemas.microsoft.com/office/drawing/2014/main" id="{DF33BFA7-4CE2-1922-D065-988D02BD4165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6" name="Connecteur droit 995">
                  <a:extLst>
                    <a:ext uri="{FF2B5EF4-FFF2-40B4-BE49-F238E27FC236}">
                      <a16:creationId xmlns:a16="http://schemas.microsoft.com/office/drawing/2014/main" id="{BA253B55-FFA7-F61E-2A9A-7AAFB002B237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7" name="Connecteur droit 996">
                  <a:extLst>
                    <a:ext uri="{FF2B5EF4-FFF2-40B4-BE49-F238E27FC236}">
                      <a16:creationId xmlns:a16="http://schemas.microsoft.com/office/drawing/2014/main" id="{D672AD7F-FAD9-7852-5F39-79EDD2273BD1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8" name="Connecteur droit 997">
                  <a:extLst>
                    <a:ext uri="{FF2B5EF4-FFF2-40B4-BE49-F238E27FC236}">
                      <a16:creationId xmlns:a16="http://schemas.microsoft.com/office/drawing/2014/main" id="{CC10641D-1982-2329-198A-F493AAA35E5E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9" name="Connecteur droit 998">
                  <a:extLst>
                    <a:ext uri="{FF2B5EF4-FFF2-40B4-BE49-F238E27FC236}">
                      <a16:creationId xmlns:a16="http://schemas.microsoft.com/office/drawing/2014/main" id="{87381C7B-8D12-9653-00D3-CB8CF4355F54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89" name="Connecteur droit 988">
                <a:extLst>
                  <a:ext uri="{FF2B5EF4-FFF2-40B4-BE49-F238E27FC236}">
                    <a16:creationId xmlns:a16="http://schemas.microsoft.com/office/drawing/2014/main" id="{C9D07850-8950-96D2-C943-420BF90BC5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0" name="Connecteur droit 989">
                <a:extLst>
                  <a:ext uri="{FF2B5EF4-FFF2-40B4-BE49-F238E27FC236}">
                    <a16:creationId xmlns:a16="http://schemas.microsoft.com/office/drawing/2014/main" id="{1D66FCC7-F111-03E9-4EE2-3F6C0B2633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6" name="Groupe 805">
              <a:extLst>
                <a:ext uri="{FF2B5EF4-FFF2-40B4-BE49-F238E27FC236}">
                  <a16:creationId xmlns:a16="http://schemas.microsoft.com/office/drawing/2014/main" id="{DD98D136-B8F0-2842-EAE2-D022C9DBB812}"/>
                </a:ext>
              </a:extLst>
            </p:cNvPr>
            <p:cNvGrpSpPr/>
            <p:nvPr/>
          </p:nvGrpSpPr>
          <p:grpSpPr>
            <a:xfrm>
              <a:off x="4450556" y="5233050"/>
              <a:ext cx="867080" cy="327947"/>
              <a:chOff x="1686805" y="4705712"/>
              <a:chExt cx="867080" cy="327947"/>
            </a:xfrm>
          </p:grpSpPr>
          <p:cxnSp>
            <p:nvCxnSpPr>
              <p:cNvPr id="986" name="Connecteur droit 985">
                <a:extLst>
                  <a:ext uri="{FF2B5EF4-FFF2-40B4-BE49-F238E27FC236}">
                    <a16:creationId xmlns:a16="http://schemas.microsoft.com/office/drawing/2014/main" id="{C5A1255F-1FC6-CDEB-C7C7-5551690A16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7" name="Connecteur droit 986">
                <a:extLst>
                  <a:ext uri="{FF2B5EF4-FFF2-40B4-BE49-F238E27FC236}">
                    <a16:creationId xmlns:a16="http://schemas.microsoft.com/office/drawing/2014/main" id="{8E2CC13B-48A0-55C9-4EB6-0C0FB48100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7" name="Groupe 806">
              <a:extLst>
                <a:ext uri="{FF2B5EF4-FFF2-40B4-BE49-F238E27FC236}">
                  <a16:creationId xmlns:a16="http://schemas.microsoft.com/office/drawing/2014/main" id="{7C1F9508-720E-E516-3D3F-F98C4E9E5D34}"/>
                </a:ext>
              </a:extLst>
            </p:cNvPr>
            <p:cNvGrpSpPr/>
            <p:nvPr/>
          </p:nvGrpSpPr>
          <p:grpSpPr>
            <a:xfrm>
              <a:off x="4437280" y="5301540"/>
              <a:ext cx="867080" cy="327947"/>
              <a:chOff x="1686805" y="4705712"/>
              <a:chExt cx="867080" cy="327947"/>
            </a:xfrm>
          </p:grpSpPr>
          <p:cxnSp>
            <p:nvCxnSpPr>
              <p:cNvPr id="984" name="Connecteur droit 983">
                <a:extLst>
                  <a:ext uri="{FF2B5EF4-FFF2-40B4-BE49-F238E27FC236}">
                    <a16:creationId xmlns:a16="http://schemas.microsoft.com/office/drawing/2014/main" id="{5D7AD808-F330-E9F9-6CF8-D3D369669A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5" name="Connecteur droit 984">
                <a:extLst>
                  <a:ext uri="{FF2B5EF4-FFF2-40B4-BE49-F238E27FC236}">
                    <a16:creationId xmlns:a16="http://schemas.microsoft.com/office/drawing/2014/main" id="{8406C10F-3912-7343-D56F-B4EAB0B4A9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8" name="Groupe 807">
              <a:extLst>
                <a:ext uri="{FF2B5EF4-FFF2-40B4-BE49-F238E27FC236}">
                  <a16:creationId xmlns:a16="http://schemas.microsoft.com/office/drawing/2014/main" id="{763C63E9-DF98-0053-3274-D16C2A841607}"/>
                </a:ext>
              </a:extLst>
            </p:cNvPr>
            <p:cNvGrpSpPr/>
            <p:nvPr/>
          </p:nvGrpSpPr>
          <p:grpSpPr>
            <a:xfrm>
              <a:off x="4400785" y="5395296"/>
              <a:ext cx="867080" cy="327947"/>
              <a:chOff x="1686805" y="4705712"/>
              <a:chExt cx="867080" cy="327947"/>
            </a:xfrm>
          </p:grpSpPr>
          <p:cxnSp>
            <p:nvCxnSpPr>
              <p:cNvPr id="982" name="Connecteur droit 981">
                <a:extLst>
                  <a:ext uri="{FF2B5EF4-FFF2-40B4-BE49-F238E27FC236}">
                    <a16:creationId xmlns:a16="http://schemas.microsoft.com/office/drawing/2014/main" id="{3509294D-6175-F4A2-C493-AA2058E36F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3" name="Connecteur droit 982">
                <a:extLst>
                  <a:ext uri="{FF2B5EF4-FFF2-40B4-BE49-F238E27FC236}">
                    <a16:creationId xmlns:a16="http://schemas.microsoft.com/office/drawing/2014/main" id="{EEBFC233-5B62-1F98-7B72-437ACFBCF6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9" name="Groupe 808">
              <a:extLst>
                <a:ext uri="{FF2B5EF4-FFF2-40B4-BE49-F238E27FC236}">
                  <a16:creationId xmlns:a16="http://schemas.microsoft.com/office/drawing/2014/main" id="{E8771A18-10C7-C921-3554-0E61B18DBDB7}"/>
                </a:ext>
              </a:extLst>
            </p:cNvPr>
            <p:cNvGrpSpPr/>
            <p:nvPr/>
          </p:nvGrpSpPr>
          <p:grpSpPr>
            <a:xfrm>
              <a:off x="4688766" y="7086038"/>
              <a:ext cx="867080" cy="327947"/>
              <a:chOff x="1686805" y="4705712"/>
              <a:chExt cx="867080" cy="327947"/>
            </a:xfrm>
          </p:grpSpPr>
          <p:cxnSp>
            <p:nvCxnSpPr>
              <p:cNvPr id="980" name="Connecteur droit 979">
                <a:extLst>
                  <a:ext uri="{FF2B5EF4-FFF2-40B4-BE49-F238E27FC236}">
                    <a16:creationId xmlns:a16="http://schemas.microsoft.com/office/drawing/2014/main" id="{884BA159-8669-5F2B-006A-18F66BF825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1" name="Connecteur droit 980">
                <a:extLst>
                  <a:ext uri="{FF2B5EF4-FFF2-40B4-BE49-F238E27FC236}">
                    <a16:creationId xmlns:a16="http://schemas.microsoft.com/office/drawing/2014/main" id="{A1B3CCC5-F846-8E12-1C0E-A0879A5AD0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0" name="Groupe 809">
              <a:extLst>
                <a:ext uri="{FF2B5EF4-FFF2-40B4-BE49-F238E27FC236}">
                  <a16:creationId xmlns:a16="http://schemas.microsoft.com/office/drawing/2014/main" id="{4A56FD14-5BC6-1005-8E83-2C794D7702EA}"/>
                </a:ext>
              </a:extLst>
            </p:cNvPr>
            <p:cNvGrpSpPr/>
            <p:nvPr/>
          </p:nvGrpSpPr>
          <p:grpSpPr>
            <a:xfrm>
              <a:off x="4650070" y="7191027"/>
              <a:ext cx="867080" cy="327947"/>
              <a:chOff x="1686805" y="4705712"/>
              <a:chExt cx="867080" cy="327947"/>
            </a:xfrm>
          </p:grpSpPr>
          <p:cxnSp>
            <p:nvCxnSpPr>
              <p:cNvPr id="978" name="Connecteur droit 977">
                <a:extLst>
                  <a:ext uri="{FF2B5EF4-FFF2-40B4-BE49-F238E27FC236}">
                    <a16:creationId xmlns:a16="http://schemas.microsoft.com/office/drawing/2014/main" id="{B626619C-E697-BF24-6C33-53C9865127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9" name="Connecteur droit 978">
                <a:extLst>
                  <a:ext uri="{FF2B5EF4-FFF2-40B4-BE49-F238E27FC236}">
                    <a16:creationId xmlns:a16="http://schemas.microsoft.com/office/drawing/2014/main" id="{6A79D9AB-3025-A2B9-484F-EF887B78D5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1" name="Groupe 810">
              <a:extLst>
                <a:ext uri="{FF2B5EF4-FFF2-40B4-BE49-F238E27FC236}">
                  <a16:creationId xmlns:a16="http://schemas.microsoft.com/office/drawing/2014/main" id="{829DFD3C-2875-8913-E8E2-6B1C33E4EF09}"/>
                </a:ext>
              </a:extLst>
            </p:cNvPr>
            <p:cNvGrpSpPr/>
            <p:nvPr/>
          </p:nvGrpSpPr>
          <p:grpSpPr>
            <a:xfrm>
              <a:off x="4628490" y="7305663"/>
              <a:ext cx="857382" cy="306421"/>
              <a:chOff x="1696503" y="4727238"/>
              <a:chExt cx="857382" cy="306421"/>
            </a:xfrm>
          </p:grpSpPr>
          <p:cxnSp>
            <p:nvCxnSpPr>
              <p:cNvPr id="976" name="Connecteur droit 975">
                <a:extLst>
                  <a:ext uri="{FF2B5EF4-FFF2-40B4-BE49-F238E27FC236}">
                    <a16:creationId xmlns:a16="http://schemas.microsoft.com/office/drawing/2014/main" id="{3C1F5BFB-626F-6FA3-576A-E603A659B3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6503" y="4727238"/>
                <a:ext cx="444628" cy="947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7" name="Connecteur droit 976">
                <a:extLst>
                  <a:ext uri="{FF2B5EF4-FFF2-40B4-BE49-F238E27FC236}">
                    <a16:creationId xmlns:a16="http://schemas.microsoft.com/office/drawing/2014/main" id="{4DDEFEBE-19C5-9DB9-BCA9-4BB4A671DE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2" name="Groupe 811">
              <a:extLst>
                <a:ext uri="{FF2B5EF4-FFF2-40B4-BE49-F238E27FC236}">
                  <a16:creationId xmlns:a16="http://schemas.microsoft.com/office/drawing/2014/main" id="{BF514BB9-C171-A5BE-370B-D55847B9F93B}"/>
                </a:ext>
              </a:extLst>
            </p:cNvPr>
            <p:cNvGrpSpPr/>
            <p:nvPr/>
          </p:nvGrpSpPr>
          <p:grpSpPr>
            <a:xfrm rot="1607175">
              <a:off x="4866773" y="5415582"/>
              <a:ext cx="867966" cy="461918"/>
              <a:chOff x="1290521" y="6346309"/>
              <a:chExt cx="867966" cy="461918"/>
            </a:xfrm>
          </p:grpSpPr>
          <p:grpSp>
            <p:nvGrpSpPr>
              <p:cNvPr id="964" name="Groupe 963">
                <a:extLst>
                  <a:ext uri="{FF2B5EF4-FFF2-40B4-BE49-F238E27FC236}">
                    <a16:creationId xmlns:a16="http://schemas.microsoft.com/office/drawing/2014/main" id="{C101E76E-E185-6C59-E8AB-630C114EFA86}"/>
                  </a:ext>
                </a:extLst>
              </p:cNvPr>
              <p:cNvGrpSpPr/>
              <p:nvPr/>
            </p:nvGrpSpPr>
            <p:grpSpPr>
              <a:xfrm>
                <a:off x="1290521" y="6346309"/>
                <a:ext cx="867966" cy="461918"/>
                <a:chOff x="1314123" y="6314524"/>
                <a:chExt cx="867966" cy="461918"/>
              </a:xfrm>
            </p:grpSpPr>
            <p:cxnSp>
              <p:nvCxnSpPr>
                <p:cNvPr id="967" name="Connecteur droit 966">
                  <a:extLst>
                    <a:ext uri="{FF2B5EF4-FFF2-40B4-BE49-F238E27FC236}">
                      <a16:creationId xmlns:a16="http://schemas.microsoft.com/office/drawing/2014/main" id="{2305DA80-F4E6-249C-7A20-645C062B25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4123" y="6526657"/>
                  <a:ext cx="488003" cy="249785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8" name="Connecteur droit 967">
                  <a:extLst>
                    <a:ext uri="{FF2B5EF4-FFF2-40B4-BE49-F238E27FC236}">
                      <a16:creationId xmlns:a16="http://schemas.microsoft.com/office/drawing/2014/main" id="{BE00B447-71BC-F082-E79B-1887301B5AA2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9" name="Connecteur droit 968">
                  <a:extLst>
                    <a:ext uri="{FF2B5EF4-FFF2-40B4-BE49-F238E27FC236}">
                      <a16:creationId xmlns:a16="http://schemas.microsoft.com/office/drawing/2014/main" id="{7833AB00-D881-8315-AF16-C87BA094F5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5501" y="6314524"/>
                  <a:ext cx="487545" cy="24559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0" name="Connecteur droit 969">
                  <a:extLst>
                    <a:ext uri="{FF2B5EF4-FFF2-40B4-BE49-F238E27FC236}">
                      <a16:creationId xmlns:a16="http://schemas.microsoft.com/office/drawing/2014/main" id="{96BA247B-8D92-84B9-DE8A-1E6822BA5834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1" name="Connecteur droit 970">
                  <a:extLst>
                    <a:ext uri="{FF2B5EF4-FFF2-40B4-BE49-F238E27FC236}">
                      <a16:creationId xmlns:a16="http://schemas.microsoft.com/office/drawing/2014/main" id="{346C0DBD-B028-0283-72B7-5A2EDE1B3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9536" y="6425484"/>
                  <a:ext cx="482714" cy="24797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2" name="Connecteur droit 971">
                  <a:extLst>
                    <a:ext uri="{FF2B5EF4-FFF2-40B4-BE49-F238E27FC236}">
                      <a16:creationId xmlns:a16="http://schemas.microsoft.com/office/drawing/2014/main" id="{BEE5D6B3-BAEC-6A50-A20F-8DA1AECBA1A4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3" name="Connecteur droit 972">
                  <a:extLst>
                    <a:ext uri="{FF2B5EF4-FFF2-40B4-BE49-F238E27FC236}">
                      <a16:creationId xmlns:a16="http://schemas.microsoft.com/office/drawing/2014/main" id="{5FFDF834-9409-4B4C-06B1-8687B1FBC2D5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4" name="Connecteur droit 973">
                  <a:extLst>
                    <a:ext uri="{FF2B5EF4-FFF2-40B4-BE49-F238E27FC236}">
                      <a16:creationId xmlns:a16="http://schemas.microsoft.com/office/drawing/2014/main" id="{B5069D8B-E6D2-9727-E2B2-725BCF86D749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5" name="Connecteur droit 974">
                  <a:extLst>
                    <a:ext uri="{FF2B5EF4-FFF2-40B4-BE49-F238E27FC236}">
                      <a16:creationId xmlns:a16="http://schemas.microsoft.com/office/drawing/2014/main" id="{8D4EA5B3-0BCF-E253-A98B-8FA3BD530A90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65" name="Connecteur droit 964">
                <a:extLst>
                  <a:ext uri="{FF2B5EF4-FFF2-40B4-BE49-F238E27FC236}">
                    <a16:creationId xmlns:a16="http://schemas.microsoft.com/office/drawing/2014/main" id="{E02F9477-9307-73A8-3B3D-9C2688285E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6" name="Connecteur droit 965">
                <a:extLst>
                  <a:ext uri="{FF2B5EF4-FFF2-40B4-BE49-F238E27FC236}">
                    <a16:creationId xmlns:a16="http://schemas.microsoft.com/office/drawing/2014/main" id="{AC518DBD-1205-42DC-6C3E-B7F3B17A43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3" name="Groupe 812">
              <a:extLst>
                <a:ext uri="{FF2B5EF4-FFF2-40B4-BE49-F238E27FC236}">
                  <a16:creationId xmlns:a16="http://schemas.microsoft.com/office/drawing/2014/main" id="{A8BB0094-8284-A12E-2026-755DE74914CA}"/>
                </a:ext>
              </a:extLst>
            </p:cNvPr>
            <p:cNvGrpSpPr/>
            <p:nvPr/>
          </p:nvGrpSpPr>
          <p:grpSpPr>
            <a:xfrm>
              <a:off x="4161807" y="5185249"/>
              <a:ext cx="709231" cy="315993"/>
              <a:chOff x="2156676" y="6513229"/>
              <a:chExt cx="709231" cy="315993"/>
            </a:xfrm>
          </p:grpSpPr>
          <p:grpSp>
            <p:nvGrpSpPr>
              <p:cNvPr id="953" name="Groupe 952">
                <a:extLst>
                  <a:ext uri="{FF2B5EF4-FFF2-40B4-BE49-F238E27FC236}">
                    <a16:creationId xmlns:a16="http://schemas.microsoft.com/office/drawing/2014/main" id="{4D49128D-CC6F-0111-C7CB-FC177FCC82E7}"/>
                  </a:ext>
                </a:extLst>
              </p:cNvPr>
              <p:cNvGrpSpPr/>
              <p:nvPr/>
            </p:nvGrpSpPr>
            <p:grpSpPr>
              <a:xfrm rot="856859">
                <a:off x="2156676" y="6553709"/>
                <a:ext cx="709231" cy="264901"/>
                <a:chOff x="2262802" y="6511191"/>
                <a:chExt cx="709231" cy="264901"/>
              </a:xfrm>
            </p:grpSpPr>
            <p:cxnSp>
              <p:nvCxnSpPr>
                <p:cNvPr id="956" name="Connecteur droit 955">
                  <a:extLst>
                    <a:ext uri="{FF2B5EF4-FFF2-40B4-BE49-F238E27FC236}">
                      <a16:creationId xmlns:a16="http://schemas.microsoft.com/office/drawing/2014/main" id="{BC0254DB-7DEE-79F8-4F37-39A0919A9A58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7" name="Connecteur droit 956">
                  <a:extLst>
                    <a:ext uri="{FF2B5EF4-FFF2-40B4-BE49-F238E27FC236}">
                      <a16:creationId xmlns:a16="http://schemas.microsoft.com/office/drawing/2014/main" id="{D0186880-81BE-C37E-CC63-6F319A786E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7773" y="6690291"/>
                  <a:ext cx="354260" cy="85801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8" name="Connecteur droit 957">
                  <a:extLst>
                    <a:ext uri="{FF2B5EF4-FFF2-40B4-BE49-F238E27FC236}">
                      <a16:creationId xmlns:a16="http://schemas.microsoft.com/office/drawing/2014/main" id="{C7618060-47F2-11E5-F8D2-6F29D753B1BC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9" name="Connecteur droit 958">
                  <a:extLst>
                    <a:ext uri="{FF2B5EF4-FFF2-40B4-BE49-F238E27FC236}">
                      <a16:creationId xmlns:a16="http://schemas.microsoft.com/office/drawing/2014/main" id="{6FAD8A7E-589B-650E-F090-1E55529253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7496" y="6590226"/>
                  <a:ext cx="341498" cy="81963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0" name="Connecteur droit 959">
                  <a:extLst>
                    <a:ext uri="{FF2B5EF4-FFF2-40B4-BE49-F238E27FC236}">
                      <a16:creationId xmlns:a16="http://schemas.microsoft.com/office/drawing/2014/main" id="{4FAF1AD1-A8F9-F41A-6A2F-E78D173253D5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1" name="Connecteur droit 960">
                  <a:extLst>
                    <a:ext uri="{FF2B5EF4-FFF2-40B4-BE49-F238E27FC236}">
                      <a16:creationId xmlns:a16="http://schemas.microsoft.com/office/drawing/2014/main" id="{A98F43AB-3A4F-B52B-E905-5AB2A2BA8CAA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2" name="Connecteur droit 961">
                  <a:extLst>
                    <a:ext uri="{FF2B5EF4-FFF2-40B4-BE49-F238E27FC236}">
                      <a16:creationId xmlns:a16="http://schemas.microsoft.com/office/drawing/2014/main" id="{F5FA58A7-218C-62FE-BE3E-83CD5A2A95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3" name="Connecteur droit 962">
                  <a:extLst>
                    <a:ext uri="{FF2B5EF4-FFF2-40B4-BE49-F238E27FC236}">
                      <a16:creationId xmlns:a16="http://schemas.microsoft.com/office/drawing/2014/main" id="{CF1B56C7-056A-61EC-BE25-6E7CE7EAD6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54" name="Connecteur droit 953">
                <a:extLst>
                  <a:ext uri="{FF2B5EF4-FFF2-40B4-BE49-F238E27FC236}">
                    <a16:creationId xmlns:a16="http://schemas.microsoft.com/office/drawing/2014/main" id="{CA34DD0B-EE37-F64A-5E9F-48494973ED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5" name="Connecteur droit 954">
                <a:extLst>
                  <a:ext uri="{FF2B5EF4-FFF2-40B4-BE49-F238E27FC236}">
                    <a16:creationId xmlns:a16="http://schemas.microsoft.com/office/drawing/2014/main" id="{18F4F9DF-C7EE-6E7E-1263-C76EC36D93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4" name="Groupe 813">
              <a:extLst>
                <a:ext uri="{FF2B5EF4-FFF2-40B4-BE49-F238E27FC236}">
                  <a16:creationId xmlns:a16="http://schemas.microsoft.com/office/drawing/2014/main" id="{2B24C20C-9498-E535-1429-FA82D258F528}"/>
                </a:ext>
              </a:extLst>
            </p:cNvPr>
            <p:cNvGrpSpPr/>
            <p:nvPr/>
          </p:nvGrpSpPr>
          <p:grpSpPr>
            <a:xfrm>
              <a:off x="4176552" y="7027708"/>
              <a:ext cx="895228" cy="350339"/>
              <a:chOff x="2158439" y="6513229"/>
              <a:chExt cx="895228" cy="350339"/>
            </a:xfrm>
          </p:grpSpPr>
          <p:grpSp>
            <p:nvGrpSpPr>
              <p:cNvPr id="941" name="Groupe 940">
                <a:extLst>
                  <a:ext uri="{FF2B5EF4-FFF2-40B4-BE49-F238E27FC236}">
                    <a16:creationId xmlns:a16="http://schemas.microsoft.com/office/drawing/2014/main" id="{D70A5A4C-39FD-DB81-1C54-82FB1D78443D}"/>
                  </a:ext>
                </a:extLst>
              </p:cNvPr>
              <p:cNvGrpSpPr/>
              <p:nvPr/>
            </p:nvGrpSpPr>
            <p:grpSpPr>
              <a:xfrm rot="856859">
                <a:off x="2158439" y="6518193"/>
                <a:ext cx="895228" cy="345375"/>
                <a:chOff x="2262802" y="6452154"/>
                <a:chExt cx="895228" cy="345375"/>
              </a:xfrm>
            </p:grpSpPr>
            <p:cxnSp>
              <p:nvCxnSpPr>
                <p:cNvPr id="944" name="Connecteur droit 943">
                  <a:extLst>
                    <a:ext uri="{FF2B5EF4-FFF2-40B4-BE49-F238E27FC236}">
                      <a16:creationId xmlns:a16="http://schemas.microsoft.com/office/drawing/2014/main" id="{50A395A8-E448-6728-3C11-F56F1A11FB3E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5" name="Connecteur droit 944">
                  <a:extLst>
                    <a:ext uri="{FF2B5EF4-FFF2-40B4-BE49-F238E27FC236}">
                      <a16:creationId xmlns:a16="http://schemas.microsoft.com/office/drawing/2014/main" id="{D74312AE-40FA-059A-CC70-E949A38D8B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20458" y="6666991"/>
                  <a:ext cx="537572" cy="130538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6" name="Connecteur droit 945">
                  <a:extLst>
                    <a:ext uri="{FF2B5EF4-FFF2-40B4-BE49-F238E27FC236}">
                      <a16:creationId xmlns:a16="http://schemas.microsoft.com/office/drawing/2014/main" id="{7698217B-C195-C189-3CDF-02AC8469E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20604" y="6452154"/>
                  <a:ext cx="528144" cy="130537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7" name="Connecteur droit 946">
                  <a:extLst>
                    <a:ext uri="{FF2B5EF4-FFF2-40B4-BE49-F238E27FC236}">
                      <a16:creationId xmlns:a16="http://schemas.microsoft.com/office/drawing/2014/main" id="{C82F1683-DD11-76E4-71B0-5C8EA8D67ABA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8" name="Connecteur droit 947">
                  <a:extLst>
                    <a:ext uri="{FF2B5EF4-FFF2-40B4-BE49-F238E27FC236}">
                      <a16:creationId xmlns:a16="http://schemas.microsoft.com/office/drawing/2014/main" id="{2B22EC0E-CFB3-AC4A-F098-17643751D2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9926" y="6567155"/>
                  <a:ext cx="523234" cy="124432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9" name="Connecteur droit 948">
                  <a:extLst>
                    <a:ext uri="{FF2B5EF4-FFF2-40B4-BE49-F238E27FC236}">
                      <a16:creationId xmlns:a16="http://schemas.microsoft.com/office/drawing/2014/main" id="{A8C03605-FA49-54F9-6F97-9A19241B8DBF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0" name="Connecteur droit 949">
                  <a:extLst>
                    <a:ext uri="{FF2B5EF4-FFF2-40B4-BE49-F238E27FC236}">
                      <a16:creationId xmlns:a16="http://schemas.microsoft.com/office/drawing/2014/main" id="{4515B37A-2E79-FD0A-4DDC-5E839E9C9E8D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1" name="Connecteur droit 950">
                  <a:extLst>
                    <a:ext uri="{FF2B5EF4-FFF2-40B4-BE49-F238E27FC236}">
                      <a16:creationId xmlns:a16="http://schemas.microsoft.com/office/drawing/2014/main" id="{7C6AA1D5-6801-53EF-30B7-38D274B0C1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2" name="Connecteur droit 951">
                  <a:extLst>
                    <a:ext uri="{FF2B5EF4-FFF2-40B4-BE49-F238E27FC236}">
                      <a16:creationId xmlns:a16="http://schemas.microsoft.com/office/drawing/2014/main" id="{426DD594-DE55-A295-8E99-55259B62ED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42" name="Connecteur droit 941">
                <a:extLst>
                  <a:ext uri="{FF2B5EF4-FFF2-40B4-BE49-F238E27FC236}">
                    <a16:creationId xmlns:a16="http://schemas.microsoft.com/office/drawing/2014/main" id="{034BE2D4-B0CC-9A84-2B83-0E9E637006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3" name="Connecteur droit 942">
                <a:extLst>
                  <a:ext uri="{FF2B5EF4-FFF2-40B4-BE49-F238E27FC236}">
                    <a16:creationId xmlns:a16="http://schemas.microsoft.com/office/drawing/2014/main" id="{F6398B9D-E09B-8DF0-EBEC-69F1F10B1F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5" name="Groupe 814">
              <a:extLst>
                <a:ext uri="{FF2B5EF4-FFF2-40B4-BE49-F238E27FC236}">
                  <a16:creationId xmlns:a16="http://schemas.microsoft.com/office/drawing/2014/main" id="{BA72478F-FFBD-AE4A-C4A9-859F3EC0CD00}"/>
                </a:ext>
              </a:extLst>
            </p:cNvPr>
            <p:cNvGrpSpPr/>
            <p:nvPr/>
          </p:nvGrpSpPr>
          <p:grpSpPr>
            <a:xfrm rot="1607175">
              <a:off x="5099943" y="7303707"/>
              <a:ext cx="867966" cy="461918"/>
              <a:chOff x="1290521" y="6346309"/>
              <a:chExt cx="867966" cy="461918"/>
            </a:xfrm>
          </p:grpSpPr>
          <p:grpSp>
            <p:nvGrpSpPr>
              <p:cNvPr id="929" name="Groupe 928">
                <a:extLst>
                  <a:ext uri="{FF2B5EF4-FFF2-40B4-BE49-F238E27FC236}">
                    <a16:creationId xmlns:a16="http://schemas.microsoft.com/office/drawing/2014/main" id="{664885AD-5C63-F928-E51A-5B98DB9ED585}"/>
                  </a:ext>
                </a:extLst>
              </p:cNvPr>
              <p:cNvGrpSpPr/>
              <p:nvPr/>
            </p:nvGrpSpPr>
            <p:grpSpPr>
              <a:xfrm>
                <a:off x="1290521" y="6346309"/>
                <a:ext cx="867966" cy="461918"/>
                <a:chOff x="1314123" y="6314524"/>
                <a:chExt cx="867966" cy="461918"/>
              </a:xfrm>
            </p:grpSpPr>
            <p:cxnSp>
              <p:nvCxnSpPr>
                <p:cNvPr id="932" name="Connecteur droit 931">
                  <a:extLst>
                    <a:ext uri="{FF2B5EF4-FFF2-40B4-BE49-F238E27FC236}">
                      <a16:creationId xmlns:a16="http://schemas.microsoft.com/office/drawing/2014/main" id="{8E0A518A-0AB0-9980-5157-E9A425A022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4123" y="6526657"/>
                  <a:ext cx="488003" cy="249785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3" name="Connecteur droit 932">
                  <a:extLst>
                    <a:ext uri="{FF2B5EF4-FFF2-40B4-BE49-F238E27FC236}">
                      <a16:creationId xmlns:a16="http://schemas.microsoft.com/office/drawing/2014/main" id="{983D8435-F051-66B5-9CEA-25DADF964B52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4" name="Connecteur droit 933">
                  <a:extLst>
                    <a:ext uri="{FF2B5EF4-FFF2-40B4-BE49-F238E27FC236}">
                      <a16:creationId xmlns:a16="http://schemas.microsoft.com/office/drawing/2014/main" id="{E8C42943-4781-35C4-3006-869047BF99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5501" y="6314524"/>
                  <a:ext cx="487545" cy="24559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5" name="Connecteur droit 934">
                  <a:extLst>
                    <a:ext uri="{FF2B5EF4-FFF2-40B4-BE49-F238E27FC236}">
                      <a16:creationId xmlns:a16="http://schemas.microsoft.com/office/drawing/2014/main" id="{D34F1D13-B679-04CF-5408-F769DBDEDFAF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6" name="Connecteur droit 935">
                  <a:extLst>
                    <a:ext uri="{FF2B5EF4-FFF2-40B4-BE49-F238E27FC236}">
                      <a16:creationId xmlns:a16="http://schemas.microsoft.com/office/drawing/2014/main" id="{6F399F1A-73BD-C760-70D9-6C8BB9A7EB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9536" y="6425484"/>
                  <a:ext cx="482714" cy="24797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7" name="Connecteur droit 936">
                  <a:extLst>
                    <a:ext uri="{FF2B5EF4-FFF2-40B4-BE49-F238E27FC236}">
                      <a16:creationId xmlns:a16="http://schemas.microsoft.com/office/drawing/2014/main" id="{A478DD7D-AA6E-731B-E69D-7A085B2AFFFA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8" name="Connecteur droit 937">
                  <a:extLst>
                    <a:ext uri="{FF2B5EF4-FFF2-40B4-BE49-F238E27FC236}">
                      <a16:creationId xmlns:a16="http://schemas.microsoft.com/office/drawing/2014/main" id="{CF581089-6EE7-B0F4-0489-BCE930E59034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9" name="Connecteur droit 938">
                  <a:extLst>
                    <a:ext uri="{FF2B5EF4-FFF2-40B4-BE49-F238E27FC236}">
                      <a16:creationId xmlns:a16="http://schemas.microsoft.com/office/drawing/2014/main" id="{0DD19EA0-6205-329F-D282-FBEB18AE4409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0" name="Connecteur droit 939">
                  <a:extLst>
                    <a:ext uri="{FF2B5EF4-FFF2-40B4-BE49-F238E27FC236}">
                      <a16:creationId xmlns:a16="http://schemas.microsoft.com/office/drawing/2014/main" id="{958605A3-130A-D9B2-2082-4557217862A7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30" name="Connecteur droit 929">
                <a:extLst>
                  <a:ext uri="{FF2B5EF4-FFF2-40B4-BE49-F238E27FC236}">
                    <a16:creationId xmlns:a16="http://schemas.microsoft.com/office/drawing/2014/main" id="{F4EDB87E-B59C-D6AF-02A2-DF76F39600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1" name="Connecteur droit 930">
                <a:extLst>
                  <a:ext uri="{FF2B5EF4-FFF2-40B4-BE49-F238E27FC236}">
                    <a16:creationId xmlns:a16="http://schemas.microsoft.com/office/drawing/2014/main" id="{C2082D0C-D075-90D3-ED2C-331F350338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6" name="Groupe 815">
              <a:extLst>
                <a:ext uri="{FF2B5EF4-FFF2-40B4-BE49-F238E27FC236}">
                  <a16:creationId xmlns:a16="http://schemas.microsoft.com/office/drawing/2014/main" id="{8E3AC18B-4928-0B56-C27F-7FEC6395D193}"/>
                </a:ext>
              </a:extLst>
            </p:cNvPr>
            <p:cNvGrpSpPr/>
            <p:nvPr/>
          </p:nvGrpSpPr>
          <p:grpSpPr>
            <a:xfrm rot="10093065">
              <a:off x="6219081" y="7691707"/>
              <a:ext cx="815444" cy="273191"/>
              <a:chOff x="1678915" y="4787472"/>
              <a:chExt cx="815444" cy="273191"/>
            </a:xfrm>
          </p:grpSpPr>
          <p:cxnSp>
            <p:nvCxnSpPr>
              <p:cNvPr id="927" name="Connecteur droit 926">
                <a:extLst>
                  <a:ext uri="{FF2B5EF4-FFF2-40B4-BE49-F238E27FC236}">
                    <a16:creationId xmlns:a16="http://schemas.microsoft.com/office/drawing/2014/main" id="{8CA3B94F-1BB8-F32F-C419-76E29849C63B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8" name="Connecteur droit 927">
                <a:extLst>
                  <a:ext uri="{FF2B5EF4-FFF2-40B4-BE49-F238E27FC236}">
                    <a16:creationId xmlns:a16="http://schemas.microsoft.com/office/drawing/2014/main" id="{81B117CA-BE88-6342-BD68-2B33946B6383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7" name="Groupe 816">
              <a:extLst>
                <a:ext uri="{FF2B5EF4-FFF2-40B4-BE49-F238E27FC236}">
                  <a16:creationId xmlns:a16="http://schemas.microsoft.com/office/drawing/2014/main" id="{A49024AC-AE78-E875-3A87-725065516900}"/>
                </a:ext>
              </a:extLst>
            </p:cNvPr>
            <p:cNvGrpSpPr/>
            <p:nvPr/>
          </p:nvGrpSpPr>
          <p:grpSpPr>
            <a:xfrm rot="10093065">
              <a:off x="6185282" y="7800491"/>
              <a:ext cx="815444" cy="273191"/>
              <a:chOff x="1678915" y="4787472"/>
              <a:chExt cx="815444" cy="273191"/>
            </a:xfrm>
          </p:grpSpPr>
          <p:cxnSp>
            <p:nvCxnSpPr>
              <p:cNvPr id="925" name="Connecteur droit 924">
                <a:extLst>
                  <a:ext uri="{FF2B5EF4-FFF2-40B4-BE49-F238E27FC236}">
                    <a16:creationId xmlns:a16="http://schemas.microsoft.com/office/drawing/2014/main" id="{AEF0BC18-3B6B-2A10-DA0E-5EB8D1011651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6" name="Connecteur droit 925">
                <a:extLst>
                  <a:ext uri="{FF2B5EF4-FFF2-40B4-BE49-F238E27FC236}">
                    <a16:creationId xmlns:a16="http://schemas.microsoft.com/office/drawing/2014/main" id="{3AD8EB05-59E5-AD34-FD76-745B3D2C50AD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8" name="Groupe 817">
              <a:extLst>
                <a:ext uri="{FF2B5EF4-FFF2-40B4-BE49-F238E27FC236}">
                  <a16:creationId xmlns:a16="http://schemas.microsoft.com/office/drawing/2014/main" id="{34ED7F8D-990A-197B-DBE5-29F71B7A55B7}"/>
                </a:ext>
              </a:extLst>
            </p:cNvPr>
            <p:cNvGrpSpPr/>
            <p:nvPr/>
          </p:nvGrpSpPr>
          <p:grpSpPr>
            <a:xfrm rot="10093065">
              <a:off x="6154650" y="7902839"/>
              <a:ext cx="815444" cy="273191"/>
              <a:chOff x="1678915" y="4787472"/>
              <a:chExt cx="815444" cy="273191"/>
            </a:xfrm>
          </p:grpSpPr>
          <p:cxnSp>
            <p:nvCxnSpPr>
              <p:cNvPr id="923" name="Connecteur droit 922">
                <a:extLst>
                  <a:ext uri="{FF2B5EF4-FFF2-40B4-BE49-F238E27FC236}">
                    <a16:creationId xmlns:a16="http://schemas.microsoft.com/office/drawing/2014/main" id="{3D183333-A48E-445E-40C4-792D19A02DF8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4" name="Connecteur droit 923">
                <a:extLst>
                  <a:ext uri="{FF2B5EF4-FFF2-40B4-BE49-F238E27FC236}">
                    <a16:creationId xmlns:a16="http://schemas.microsoft.com/office/drawing/2014/main" id="{4D43FA4D-C2B7-7B68-0CF5-EEF4559DC790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9" name="Groupe 818">
              <a:extLst>
                <a:ext uri="{FF2B5EF4-FFF2-40B4-BE49-F238E27FC236}">
                  <a16:creationId xmlns:a16="http://schemas.microsoft.com/office/drawing/2014/main" id="{180E454D-3AD5-D798-8FD6-F090FE04B07A}"/>
                </a:ext>
              </a:extLst>
            </p:cNvPr>
            <p:cNvGrpSpPr/>
            <p:nvPr/>
          </p:nvGrpSpPr>
          <p:grpSpPr>
            <a:xfrm>
              <a:off x="6585610" y="7937679"/>
              <a:ext cx="533036" cy="234058"/>
              <a:chOff x="1625451" y="6460331"/>
              <a:chExt cx="533036" cy="234058"/>
            </a:xfrm>
          </p:grpSpPr>
          <p:grpSp>
            <p:nvGrpSpPr>
              <p:cNvPr id="912" name="Groupe 911">
                <a:extLst>
                  <a:ext uri="{FF2B5EF4-FFF2-40B4-BE49-F238E27FC236}">
                    <a16:creationId xmlns:a16="http://schemas.microsoft.com/office/drawing/2014/main" id="{AD04EEE4-93A6-914F-3226-FB7EF027ECAD}"/>
                  </a:ext>
                </a:extLst>
              </p:cNvPr>
              <p:cNvGrpSpPr/>
              <p:nvPr/>
            </p:nvGrpSpPr>
            <p:grpSpPr>
              <a:xfrm>
                <a:off x="1625451" y="6460743"/>
                <a:ext cx="533036" cy="224121"/>
                <a:chOff x="1649053" y="6428958"/>
                <a:chExt cx="533036" cy="224121"/>
              </a:xfrm>
            </p:grpSpPr>
            <p:cxnSp>
              <p:nvCxnSpPr>
                <p:cNvPr id="915" name="Connecteur droit 914">
                  <a:extLst>
                    <a:ext uri="{FF2B5EF4-FFF2-40B4-BE49-F238E27FC236}">
                      <a16:creationId xmlns:a16="http://schemas.microsoft.com/office/drawing/2014/main" id="{B88958C2-B09D-F7AF-C910-1BD043822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653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6" name="Connecteur droit 915">
                  <a:extLst>
                    <a:ext uri="{FF2B5EF4-FFF2-40B4-BE49-F238E27FC236}">
                      <a16:creationId xmlns:a16="http://schemas.microsoft.com/office/drawing/2014/main" id="{11AC509B-C48D-2579-732C-C977185DB48E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7" name="Connecteur droit 916">
                  <a:extLst>
                    <a:ext uri="{FF2B5EF4-FFF2-40B4-BE49-F238E27FC236}">
                      <a16:creationId xmlns:a16="http://schemas.microsoft.com/office/drawing/2014/main" id="{185578E9-9CA9-1DAF-43C2-FE6FD9ABEE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437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8" name="Connecteur droit 917">
                  <a:extLst>
                    <a:ext uri="{FF2B5EF4-FFF2-40B4-BE49-F238E27FC236}">
                      <a16:creationId xmlns:a16="http://schemas.microsoft.com/office/drawing/2014/main" id="{DB8913E6-55A5-99DA-C548-2AA4DC40A16F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9" name="Connecteur droit 918">
                  <a:extLst>
                    <a:ext uri="{FF2B5EF4-FFF2-40B4-BE49-F238E27FC236}">
                      <a16:creationId xmlns:a16="http://schemas.microsoft.com/office/drawing/2014/main" id="{47773D52-F6B0-AB0A-A152-461C0D3DDE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5513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0" name="Connecteur droit 919">
                  <a:extLst>
                    <a:ext uri="{FF2B5EF4-FFF2-40B4-BE49-F238E27FC236}">
                      <a16:creationId xmlns:a16="http://schemas.microsoft.com/office/drawing/2014/main" id="{4D88D473-499B-C869-BD85-74DB19AF3B26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1" name="Connecteur droit 920">
                  <a:extLst>
                    <a:ext uri="{FF2B5EF4-FFF2-40B4-BE49-F238E27FC236}">
                      <a16:creationId xmlns:a16="http://schemas.microsoft.com/office/drawing/2014/main" id="{7629B04A-9BB4-4B51-A5F4-493206BB7B18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2" name="Connecteur droit 921">
                  <a:extLst>
                    <a:ext uri="{FF2B5EF4-FFF2-40B4-BE49-F238E27FC236}">
                      <a16:creationId xmlns:a16="http://schemas.microsoft.com/office/drawing/2014/main" id="{3A35428F-283D-2C86-FB21-605A7B172F69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13" name="Connecteur droit 912">
                <a:extLst>
                  <a:ext uri="{FF2B5EF4-FFF2-40B4-BE49-F238E27FC236}">
                    <a16:creationId xmlns:a16="http://schemas.microsoft.com/office/drawing/2014/main" id="{1BF89090-37FD-D762-594E-05F293E54E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4" name="Connecteur droit 913">
                <a:extLst>
                  <a:ext uri="{FF2B5EF4-FFF2-40B4-BE49-F238E27FC236}">
                    <a16:creationId xmlns:a16="http://schemas.microsoft.com/office/drawing/2014/main" id="{F043D58E-8B5C-7417-EDA9-79FC6FC89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0" name="Groupe 819">
              <a:extLst>
                <a:ext uri="{FF2B5EF4-FFF2-40B4-BE49-F238E27FC236}">
                  <a16:creationId xmlns:a16="http://schemas.microsoft.com/office/drawing/2014/main" id="{97711D61-D065-8510-B3BE-6E97ADCCF7B8}"/>
                </a:ext>
              </a:extLst>
            </p:cNvPr>
            <p:cNvGrpSpPr/>
            <p:nvPr/>
          </p:nvGrpSpPr>
          <p:grpSpPr>
            <a:xfrm rot="1607175">
              <a:off x="5869558" y="7766602"/>
              <a:ext cx="709862" cy="234058"/>
              <a:chOff x="1448625" y="6460331"/>
              <a:chExt cx="709862" cy="234058"/>
            </a:xfrm>
          </p:grpSpPr>
          <p:grpSp>
            <p:nvGrpSpPr>
              <p:cNvPr id="900" name="Groupe 899">
                <a:extLst>
                  <a:ext uri="{FF2B5EF4-FFF2-40B4-BE49-F238E27FC236}">
                    <a16:creationId xmlns:a16="http://schemas.microsoft.com/office/drawing/2014/main" id="{1B577D5F-DD25-DADD-2A0B-0522871A9F6D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903" name="Connecteur droit 902">
                  <a:extLst>
                    <a:ext uri="{FF2B5EF4-FFF2-40B4-BE49-F238E27FC236}">
                      <a16:creationId xmlns:a16="http://schemas.microsoft.com/office/drawing/2014/main" id="{6B06FF31-F2F2-D2D9-7924-6ADC227E8F87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4" name="Connecteur droit 903">
                  <a:extLst>
                    <a:ext uri="{FF2B5EF4-FFF2-40B4-BE49-F238E27FC236}">
                      <a16:creationId xmlns:a16="http://schemas.microsoft.com/office/drawing/2014/main" id="{833F6106-8CF3-3D8C-1C71-6E9F5F9EEB01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5" name="Connecteur droit 904">
                  <a:extLst>
                    <a:ext uri="{FF2B5EF4-FFF2-40B4-BE49-F238E27FC236}">
                      <a16:creationId xmlns:a16="http://schemas.microsoft.com/office/drawing/2014/main" id="{9190EBC4-3B6F-8E0A-619E-29CB5AF48B78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6" name="Connecteur droit 905">
                  <a:extLst>
                    <a:ext uri="{FF2B5EF4-FFF2-40B4-BE49-F238E27FC236}">
                      <a16:creationId xmlns:a16="http://schemas.microsoft.com/office/drawing/2014/main" id="{643AC725-C686-D3D7-0757-5FD5BE89094C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7" name="Connecteur droit 906">
                  <a:extLst>
                    <a:ext uri="{FF2B5EF4-FFF2-40B4-BE49-F238E27FC236}">
                      <a16:creationId xmlns:a16="http://schemas.microsoft.com/office/drawing/2014/main" id="{3DF736A7-20E3-C7C6-F0D3-CA6D631F6FA6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8" name="Connecteur droit 907">
                  <a:extLst>
                    <a:ext uri="{FF2B5EF4-FFF2-40B4-BE49-F238E27FC236}">
                      <a16:creationId xmlns:a16="http://schemas.microsoft.com/office/drawing/2014/main" id="{00E6507E-8B98-F9BC-CBE6-10DFBD0CC135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9" name="Connecteur droit 908">
                  <a:extLst>
                    <a:ext uri="{FF2B5EF4-FFF2-40B4-BE49-F238E27FC236}">
                      <a16:creationId xmlns:a16="http://schemas.microsoft.com/office/drawing/2014/main" id="{94AC7911-B5E5-A9A4-9574-62E8F37F1571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0" name="Connecteur droit 909">
                  <a:extLst>
                    <a:ext uri="{FF2B5EF4-FFF2-40B4-BE49-F238E27FC236}">
                      <a16:creationId xmlns:a16="http://schemas.microsoft.com/office/drawing/2014/main" id="{535A6956-9FF1-F54F-DB7F-CBCB6E48C9F7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1" name="Connecteur droit 910">
                  <a:extLst>
                    <a:ext uri="{FF2B5EF4-FFF2-40B4-BE49-F238E27FC236}">
                      <a16:creationId xmlns:a16="http://schemas.microsoft.com/office/drawing/2014/main" id="{B136057A-5828-8143-E512-756365EAFDDF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01" name="Connecteur droit 900">
                <a:extLst>
                  <a:ext uri="{FF2B5EF4-FFF2-40B4-BE49-F238E27FC236}">
                    <a16:creationId xmlns:a16="http://schemas.microsoft.com/office/drawing/2014/main" id="{CF39718F-66AB-327C-C715-52D9CAFD1E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" name="Connecteur droit 901">
                <a:extLst>
                  <a:ext uri="{FF2B5EF4-FFF2-40B4-BE49-F238E27FC236}">
                    <a16:creationId xmlns:a16="http://schemas.microsoft.com/office/drawing/2014/main" id="{5C725AF1-81BD-9410-8D07-BCF39ACB89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1" name="Groupe 820">
              <a:extLst>
                <a:ext uri="{FF2B5EF4-FFF2-40B4-BE49-F238E27FC236}">
                  <a16:creationId xmlns:a16="http://schemas.microsoft.com/office/drawing/2014/main" id="{4C6CF408-1A06-5BA1-2ED9-2B9CFFCC5021}"/>
                </a:ext>
              </a:extLst>
            </p:cNvPr>
            <p:cNvGrpSpPr/>
            <p:nvPr/>
          </p:nvGrpSpPr>
          <p:grpSpPr>
            <a:xfrm rot="10093065">
              <a:off x="5965554" y="6036062"/>
              <a:ext cx="815444" cy="273191"/>
              <a:chOff x="1678915" y="4787472"/>
              <a:chExt cx="815444" cy="273191"/>
            </a:xfrm>
          </p:grpSpPr>
          <p:cxnSp>
            <p:nvCxnSpPr>
              <p:cNvPr id="898" name="Connecteur droit 897">
                <a:extLst>
                  <a:ext uri="{FF2B5EF4-FFF2-40B4-BE49-F238E27FC236}">
                    <a16:creationId xmlns:a16="http://schemas.microsoft.com/office/drawing/2014/main" id="{F0397A45-1EDD-D57C-A714-0FC2A5F85E80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9" name="Connecteur droit 898">
                <a:extLst>
                  <a:ext uri="{FF2B5EF4-FFF2-40B4-BE49-F238E27FC236}">
                    <a16:creationId xmlns:a16="http://schemas.microsoft.com/office/drawing/2014/main" id="{4A9F64A0-5EA5-0FA3-55B1-DEF2DDE26D9F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2" name="Groupe 821">
              <a:extLst>
                <a:ext uri="{FF2B5EF4-FFF2-40B4-BE49-F238E27FC236}">
                  <a16:creationId xmlns:a16="http://schemas.microsoft.com/office/drawing/2014/main" id="{5329598F-4621-FE36-FEBF-A713659AD47E}"/>
                </a:ext>
              </a:extLst>
            </p:cNvPr>
            <p:cNvGrpSpPr/>
            <p:nvPr/>
          </p:nvGrpSpPr>
          <p:grpSpPr>
            <a:xfrm rot="10093065">
              <a:off x="6002926" y="5941395"/>
              <a:ext cx="815444" cy="273191"/>
              <a:chOff x="1678915" y="4787472"/>
              <a:chExt cx="815444" cy="273191"/>
            </a:xfrm>
          </p:grpSpPr>
          <p:cxnSp>
            <p:nvCxnSpPr>
              <p:cNvPr id="896" name="Connecteur droit 895">
                <a:extLst>
                  <a:ext uri="{FF2B5EF4-FFF2-40B4-BE49-F238E27FC236}">
                    <a16:creationId xmlns:a16="http://schemas.microsoft.com/office/drawing/2014/main" id="{DCC4FA6F-8C58-760A-C165-04361842D189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7" name="Connecteur droit 896">
                <a:extLst>
                  <a:ext uri="{FF2B5EF4-FFF2-40B4-BE49-F238E27FC236}">
                    <a16:creationId xmlns:a16="http://schemas.microsoft.com/office/drawing/2014/main" id="{C1CF85DD-61CE-26C3-65DB-85EBD0423751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3" name="Groupe 822">
              <a:extLst>
                <a:ext uri="{FF2B5EF4-FFF2-40B4-BE49-F238E27FC236}">
                  <a16:creationId xmlns:a16="http://schemas.microsoft.com/office/drawing/2014/main" id="{0FCE76D6-4545-8484-E7EE-DEE3842F3230}"/>
                </a:ext>
              </a:extLst>
            </p:cNvPr>
            <p:cNvGrpSpPr/>
            <p:nvPr/>
          </p:nvGrpSpPr>
          <p:grpSpPr>
            <a:xfrm rot="10093065">
              <a:off x="6016084" y="5866903"/>
              <a:ext cx="815444" cy="273191"/>
              <a:chOff x="1678915" y="4787472"/>
              <a:chExt cx="815444" cy="273191"/>
            </a:xfrm>
          </p:grpSpPr>
          <p:cxnSp>
            <p:nvCxnSpPr>
              <p:cNvPr id="894" name="Connecteur droit 893">
                <a:extLst>
                  <a:ext uri="{FF2B5EF4-FFF2-40B4-BE49-F238E27FC236}">
                    <a16:creationId xmlns:a16="http://schemas.microsoft.com/office/drawing/2014/main" id="{7E773EB7-B231-9165-BF9F-C38DA1C7B3A8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5" name="Connecteur droit 894">
                <a:extLst>
                  <a:ext uri="{FF2B5EF4-FFF2-40B4-BE49-F238E27FC236}">
                    <a16:creationId xmlns:a16="http://schemas.microsoft.com/office/drawing/2014/main" id="{C93375AC-CA99-040D-9F2F-53E8589D57E3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4" name="Groupe 823">
              <a:extLst>
                <a:ext uri="{FF2B5EF4-FFF2-40B4-BE49-F238E27FC236}">
                  <a16:creationId xmlns:a16="http://schemas.microsoft.com/office/drawing/2014/main" id="{0F289310-F63C-443D-DAD2-54E0678076B1}"/>
                </a:ext>
              </a:extLst>
            </p:cNvPr>
            <p:cNvGrpSpPr/>
            <p:nvPr/>
          </p:nvGrpSpPr>
          <p:grpSpPr>
            <a:xfrm rot="1607175">
              <a:off x="5632773" y="5887893"/>
              <a:ext cx="756452" cy="234058"/>
              <a:chOff x="1448625" y="6460331"/>
              <a:chExt cx="709862" cy="234058"/>
            </a:xfrm>
          </p:grpSpPr>
          <p:grpSp>
            <p:nvGrpSpPr>
              <p:cNvPr id="882" name="Groupe 881">
                <a:extLst>
                  <a:ext uri="{FF2B5EF4-FFF2-40B4-BE49-F238E27FC236}">
                    <a16:creationId xmlns:a16="http://schemas.microsoft.com/office/drawing/2014/main" id="{2711238C-F118-60BD-9DF3-205C8AC576A5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885" name="Connecteur droit 884">
                  <a:extLst>
                    <a:ext uri="{FF2B5EF4-FFF2-40B4-BE49-F238E27FC236}">
                      <a16:creationId xmlns:a16="http://schemas.microsoft.com/office/drawing/2014/main" id="{D4BEEBAC-BED3-B13F-F90F-5A7F3BC71012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" name="Connecteur droit 885">
                  <a:extLst>
                    <a:ext uri="{FF2B5EF4-FFF2-40B4-BE49-F238E27FC236}">
                      <a16:creationId xmlns:a16="http://schemas.microsoft.com/office/drawing/2014/main" id="{D3B7794E-6872-B5AD-D82D-6964780DD152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" name="Connecteur droit 886">
                  <a:extLst>
                    <a:ext uri="{FF2B5EF4-FFF2-40B4-BE49-F238E27FC236}">
                      <a16:creationId xmlns:a16="http://schemas.microsoft.com/office/drawing/2014/main" id="{F22C5D1F-5C0D-11F2-0AA1-D2B8D503C9D1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" name="Connecteur droit 887">
                  <a:extLst>
                    <a:ext uri="{FF2B5EF4-FFF2-40B4-BE49-F238E27FC236}">
                      <a16:creationId xmlns:a16="http://schemas.microsoft.com/office/drawing/2014/main" id="{29F59EBB-E1AF-C3BD-2EE6-B9FB356AF4C1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" name="Connecteur droit 888">
                  <a:extLst>
                    <a:ext uri="{FF2B5EF4-FFF2-40B4-BE49-F238E27FC236}">
                      <a16:creationId xmlns:a16="http://schemas.microsoft.com/office/drawing/2014/main" id="{89F92655-134D-56BF-ABC7-DE0D31D71A94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" name="Connecteur droit 889">
                  <a:extLst>
                    <a:ext uri="{FF2B5EF4-FFF2-40B4-BE49-F238E27FC236}">
                      <a16:creationId xmlns:a16="http://schemas.microsoft.com/office/drawing/2014/main" id="{B68B9F29-C56D-2E2A-269A-DF90F10799DB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" name="Connecteur droit 890">
                  <a:extLst>
                    <a:ext uri="{FF2B5EF4-FFF2-40B4-BE49-F238E27FC236}">
                      <a16:creationId xmlns:a16="http://schemas.microsoft.com/office/drawing/2014/main" id="{F0F37AD7-5C1F-25E2-B317-84551D56FB20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" name="Connecteur droit 891">
                  <a:extLst>
                    <a:ext uri="{FF2B5EF4-FFF2-40B4-BE49-F238E27FC236}">
                      <a16:creationId xmlns:a16="http://schemas.microsoft.com/office/drawing/2014/main" id="{3110F66A-5486-B8BF-BD7B-C2F32D23FAB3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" name="Connecteur droit 892">
                  <a:extLst>
                    <a:ext uri="{FF2B5EF4-FFF2-40B4-BE49-F238E27FC236}">
                      <a16:creationId xmlns:a16="http://schemas.microsoft.com/office/drawing/2014/main" id="{0BE9B20A-8296-A007-D44B-09228F60E7A8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83" name="Connecteur droit 882">
                <a:extLst>
                  <a:ext uri="{FF2B5EF4-FFF2-40B4-BE49-F238E27FC236}">
                    <a16:creationId xmlns:a16="http://schemas.microsoft.com/office/drawing/2014/main" id="{C3DBB957-F319-2BBB-1674-44DC8E5E59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Connecteur droit 883">
                <a:extLst>
                  <a:ext uri="{FF2B5EF4-FFF2-40B4-BE49-F238E27FC236}">
                    <a16:creationId xmlns:a16="http://schemas.microsoft.com/office/drawing/2014/main" id="{B9FB2581-6EEB-7975-11CF-A13A4C608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5" name="Groupe 824">
              <a:extLst>
                <a:ext uri="{FF2B5EF4-FFF2-40B4-BE49-F238E27FC236}">
                  <a16:creationId xmlns:a16="http://schemas.microsoft.com/office/drawing/2014/main" id="{15876680-4B46-4EF8-0A59-4C716E1FA9E4}"/>
                </a:ext>
              </a:extLst>
            </p:cNvPr>
            <p:cNvGrpSpPr/>
            <p:nvPr/>
          </p:nvGrpSpPr>
          <p:grpSpPr>
            <a:xfrm>
              <a:off x="6397306" y="6070897"/>
              <a:ext cx="533036" cy="234058"/>
              <a:chOff x="1625451" y="6460331"/>
              <a:chExt cx="533036" cy="234058"/>
            </a:xfrm>
          </p:grpSpPr>
          <p:grpSp>
            <p:nvGrpSpPr>
              <p:cNvPr id="871" name="Groupe 870">
                <a:extLst>
                  <a:ext uri="{FF2B5EF4-FFF2-40B4-BE49-F238E27FC236}">
                    <a16:creationId xmlns:a16="http://schemas.microsoft.com/office/drawing/2014/main" id="{7593E33F-D594-D99E-31C8-7F4C6171CB8D}"/>
                  </a:ext>
                </a:extLst>
              </p:cNvPr>
              <p:cNvGrpSpPr/>
              <p:nvPr/>
            </p:nvGrpSpPr>
            <p:grpSpPr>
              <a:xfrm>
                <a:off x="1625451" y="6460743"/>
                <a:ext cx="533036" cy="224121"/>
                <a:chOff x="1649053" y="6428958"/>
                <a:chExt cx="533036" cy="224121"/>
              </a:xfrm>
            </p:grpSpPr>
            <p:cxnSp>
              <p:nvCxnSpPr>
                <p:cNvPr id="874" name="Connecteur droit 873">
                  <a:extLst>
                    <a:ext uri="{FF2B5EF4-FFF2-40B4-BE49-F238E27FC236}">
                      <a16:creationId xmlns:a16="http://schemas.microsoft.com/office/drawing/2014/main" id="{A6312642-5FEB-83B5-7DF0-A6C37725DA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653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5" name="Connecteur droit 874">
                  <a:extLst>
                    <a:ext uri="{FF2B5EF4-FFF2-40B4-BE49-F238E27FC236}">
                      <a16:creationId xmlns:a16="http://schemas.microsoft.com/office/drawing/2014/main" id="{E52D0AB0-D6FC-C353-6C21-28D806F4DE6E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" name="Connecteur droit 875">
                  <a:extLst>
                    <a:ext uri="{FF2B5EF4-FFF2-40B4-BE49-F238E27FC236}">
                      <a16:creationId xmlns:a16="http://schemas.microsoft.com/office/drawing/2014/main" id="{18B2DA52-6C19-958B-354D-8CA77F33BD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437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" name="Connecteur droit 876">
                  <a:extLst>
                    <a:ext uri="{FF2B5EF4-FFF2-40B4-BE49-F238E27FC236}">
                      <a16:creationId xmlns:a16="http://schemas.microsoft.com/office/drawing/2014/main" id="{A0A8369A-7FF9-B521-9FF3-6D6F2E1B9AD7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" name="Connecteur droit 877">
                  <a:extLst>
                    <a:ext uri="{FF2B5EF4-FFF2-40B4-BE49-F238E27FC236}">
                      <a16:creationId xmlns:a16="http://schemas.microsoft.com/office/drawing/2014/main" id="{1F4ABA89-99E6-0807-5F07-2AC29209FE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5513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" name="Connecteur droit 878">
                  <a:extLst>
                    <a:ext uri="{FF2B5EF4-FFF2-40B4-BE49-F238E27FC236}">
                      <a16:creationId xmlns:a16="http://schemas.microsoft.com/office/drawing/2014/main" id="{E41EF6A4-CEE3-4EF3-0CBF-12FD305F706A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" name="Connecteur droit 879">
                  <a:extLst>
                    <a:ext uri="{FF2B5EF4-FFF2-40B4-BE49-F238E27FC236}">
                      <a16:creationId xmlns:a16="http://schemas.microsoft.com/office/drawing/2014/main" id="{8DE553B0-6A32-59D6-BFC3-6D9C1037AFB4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" name="Connecteur droit 880">
                  <a:extLst>
                    <a:ext uri="{FF2B5EF4-FFF2-40B4-BE49-F238E27FC236}">
                      <a16:creationId xmlns:a16="http://schemas.microsoft.com/office/drawing/2014/main" id="{DBD14E2A-853C-3586-BCC0-799E2696EE52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72" name="Connecteur droit 871">
                <a:extLst>
                  <a:ext uri="{FF2B5EF4-FFF2-40B4-BE49-F238E27FC236}">
                    <a16:creationId xmlns:a16="http://schemas.microsoft.com/office/drawing/2014/main" id="{0C008C67-F008-C5B2-448C-BF874C05CD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3" name="Connecteur droit 872">
                <a:extLst>
                  <a:ext uri="{FF2B5EF4-FFF2-40B4-BE49-F238E27FC236}">
                    <a16:creationId xmlns:a16="http://schemas.microsoft.com/office/drawing/2014/main" id="{34969A2E-04F5-39B3-40B4-F760837C53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69" name="Connecteur droit 868">
              <a:extLst>
                <a:ext uri="{FF2B5EF4-FFF2-40B4-BE49-F238E27FC236}">
                  <a16:creationId xmlns:a16="http://schemas.microsoft.com/office/drawing/2014/main" id="{2905F00C-DCC5-4866-E446-9567657B5D9D}"/>
                </a:ext>
              </a:extLst>
            </p:cNvPr>
            <p:cNvCxnSpPr/>
            <p:nvPr/>
          </p:nvCxnSpPr>
          <p:spPr>
            <a:xfrm rot="5400000">
              <a:off x="1656592" y="4798372"/>
              <a:ext cx="0" cy="98482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59" name="Connecteur droit 858">
              <a:extLst>
                <a:ext uri="{FF2B5EF4-FFF2-40B4-BE49-F238E27FC236}">
                  <a16:creationId xmlns:a16="http://schemas.microsoft.com/office/drawing/2014/main" id="{ACC6FFC8-19B4-7FA1-8A4B-2CE48AB65987}"/>
                </a:ext>
              </a:extLst>
            </p:cNvPr>
            <p:cNvCxnSpPr/>
            <p:nvPr/>
          </p:nvCxnSpPr>
          <p:spPr>
            <a:xfrm rot="5400000">
              <a:off x="1650977" y="6411160"/>
              <a:ext cx="0" cy="98482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41" name="ZoneTexte 840">
              <a:extLst>
                <a:ext uri="{FF2B5EF4-FFF2-40B4-BE49-F238E27FC236}">
                  <a16:creationId xmlns:a16="http://schemas.microsoft.com/office/drawing/2014/main" id="{6A232F0C-FA46-2CDD-4262-9E6B74CB60DD}"/>
                </a:ext>
              </a:extLst>
            </p:cNvPr>
            <p:cNvSpPr txBox="1"/>
            <p:nvPr/>
          </p:nvSpPr>
          <p:spPr>
            <a:xfrm>
              <a:off x="1772970" y="5745589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grpSp>
          <p:nvGrpSpPr>
            <p:cNvPr id="842" name="Groupe 841">
              <a:extLst>
                <a:ext uri="{FF2B5EF4-FFF2-40B4-BE49-F238E27FC236}">
                  <a16:creationId xmlns:a16="http://schemas.microsoft.com/office/drawing/2014/main" id="{15A1126A-92BB-C223-060B-5D694A9771FC}"/>
                </a:ext>
              </a:extLst>
            </p:cNvPr>
            <p:cNvGrpSpPr/>
            <p:nvPr/>
          </p:nvGrpSpPr>
          <p:grpSpPr>
            <a:xfrm>
              <a:off x="1771443" y="5805539"/>
              <a:ext cx="427630" cy="99322"/>
              <a:chOff x="1771443" y="5805539"/>
              <a:chExt cx="427630" cy="99322"/>
            </a:xfrm>
          </p:grpSpPr>
          <p:grpSp>
            <p:nvGrpSpPr>
              <p:cNvPr id="852" name="Groupe 851">
                <a:extLst>
                  <a:ext uri="{FF2B5EF4-FFF2-40B4-BE49-F238E27FC236}">
                    <a16:creationId xmlns:a16="http://schemas.microsoft.com/office/drawing/2014/main" id="{12A5076B-1DF5-FB25-CE31-15E063DEAF51}"/>
                  </a:ext>
                </a:extLst>
              </p:cNvPr>
              <p:cNvGrpSpPr/>
              <p:nvPr/>
            </p:nvGrpSpPr>
            <p:grpSpPr>
              <a:xfrm rot="16200000">
                <a:off x="1777086" y="5819620"/>
                <a:ext cx="98482" cy="72000"/>
                <a:chOff x="5946671" y="4444039"/>
                <a:chExt cx="207169" cy="172329"/>
              </a:xfrm>
            </p:grpSpPr>
            <p:cxnSp>
              <p:nvCxnSpPr>
                <p:cNvPr id="857" name="Connecteur droit 856">
                  <a:extLst>
                    <a:ext uri="{FF2B5EF4-FFF2-40B4-BE49-F238E27FC236}">
                      <a16:creationId xmlns:a16="http://schemas.microsoft.com/office/drawing/2014/main" id="{5A6D0883-9CFA-C81D-8769-010BEEAE8153}"/>
                    </a:ext>
                  </a:extLst>
                </p:cNvPr>
                <p:cNvCxnSpPr/>
                <p:nvPr/>
              </p:nvCxnSpPr>
              <p:spPr>
                <a:xfrm rot="5400000">
                  <a:off x="6050256" y="4418154"/>
                  <a:ext cx="0" cy="20716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58" name="Connecteur droit 857">
                  <a:extLst>
                    <a:ext uri="{FF2B5EF4-FFF2-40B4-BE49-F238E27FC236}">
                      <a16:creationId xmlns:a16="http://schemas.microsoft.com/office/drawing/2014/main" id="{4FDB3EA7-4BE6-D5E8-8BF9-DE2BDB668F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46675" y="4444039"/>
                  <a:ext cx="206843" cy="17232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53" name="Connecteur droit 852">
                <a:extLst>
                  <a:ext uri="{FF2B5EF4-FFF2-40B4-BE49-F238E27FC236}">
                    <a16:creationId xmlns:a16="http://schemas.microsoft.com/office/drawing/2014/main" id="{5D7C0A74-FEAF-38A0-2CA7-ACC9D9E905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1443" y="5856916"/>
                <a:ext cx="413230" cy="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854" name="Groupe 853">
                <a:extLst>
                  <a:ext uri="{FF2B5EF4-FFF2-40B4-BE49-F238E27FC236}">
                    <a16:creationId xmlns:a16="http://schemas.microsoft.com/office/drawing/2014/main" id="{E0AF4615-8793-6BB5-F109-188836E3F06C}"/>
                  </a:ext>
                </a:extLst>
              </p:cNvPr>
              <p:cNvGrpSpPr/>
              <p:nvPr/>
            </p:nvGrpSpPr>
            <p:grpSpPr>
              <a:xfrm rot="16200000">
                <a:off x="2113832" y="5818780"/>
                <a:ext cx="98482" cy="72000"/>
                <a:chOff x="5946671" y="4444039"/>
                <a:chExt cx="207169" cy="172329"/>
              </a:xfrm>
            </p:grpSpPr>
            <p:cxnSp>
              <p:nvCxnSpPr>
                <p:cNvPr id="855" name="Connecteur droit 854">
                  <a:extLst>
                    <a:ext uri="{FF2B5EF4-FFF2-40B4-BE49-F238E27FC236}">
                      <a16:creationId xmlns:a16="http://schemas.microsoft.com/office/drawing/2014/main" id="{3363FEC3-D3F9-1B76-9108-AC56AE3DE052}"/>
                    </a:ext>
                  </a:extLst>
                </p:cNvPr>
                <p:cNvCxnSpPr/>
                <p:nvPr/>
              </p:nvCxnSpPr>
              <p:spPr>
                <a:xfrm rot="5400000">
                  <a:off x="6050256" y="4418154"/>
                  <a:ext cx="0" cy="20716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56" name="Connecteur droit 855">
                  <a:extLst>
                    <a:ext uri="{FF2B5EF4-FFF2-40B4-BE49-F238E27FC236}">
                      <a16:creationId xmlns:a16="http://schemas.microsoft.com/office/drawing/2014/main" id="{D6128F06-FD5B-7322-64A9-5A7B040A94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46675" y="4444039"/>
                  <a:ext cx="206843" cy="17232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60" name="Groupe 659">
            <a:extLst>
              <a:ext uri="{FF2B5EF4-FFF2-40B4-BE49-F238E27FC236}">
                <a16:creationId xmlns:a16="http://schemas.microsoft.com/office/drawing/2014/main" id="{E668BADC-3277-3696-E19F-051CC9D22C57}"/>
              </a:ext>
            </a:extLst>
          </p:cNvPr>
          <p:cNvGrpSpPr/>
          <p:nvPr/>
        </p:nvGrpSpPr>
        <p:grpSpPr>
          <a:xfrm>
            <a:off x="822625" y="6199319"/>
            <a:ext cx="8134071" cy="6269460"/>
            <a:chOff x="897488" y="2014913"/>
            <a:chExt cx="8134071" cy="626946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2C9F9A2-EF4E-49EC-D4FA-D33AFA988811}"/>
                </a:ext>
              </a:extLst>
            </p:cNvPr>
            <p:cNvSpPr/>
            <p:nvPr/>
          </p:nvSpPr>
          <p:spPr>
            <a:xfrm rot="16200000">
              <a:off x="3205464" y="2825664"/>
              <a:ext cx="3600000" cy="715027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" name="Triangle isocèle 6">
              <a:extLst>
                <a:ext uri="{FF2B5EF4-FFF2-40B4-BE49-F238E27FC236}">
                  <a16:creationId xmlns:a16="http://schemas.microsoft.com/office/drawing/2014/main" id="{035E9357-944B-02C7-9EA5-428DF76F5A69}"/>
                </a:ext>
              </a:extLst>
            </p:cNvPr>
            <p:cNvSpPr/>
            <p:nvPr/>
          </p:nvSpPr>
          <p:spPr>
            <a:xfrm rot="10800000">
              <a:off x="2150329" y="4586064"/>
              <a:ext cx="288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Triangle isocèle 12">
              <a:extLst>
                <a:ext uri="{FF2B5EF4-FFF2-40B4-BE49-F238E27FC236}">
                  <a16:creationId xmlns:a16="http://schemas.microsoft.com/office/drawing/2014/main" id="{43ABBB02-C33B-1F09-38DC-BFA8E9CD4291}"/>
                </a:ext>
              </a:extLst>
            </p:cNvPr>
            <p:cNvSpPr/>
            <p:nvPr/>
          </p:nvSpPr>
          <p:spPr>
            <a:xfrm rot="10800000">
              <a:off x="4978738" y="5306670"/>
              <a:ext cx="144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FFA382C-ADD8-3FCC-5C72-22557631223A}"/>
                </a:ext>
              </a:extLst>
            </p:cNvPr>
            <p:cNvSpPr/>
            <p:nvPr/>
          </p:nvSpPr>
          <p:spPr>
            <a:xfrm>
              <a:off x="5030327" y="4595558"/>
              <a:ext cx="4001232" cy="7200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6BC201-7FFC-A4F1-CFEB-4C4475C5DDAB}"/>
                </a:ext>
              </a:extLst>
            </p:cNvPr>
            <p:cNvSpPr/>
            <p:nvPr/>
          </p:nvSpPr>
          <p:spPr>
            <a:xfrm>
              <a:off x="6427063" y="5308417"/>
              <a:ext cx="2585446" cy="7200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5FE1A43A-E8EF-898C-308F-38CCEC95689C}"/>
                </a:ext>
              </a:extLst>
            </p:cNvPr>
            <p:cNvCxnSpPr>
              <a:cxnSpLocks/>
              <a:stCxn id="98" idx="3"/>
              <a:endCxn id="30" idx="2"/>
            </p:cNvCxnSpPr>
            <p:nvPr/>
          </p:nvCxnSpPr>
          <p:spPr>
            <a:xfrm flipH="1" flipV="1">
              <a:off x="8577911" y="2291912"/>
              <a:ext cx="17065" cy="595646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2E32A906-9F50-1DF9-2587-A8594A73B8F7}"/>
                </a:ext>
              </a:extLst>
            </p:cNvPr>
            <p:cNvGrpSpPr/>
            <p:nvPr/>
          </p:nvGrpSpPr>
          <p:grpSpPr>
            <a:xfrm>
              <a:off x="8219771" y="2014913"/>
              <a:ext cx="716280" cy="566336"/>
              <a:chOff x="8219771" y="4319989"/>
              <a:chExt cx="716280" cy="566336"/>
            </a:xfrm>
          </p:grpSpPr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7FE81D8C-6D9B-317A-0B60-6449AC32CE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0106" y="4600799"/>
                <a:ext cx="221457" cy="2855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0DC3E6A0-3AB2-D2EB-9E0D-2A57D93301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684420" y="4596037"/>
                <a:ext cx="71441" cy="5930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D03E9FA4-E134-824C-28F5-AE24EA8FB7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470106" y="4600799"/>
                <a:ext cx="221457" cy="28552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AB4C6CE-1872-4FDE-C488-2720A13B9D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04858" y="4603180"/>
                <a:ext cx="75259" cy="5930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B5BFEFA5-261B-E372-D6E1-FA719B513EA3}"/>
                  </a:ext>
                </a:extLst>
              </p:cNvPr>
              <p:cNvSpPr txBox="1"/>
              <p:nvPr/>
            </p:nvSpPr>
            <p:spPr>
              <a:xfrm>
                <a:off x="8219771" y="4319989"/>
                <a:ext cx="71628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200" dirty="0"/>
                  <a:t>Axe</a:t>
                </a:r>
              </a:p>
            </p:txBody>
          </p:sp>
        </p:grpSp>
        <p:sp>
          <p:nvSpPr>
            <p:cNvPr id="33" name="Triangle isocèle 32">
              <a:extLst>
                <a:ext uri="{FF2B5EF4-FFF2-40B4-BE49-F238E27FC236}">
                  <a16:creationId xmlns:a16="http://schemas.microsoft.com/office/drawing/2014/main" id="{4A5256B1-6F44-21B1-CFFD-00929908090F}"/>
                </a:ext>
              </a:extLst>
            </p:cNvPr>
            <p:cNvSpPr/>
            <p:nvPr/>
          </p:nvSpPr>
          <p:spPr>
            <a:xfrm>
              <a:off x="2140899" y="6753735"/>
              <a:ext cx="2880000" cy="720000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Triangle isocèle 33">
              <a:extLst>
                <a:ext uri="{FF2B5EF4-FFF2-40B4-BE49-F238E27FC236}">
                  <a16:creationId xmlns:a16="http://schemas.microsoft.com/office/drawing/2014/main" id="{3694D3D0-3BAA-DA49-687C-11B6B512F34D}"/>
                </a:ext>
              </a:extLst>
            </p:cNvPr>
            <p:cNvSpPr/>
            <p:nvPr/>
          </p:nvSpPr>
          <p:spPr>
            <a:xfrm>
              <a:off x="5030327" y="7471577"/>
              <a:ext cx="1440000" cy="739969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6B4E71F-B169-BD2E-41CD-234C07FC2CD2}"/>
                </a:ext>
              </a:extLst>
            </p:cNvPr>
            <p:cNvSpPr/>
            <p:nvPr/>
          </p:nvSpPr>
          <p:spPr>
            <a:xfrm>
              <a:off x="2078188" y="7476988"/>
              <a:ext cx="2945675" cy="7326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F6BD805-D2AB-53FF-5BC0-5620CAD196AA}"/>
                </a:ext>
              </a:extLst>
            </p:cNvPr>
            <p:cNvSpPr/>
            <p:nvPr/>
          </p:nvSpPr>
          <p:spPr>
            <a:xfrm rot="16200000">
              <a:off x="1001987" y="7136663"/>
              <a:ext cx="1525951" cy="7666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40" name="Groupe 39">
              <a:extLst>
                <a:ext uri="{FF2B5EF4-FFF2-40B4-BE49-F238E27FC236}">
                  <a16:creationId xmlns:a16="http://schemas.microsoft.com/office/drawing/2014/main" id="{7A8B74ED-CDEB-48BE-D196-4AF5B63D4774}"/>
                </a:ext>
              </a:extLst>
            </p:cNvPr>
            <p:cNvGrpSpPr/>
            <p:nvPr/>
          </p:nvGrpSpPr>
          <p:grpSpPr>
            <a:xfrm>
              <a:off x="1405205" y="4131972"/>
              <a:ext cx="3649853" cy="207423"/>
              <a:chOff x="4023334" y="745077"/>
              <a:chExt cx="5368057" cy="207423"/>
            </a:xfrm>
          </p:grpSpPr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E4B48BBC-83F0-5EBA-BB7B-DEF85196E5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3334" y="844601"/>
                <a:ext cx="482425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CB523682-3A4D-D6F4-544A-E4A439C5E216}"/>
                  </a:ext>
                </a:extLst>
              </p:cNvPr>
              <p:cNvCxnSpPr/>
              <p:nvPr/>
            </p:nvCxnSpPr>
            <p:spPr>
              <a:xfrm>
                <a:off x="5097463" y="745331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632F2FE9-5ED0-539F-CDE5-733CAF7DB683}"/>
                  </a:ext>
                </a:extLst>
              </p:cNvPr>
              <p:cNvCxnSpPr/>
              <p:nvPr/>
            </p:nvCxnSpPr>
            <p:spPr>
              <a:xfrm>
                <a:off x="9305666" y="745077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ECB52B4D-D25E-CDBB-1BD1-62520CC2D6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222322" y="745077"/>
                <a:ext cx="169069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64B3761E-AD37-37F2-A686-28F948535846}"/>
                </a:ext>
              </a:extLst>
            </p:cNvPr>
            <p:cNvGrpSpPr/>
            <p:nvPr/>
          </p:nvGrpSpPr>
          <p:grpSpPr>
            <a:xfrm>
              <a:off x="4336562" y="4143877"/>
              <a:ext cx="4250502" cy="207169"/>
              <a:chOff x="5097463" y="745330"/>
              <a:chExt cx="11071816" cy="207169"/>
            </a:xfrm>
          </p:grpSpPr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03FE7577-7B95-5849-4F1E-9A1F78FACB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97463" y="833855"/>
                <a:ext cx="1107181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F842719-5908-6C74-7821-056BAC0103EA}"/>
                  </a:ext>
                </a:extLst>
              </p:cNvPr>
              <p:cNvCxnSpPr/>
              <p:nvPr/>
            </p:nvCxnSpPr>
            <p:spPr>
              <a:xfrm>
                <a:off x="10532596" y="745330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E075CE3-D438-B485-AE77-AACDF58665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52646" y="4131973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18AF76BB-7B8D-4DF3-EFFC-8B319FC1F4D4}"/>
                </a:ext>
              </a:extLst>
            </p:cNvPr>
            <p:cNvCxnSpPr/>
            <p:nvPr/>
          </p:nvCxnSpPr>
          <p:spPr>
            <a:xfrm>
              <a:off x="1405205" y="4131972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62F7363-7FF0-04A6-5A2C-2161D2821B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0044" y="4131972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F5F0F97F-49E9-2DE1-9221-1692443452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11819" y="4122474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0C6E084E-0466-A68E-0CBE-C4AC2D0B11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8188" y="4122474"/>
              <a:ext cx="132183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F2CEAA84-318E-9AB0-90AB-B6566AD4E37A}"/>
                </a:ext>
              </a:extLst>
            </p:cNvPr>
            <p:cNvSpPr txBox="1"/>
            <p:nvPr/>
          </p:nvSpPr>
          <p:spPr>
            <a:xfrm>
              <a:off x="7204081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300 cm</a:t>
              </a:r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85DAD88D-147C-4B86-B64E-B19FF3D90199}"/>
                </a:ext>
              </a:extLst>
            </p:cNvPr>
            <p:cNvSpPr txBox="1"/>
            <p:nvPr/>
          </p:nvSpPr>
          <p:spPr>
            <a:xfrm>
              <a:off x="5371321" y="4008861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200 cm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716D112C-CD7B-4481-245E-54B300274EA6}"/>
                </a:ext>
              </a:extLst>
            </p:cNvPr>
            <p:cNvSpPr txBox="1"/>
            <p:nvPr/>
          </p:nvSpPr>
          <p:spPr>
            <a:xfrm>
              <a:off x="3190864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400 cm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D50534EF-3D76-16BC-DB0B-B46CF69A36E8}"/>
                </a:ext>
              </a:extLst>
            </p:cNvPr>
            <p:cNvSpPr txBox="1"/>
            <p:nvPr/>
          </p:nvSpPr>
          <p:spPr>
            <a:xfrm>
              <a:off x="1441746" y="402076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grpSp>
          <p:nvGrpSpPr>
            <p:cNvPr id="72" name="Groupe 71">
              <a:extLst>
                <a:ext uri="{FF2B5EF4-FFF2-40B4-BE49-F238E27FC236}">
                  <a16:creationId xmlns:a16="http://schemas.microsoft.com/office/drawing/2014/main" id="{29A4FF03-D2A4-2B8E-93DE-33B848F416B4}"/>
                </a:ext>
              </a:extLst>
            </p:cNvPr>
            <p:cNvGrpSpPr/>
            <p:nvPr/>
          </p:nvGrpSpPr>
          <p:grpSpPr>
            <a:xfrm rot="5400000">
              <a:off x="16279" y="5541185"/>
              <a:ext cx="2220126" cy="211484"/>
              <a:chOff x="4947583" y="741016"/>
              <a:chExt cx="3900003" cy="211484"/>
            </a:xfrm>
          </p:grpSpPr>
          <p:cxnSp>
            <p:nvCxnSpPr>
              <p:cNvPr id="73" name="Connecteur droit 72">
                <a:extLst>
                  <a:ext uri="{FF2B5EF4-FFF2-40B4-BE49-F238E27FC236}">
                    <a16:creationId xmlns:a16="http://schemas.microsoft.com/office/drawing/2014/main" id="{57D54654-7D99-68DB-6346-12A2667524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97463" y="844601"/>
                <a:ext cx="375012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Connecteur droit 73">
                <a:extLst>
                  <a:ext uri="{FF2B5EF4-FFF2-40B4-BE49-F238E27FC236}">
                    <a16:creationId xmlns:a16="http://schemas.microsoft.com/office/drawing/2014/main" id="{2B8C96E3-8725-BF96-761B-B94DF1A13971}"/>
                  </a:ext>
                </a:extLst>
              </p:cNvPr>
              <p:cNvCxnSpPr/>
              <p:nvPr/>
            </p:nvCxnSpPr>
            <p:spPr>
              <a:xfrm>
                <a:off x="5097463" y="745331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Connecteur droit 74">
                <a:extLst>
                  <a:ext uri="{FF2B5EF4-FFF2-40B4-BE49-F238E27FC236}">
                    <a16:creationId xmlns:a16="http://schemas.microsoft.com/office/drawing/2014/main" id="{665BE9C9-83B4-94B4-A2E1-2C904FF0B03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 flipV="1">
                <a:off x="5010370" y="682870"/>
                <a:ext cx="206843" cy="33241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Connecteur droit 75">
                <a:extLst>
                  <a:ext uri="{FF2B5EF4-FFF2-40B4-BE49-F238E27FC236}">
                    <a16:creationId xmlns:a16="http://schemas.microsoft.com/office/drawing/2014/main" id="{4399EDC9-DA91-49E4-0657-69A85770CE37}"/>
                  </a:ext>
                </a:extLst>
              </p:cNvPr>
              <p:cNvCxnSpPr/>
              <p:nvPr/>
            </p:nvCxnSpPr>
            <p:spPr>
              <a:xfrm>
                <a:off x="8840097" y="741016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335691D3-D855-36AC-47F3-8AC4EF45A02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5242" y="6653079"/>
              <a:ext cx="206843" cy="18923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6A1D986C-1184-769E-7983-243786E8CAEE}"/>
                </a:ext>
              </a:extLst>
            </p:cNvPr>
            <p:cNvSpPr txBox="1"/>
            <p:nvPr/>
          </p:nvSpPr>
          <p:spPr>
            <a:xfrm rot="5400000">
              <a:off x="662459" y="5541095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300 cm</a:t>
              </a:r>
            </a:p>
          </p:txBody>
        </p: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88F8D3A2-51FF-CC8B-957F-B147DBACC650}"/>
                </a:ext>
              </a:extLst>
            </p:cNvPr>
            <p:cNvCxnSpPr/>
            <p:nvPr/>
          </p:nvCxnSpPr>
          <p:spPr>
            <a:xfrm>
              <a:off x="1430327" y="4595558"/>
              <a:ext cx="7147584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7E6C7810-8B82-27D8-DC17-F3E096C6B19D}"/>
                </a:ext>
              </a:extLst>
            </p:cNvPr>
            <p:cNvCxnSpPr>
              <a:cxnSpLocks/>
            </p:cNvCxnSpPr>
            <p:nvPr/>
          </p:nvCxnSpPr>
          <p:spPr>
            <a:xfrm>
              <a:off x="4921052" y="5291776"/>
              <a:ext cx="3657551" cy="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Groupe 90">
              <a:extLst>
                <a:ext uri="{FF2B5EF4-FFF2-40B4-BE49-F238E27FC236}">
                  <a16:creationId xmlns:a16="http://schemas.microsoft.com/office/drawing/2014/main" id="{72C4290A-CD52-0375-A08F-6F22724C3B29}"/>
                </a:ext>
              </a:extLst>
            </p:cNvPr>
            <p:cNvGrpSpPr/>
            <p:nvPr/>
          </p:nvGrpSpPr>
          <p:grpSpPr>
            <a:xfrm>
              <a:off x="8479631" y="4524703"/>
              <a:ext cx="207169" cy="172329"/>
              <a:chOff x="5946671" y="4444039"/>
              <a:chExt cx="207169" cy="172329"/>
            </a:xfrm>
          </p:grpSpPr>
          <p:cxnSp>
            <p:nvCxnSpPr>
              <p:cNvPr id="87" name="Connecteur droit 86">
                <a:extLst>
                  <a:ext uri="{FF2B5EF4-FFF2-40B4-BE49-F238E27FC236}">
                    <a16:creationId xmlns:a16="http://schemas.microsoft.com/office/drawing/2014/main" id="{AA07FC56-D124-CE38-1093-3407534FD884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Connecteur droit 87">
                <a:extLst>
                  <a:ext uri="{FF2B5EF4-FFF2-40B4-BE49-F238E27FC236}">
                    <a16:creationId xmlns:a16="http://schemas.microsoft.com/office/drawing/2014/main" id="{F344A9BC-231B-F03A-7DC1-819B2B1A11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43B2620E-7972-AC90-EC70-3569B1659298}"/>
                </a:ext>
              </a:extLst>
            </p:cNvPr>
            <p:cNvCxnSpPr/>
            <p:nvPr/>
          </p:nvCxnSpPr>
          <p:spPr>
            <a:xfrm rot="5400000">
              <a:off x="8592303" y="5183157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A3C89DE1-937E-45D4-49E1-4B12EC7FA38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4404" y="5202961"/>
              <a:ext cx="197922" cy="16849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2" name="Groupe 91">
              <a:extLst>
                <a:ext uri="{FF2B5EF4-FFF2-40B4-BE49-F238E27FC236}">
                  <a16:creationId xmlns:a16="http://schemas.microsoft.com/office/drawing/2014/main" id="{EFB7B2AC-C090-5423-74B8-829DC55FE4A1}"/>
                </a:ext>
              </a:extLst>
            </p:cNvPr>
            <p:cNvGrpSpPr/>
            <p:nvPr/>
          </p:nvGrpSpPr>
          <p:grpSpPr>
            <a:xfrm>
              <a:off x="8475157" y="5971080"/>
              <a:ext cx="207169" cy="172329"/>
              <a:chOff x="5946671" y="4444039"/>
              <a:chExt cx="207169" cy="172329"/>
            </a:xfrm>
          </p:grpSpPr>
          <p:cxnSp>
            <p:nvCxnSpPr>
              <p:cNvPr id="93" name="Connecteur droit 92">
                <a:extLst>
                  <a:ext uri="{FF2B5EF4-FFF2-40B4-BE49-F238E27FC236}">
                    <a16:creationId xmlns:a16="http://schemas.microsoft.com/office/drawing/2014/main" id="{D3CB30D4-E25C-2AF7-CB77-589B4C69B990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4" name="Connecteur droit 93">
                <a:extLst>
                  <a:ext uri="{FF2B5EF4-FFF2-40B4-BE49-F238E27FC236}">
                    <a16:creationId xmlns:a16="http://schemas.microsoft.com/office/drawing/2014/main" id="{4FE802B9-396D-E24F-71E3-4892780AB0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5" name="ZoneTexte 94">
              <a:extLst>
                <a:ext uri="{FF2B5EF4-FFF2-40B4-BE49-F238E27FC236}">
                  <a16:creationId xmlns:a16="http://schemas.microsoft.com/office/drawing/2014/main" id="{AB6DA78A-52C7-9D6C-4D06-9CEB628652E9}"/>
                </a:ext>
              </a:extLst>
            </p:cNvPr>
            <p:cNvSpPr txBox="1"/>
            <p:nvPr/>
          </p:nvSpPr>
          <p:spPr>
            <a:xfrm rot="5400000">
              <a:off x="8335120" y="4831726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sp>
          <p:nvSpPr>
            <p:cNvPr id="96" name="ZoneTexte 95">
              <a:extLst>
                <a:ext uri="{FF2B5EF4-FFF2-40B4-BE49-F238E27FC236}">
                  <a16:creationId xmlns:a16="http://schemas.microsoft.com/office/drawing/2014/main" id="{19082B01-FB3E-24C3-EF07-B2411C117B71}"/>
                </a:ext>
              </a:extLst>
            </p:cNvPr>
            <p:cNvSpPr txBox="1"/>
            <p:nvPr/>
          </p:nvSpPr>
          <p:spPr>
            <a:xfrm rot="5400000">
              <a:off x="8324025" y="5536288"/>
              <a:ext cx="716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i="1" dirty="0"/>
                <a:t>100 cm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4FAC824-F6BE-B198-10A3-EDBA3B1EEF57}"/>
                </a:ext>
              </a:extLst>
            </p:cNvPr>
            <p:cNvSpPr/>
            <p:nvPr/>
          </p:nvSpPr>
          <p:spPr>
            <a:xfrm>
              <a:off x="1430327" y="6746552"/>
              <a:ext cx="720000" cy="72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B82408C2-F0A7-AF13-696A-869B1A24CFE9}"/>
                </a:ext>
              </a:extLst>
            </p:cNvPr>
            <p:cNvSpPr/>
            <p:nvPr/>
          </p:nvSpPr>
          <p:spPr>
            <a:xfrm>
              <a:off x="6496281" y="8212373"/>
              <a:ext cx="2098695" cy="72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9" name="Parallélogramme 98">
              <a:extLst>
                <a:ext uri="{FF2B5EF4-FFF2-40B4-BE49-F238E27FC236}">
                  <a16:creationId xmlns:a16="http://schemas.microsoft.com/office/drawing/2014/main" id="{7F2C9D88-7B2A-CD1A-80E6-174C314D68E9}"/>
                </a:ext>
              </a:extLst>
            </p:cNvPr>
            <p:cNvSpPr/>
            <p:nvPr/>
          </p:nvSpPr>
          <p:spPr>
            <a:xfrm rot="16200000">
              <a:off x="3186089" y="5704439"/>
              <a:ext cx="802011" cy="2873536"/>
            </a:xfrm>
            <a:prstGeom prst="parallelogram">
              <a:avLst>
                <a:gd name="adj" fmla="val 90031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0" name="Parallélogramme 99">
              <a:extLst>
                <a:ext uri="{FF2B5EF4-FFF2-40B4-BE49-F238E27FC236}">
                  <a16:creationId xmlns:a16="http://schemas.microsoft.com/office/drawing/2014/main" id="{BA54F5A2-44B2-3574-A5E9-95372B7E19DF}"/>
                </a:ext>
              </a:extLst>
            </p:cNvPr>
            <p:cNvSpPr/>
            <p:nvPr/>
          </p:nvSpPr>
          <p:spPr>
            <a:xfrm rot="16200000">
              <a:off x="5352968" y="7141059"/>
              <a:ext cx="820672" cy="1465954"/>
            </a:xfrm>
            <a:prstGeom prst="parallelogram">
              <a:avLst>
                <a:gd name="adj" fmla="val 90031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6" name="Groupe 165">
              <a:extLst>
                <a:ext uri="{FF2B5EF4-FFF2-40B4-BE49-F238E27FC236}">
                  <a16:creationId xmlns:a16="http://schemas.microsoft.com/office/drawing/2014/main" id="{6CBB2645-217B-E707-D700-78B30A8E3AF5}"/>
                </a:ext>
              </a:extLst>
            </p:cNvPr>
            <p:cNvGrpSpPr/>
            <p:nvPr/>
          </p:nvGrpSpPr>
          <p:grpSpPr>
            <a:xfrm>
              <a:off x="2835050" y="6684864"/>
              <a:ext cx="709862" cy="315993"/>
              <a:chOff x="2161178" y="6513229"/>
              <a:chExt cx="709862" cy="315993"/>
            </a:xfrm>
          </p:grpSpPr>
          <p:grpSp>
            <p:nvGrpSpPr>
              <p:cNvPr id="167" name="Groupe 166">
                <a:extLst>
                  <a:ext uri="{FF2B5EF4-FFF2-40B4-BE49-F238E27FC236}">
                    <a16:creationId xmlns:a16="http://schemas.microsoft.com/office/drawing/2014/main" id="{58CC2A06-BFCF-CCBF-41F5-0D410910F187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70" name="Connecteur droit 169">
                  <a:extLst>
                    <a:ext uri="{FF2B5EF4-FFF2-40B4-BE49-F238E27FC236}">
                      <a16:creationId xmlns:a16="http://schemas.microsoft.com/office/drawing/2014/main" id="{6DB118F2-E89C-50B8-43B6-E4B2CAE3EE9D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Connecteur droit 170">
                  <a:extLst>
                    <a:ext uri="{FF2B5EF4-FFF2-40B4-BE49-F238E27FC236}">
                      <a16:creationId xmlns:a16="http://schemas.microsoft.com/office/drawing/2014/main" id="{C1B00527-1043-147B-2181-505EF0D262E3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Connecteur droit 171">
                  <a:extLst>
                    <a:ext uri="{FF2B5EF4-FFF2-40B4-BE49-F238E27FC236}">
                      <a16:creationId xmlns:a16="http://schemas.microsoft.com/office/drawing/2014/main" id="{913CD91C-03F9-2DF5-E87A-73AB4A5B29A3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Connecteur droit 172">
                  <a:extLst>
                    <a:ext uri="{FF2B5EF4-FFF2-40B4-BE49-F238E27FC236}">
                      <a16:creationId xmlns:a16="http://schemas.microsoft.com/office/drawing/2014/main" id="{C353BB08-C832-9B00-63B6-8FBDEDBE7A25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Connecteur droit 173">
                  <a:extLst>
                    <a:ext uri="{FF2B5EF4-FFF2-40B4-BE49-F238E27FC236}">
                      <a16:creationId xmlns:a16="http://schemas.microsoft.com/office/drawing/2014/main" id="{FB6C0CF5-C728-E331-9718-99B3DFBD1DD9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Connecteur droit 174">
                  <a:extLst>
                    <a:ext uri="{FF2B5EF4-FFF2-40B4-BE49-F238E27FC236}">
                      <a16:creationId xmlns:a16="http://schemas.microsoft.com/office/drawing/2014/main" id="{70EADEED-677F-02A6-2C92-6AFCBB4E56C1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Connecteur droit 175">
                  <a:extLst>
                    <a:ext uri="{FF2B5EF4-FFF2-40B4-BE49-F238E27FC236}">
                      <a16:creationId xmlns:a16="http://schemas.microsoft.com/office/drawing/2014/main" id="{07E7FB22-D01A-D698-DD6E-65216C435826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Connecteur droit 176">
                  <a:extLst>
                    <a:ext uri="{FF2B5EF4-FFF2-40B4-BE49-F238E27FC236}">
                      <a16:creationId xmlns:a16="http://schemas.microsoft.com/office/drawing/2014/main" id="{8F41402F-B101-2939-647B-DC33304E1F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Connecteur droit 177">
                  <a:extLst>
                    <a:ext uri="{FF2B5EF4-FFF2-40B4-BE49-F238E27FC236}">
                      <a16:creationId xmlns:a16="http://schemas.microsoft.com/office/drawing/2014/main" id="{1CA764D5-64D9-429D-8457-56F30804A2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8" name="Connecteur droit 167">
                <a:extLst>
                  <a:ext uri="{FF2B5EF4-FFF2-40B4-BE49-F238E27FC236}">
                    <a16:creationId xmlns:a16="http://schemas.microsoft.com/office/drawing/2014/main" id="{FB71A337-CCC7-F630-D554-35B9359F33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cteur droit 168">
                <a:extLst>
                  <a:ext uri="{FF2B5EF4-FFF2-40B4-BE49-F238E27FC236}">
                    <a16:creationId xmlns:a16="http://schemas.microsoft.com/office/drawing/2014/main" id="{75511F50-7DE9-738E-61DE-6E9A5D4ACE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Groupe 178">
              <a:extLst>
                <a:ext uri="{FF2B5EF4-FFF2-40B4-BE49-F238E27FC236}">
                  <a16:creationId xmlns:a16="http://schemas.microsoft.com/office/drawing/2014/main" id="{45F533FB-1B6F-1359-40EC-53C72142BA76}"/>
                </a:ext>
              </a:extLst>
            </p:cNvPr>
            <p:cNvGrpSpPr/>
            <p:nvPr/>
          </p:nvGrpSpPr>
          <p:grpSpPr>
            <a:xfrm>
              <a:off x="3507887" y="6857146"/>
              <a:ext cx="709862" cy="315993"/>
              <a:chOff x="2161178" y="6513229"/>
              <a:chExt cx="709862" cy="315993"/>
            </a:xfrm>
          </p:grpSpPr>
          <p:grpSp>
            <p:nvGrpSpPr>
              <p:cNvPr id="180" name="Groupe 179">
                <a:extLst>
                  <a:ext uri="{FF2B5EF4-FFF2-40B4-BE49-F238E27FC236}">
                    <a16:creationId xmlns:a16="http://schemas.microsoft.com/office/drawing/2014/main" id="{E3C30039-6AA0-871F-2E25-DD18BF6CACBD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83" name="Connecteur droit 182">
                  <a:extLst>
                    <a:ext uri="{FF2B5EF4-FFF2-40B4-BE49-F238E27FC236}">
                      <a16:creationId xmlns:a16="http://schemas.microsoft.com/office/drawing/2014/main" id="{348F3A3D-9E8A-5FAB-F63C-DC0137961F5A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Connecteur droit 183">
                  <a:extLst>
                    <a:ext uri="{FF2B5EF4-FFF2-40B4-BE49-F238E27FC236}">
                      <a16:creationId xmlns:a16="http://schemas.microsoft.com/office/drawing/2014/main" id="{B4C29B90-CA7D-2767-70FA-AA5DDAD1A31A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Connecteur droit 184">
                  <a:extLst>
                    <a:ext uri="{FF2B5EF4-FFF2-40B4-BE49-F238E27FC236}">
                      <a16:creationId xmlns:a16="http://schemas.microsoft.com/office/drawing/2014/main" id="{C47DE1B7-E504-6D1C-B4C4-AB21F476DD70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Connecteur droit 185">
                  <a:extLst>
                    <a:ext uri="{FF2B5EF4-FFF2-40B4-BE49-F238E27FC236}">
                      <a16:creationId xmlns:a16="http://schemas.microsoft.com/office/drawing/2014/main" id="{3FC02613-572E-3739-8ED2-6B3513B96383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Connecteur droit 186">
                  <a:extLst>
                    <a:ext uri="{FF2B5EF4-FFF2-40B4-BE49-F238E27FC236}">
                      <a16:creationId xmlns:a16="http://schemas.microsoft.com/office/drawing/2014/main" id="{B2BDBF7F-0826-983F-3650-1B40CC3F8199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Connecteur droit 187">
                  <a:extLst>
                    <a:ext uri="{FF2B5EF4-FFF2-40B4-BE49-F238E27FC236}">
                      <a16:creationId xmlns:a16="http://schemas.microsoft.com/office/drawing/2014/main" id="{BF69FE43-9233-6094-3B1D-0E9A76ADEF12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Connecteur droit 188">
                  <a:extLst>
                    <a:ext uri="{FF2B5EF4-FFF2-40B4-BE49-F238E27FC236}">
                      <a16:creationId xmlns:a16="http://schemas.microsoft.com/office/drawing/2014/main" id="{29CB7E60-B2DE-8BBF-C0E6-477BD708FBE4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Connecteur droit 189">
                  <a:extLst>
                    <a:ext uri="{FF2B5EF4-FFF2-40B4-BE49-F238E27FC236}">
                      <a16:creationId xmlns:a16="http://schemas.microsoft.com/office/drawing/2014/main" id="{F3F4A869-4B0A-B607-DA63-39EADE6D43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Connecteur droit 190">
                  <a:extLst>
                    <a:ext uri="{FF2B5EF4-FFF2-40B4-BE49-F238E27FC236}">
                      <a16:creationId xmlns:a16="http://schemas.microsoft.com/office/drawing/2014/main" id="{4411AB2F-49DF-6F8E-2AD8-C389852CB4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1" name="Connecteur droit 180">
                <a:extLst>
                  <a:ext uri="{FF2B5EF4-FFF2-40B4-BE49-F238E27FC236}">
                    <a16:creationId xmlns:a16="http://schemas.microsoft.com/office/drawing/2014/main" id="{443B4059-23E5-CA23-AD3E-BA58976B51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Connecteur droit 181">
                <a:extLst>
                  <a:ext uri="{FF2B5EF4-FFF2-40B4-BE49-F238E27FC236}">
                    <a16:creationId xmlns:a16="http://schemas.microsoft.com/office/drawing/2014/main" id="{CE91E086-7E3F-EF6A-5626-E983A12709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5" name="Connecteur droit 204">
              <a:extLst>
                <a:ext uri="{FF2B5EF4-FFF2-40B4-BE49-F238E27FC236}">
                  <a16:creationId xmlns:a16="http://schemas.microsoft.com/office/drawing/2014/main" id="{053F3340-5202-1BBF-868E-5BD6069904CF}"/>
                </a:ext>
              </a:extLst>
            </p:cNvPr>
            <p:cNvCxnSpPr>
              <a:cxnSpLocks/>
            </p:cNvCxnSpPr>
            <p:nvPr/>
          </p:nvCxnSpPr>
          <p:spPr>
            <a:xfrm rot="856859">
              <a:off x="5050505" y="7206178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3" name="Groupe 222">
              <a:extLst>
                <a:ext uri="{FF2B5EF4-FFF2-40B4-BE49-F238E27FC236}">
                  <a16:creationId xmlns:a16="http://schemas.microsoft.com/office/drawing/2014/main" id="{94745672-DE84-DACC-86AF-8F9BCFEDFCE3}"/>
                </a:ext>
              </a:extLst>
            </p:cNvPr>
            <p:cNvGrpSpPr/>
            <p:nvPr/>
          </p:nvGrpSpPr>
          <p:grpSpPr>
            <a:xfrm>
              <a:off x="7104145" y="7937679"/>
              <a:ext cx="709862" cy="234058"/>
              <a:chOff x="1448625" y="6460331"/>
              <a:chExt cx="709862" cy="234058"/>
            </a:xfrm>
          </p:grpSpPr>
          <p:grpSp>
            <p:nvGrpSpPr>
              <p:cNvPr id="224" name="Groupe 223">
                <a:extLst>
                  <a:ext uri="{FF2B5EF4-FFF2-40B4-BE49-F238E27FC236}">
                    <a16:creationId xmlns:a16="http://schemas.microsoft.com/office/drawing/2014/main" id="{393F72AA-299B-3AB9-4338-604DA76B36B7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227" name="Connecteur droit 226">
                  <a:extLst>
                    <a:ext uri="{FF2B5EF4-FFF2-40B4-BE49-F238E27FC236}">
                      <a16:creationId xmlns:a16="http://schemas.microsoft.com/office/drawing/2014/main" id="{C9625D3B-48C4-D277-F2BA-16CFC8D872A2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Connecteur droit 227">
                  <a:extLst>
                    <a:ext uri="{FF2B5EF4-FFF2-40B4-BE49-F238E27FC236}">
                      <a16:creationId xmlns:a16="http://schemas.microsoft.com/office/drawing/2014/main" id="{F58BFE19-37AB-AFA8-1A25-8B657F89F1BC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Connecteur droit 228">
                  <a:extLst>
                    <a:ext uri="{FF2B5EF4-FFF2-40B4-BE49-F238E27FC236}">
                      <a16:creationId xmlns:a16="http://schemas.microsoft.com/office/drawing/2014/main" id="{78479FFA-E915-E729-D716-EB47A6B1BE7B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Connecteur droit 229">
                  <a:extLst>
                    <a:ext uri="{FF2B5EF4-FFF2-40B4-BE49-F238E27FC236}">
                      <a16:creationId xmlns:a16="http://schemas.microsoft.com/office/drawing/2014/main" id="{FCE91762-5992-ACC3-F197-A7E18FF5EBCD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Connecteur droit 230">
                  <a:extLst>
                    <a:ext uri="{FF2B5EF4-FFF2-40B4-BE49-F238E27FC236}">
                      <a16:creationId xmlns:a16="http://schemas.microsoft.com/office/drawing/2014/main" id="{0F4EA144-366D-4726-7534-0B09597414CB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Connecteur droit 231">
                  <a:extLst>
                    <a:ext uri="{FF2B5EF4-FFF2-40B4-BE49-F238E27FC236}">
                      <a16:creationId xmlns:a16="http://schemas.microsoft.com/office/drawing/2014/main" id="{1C286D7C-5E08-C354-CD01-111ED77CE7B7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Connecteur droit 232">
                  <a:extLst>
                    <a:ext uri="{FF2B5EF4-FFF2-40B4-BE49-F238E27FC236}">
                      <a16:creationId xmlns:a16="http://schemas.microsoft.com/office/drawing/2014/main" id="{2BCE012F-D313-55FB-5CE7-B278260E1857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Connecteur droit 233">
                  <a:extLst>
                    <a:ext uri="{FF2B5EF4-FFF2-40B4-BE49-F238E27FC236}">
                      <a16:creationId xmlns:a16="http://schemas.microsoft.com/office/drawing/2014/main" id="{B8B1697F-0E58-118A-326D-12435C091915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Connecteur droit 234">
                  <a:extLst>
                    <a:ext uri="{FF2B5EF4-FFF2-40B4-BE49-F238E27FC236}">
                      <a16:creationId xmlns:a16="http://schemas.microsoft.com/office/drawing/2014/main" id="{5E0CB8F7-6999-072D-C45E-CB92167DA0F8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25" name="Connecteur droit 224">
                <a:extLst>
                  <a:ext uri="{FF2B5EF4-FFF2-40B4-BE49-F238E27FC236}">
                    <a16:creationId xmlns:a16="http://schemas.microsoft.com/office/drawing/2014/main" id="{D282A81F-F3E2-9A53-D9FE-6A2BF955F5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Connecteur droit 225">
                <a:extLst>
                  <a:ext uri="{FF2B5EF4-FFF2-40B4-BE49-F238E27FC236}">
                    <a16:creationId xmlns:a16="http://schemas.microsoft.com/office/drawing/2014/main" id="{4DE2A15F-D1F2-A750-14AB-3604E43B38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Groupe 235">
              <a:extLst>
                <a:ext uri="{FF2B5EF4-FFF2-40B4-BE49-F238E27FC236}">
                  <a16:creationId xmlns:a16="http://schemas.microsoft.com/office/drawing/2014/main" id="{D263EBC4-85B3-4C2A-2EB8-0D27FBC6ED07}"/>
                </a:ext>
              </a:extLst>
            </p:cNvPr>
            <p:cNvGrpSpPr/>
            <p:nvPr/>
          </p:nvGrpSpPr>
          <p:grpSpPr>
            <a:xfrm>
              <a:off x="7799572" y="7937679"/>
              <a:ext cx="787492" cy="234058"/>
              <a:chOff x="1448625" y="6460331"/>
              <a:chExt cx="787492" cy="234058"/>
            </a:xfrm>
          </p:grpSpPr>
          <p:grpSp>
            <p:nvGrpSpPr>
              <p:cNvPr id="237" name="Groupe 236">
                <a:extLst>
                  <a:ext uri="{FF2B5EF4-FFF2-40B4-BE49-F238E27FC236}">
                    <a16:creationId xmlns:a16="http://schemas.microsoft.com/office/drawing/2014/main" id="{D2FBE4A3-AE6C-2DC7-A530-E735C57C31ED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87492" cy="224121"/>
                <a:chOff x="1472227" y="6428958"/>
                <a:chExt cx="787492" cy="224121"/>
              </a:xfrm>
            </p:grpSpPr>
            <p:cxnSp>
              <p:nvCxnSpPr>
                <p:cNvPr id="240" name="Connecteur droit 239">
                  <a:extLst>
                    <a:ext uri="{FF2B5EF4-FFF2-40B4-BE49-F238E27FC236}">
                      <a16:creationId xmlns:a16="http://schemas.microsoft.com/office/drawing/2014/main" id="{1013C907-07A7-B5D1-CCAF-941236E7087E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Connecteur droit 240">
                  <a:extLst>
                    <a:ext uri="{FF2B5EF4-FFF2-40B4-BE49-F238E27FC236}">
                      <a16:creationId xmlns:a16="http://schemas.microsoft.com/office/drawing/2014/main" id="{95D19BCF-CE1D-4EFF-5F80-DAF278F66F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653079"/>
                  <a:ext cx="43763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Connecteur droit 241">
                  <a:extLst>
                    <a:ext uri="{FF2B5EF4-FFF2-40B4-BE49-F238E27FC236}">
                      <a16:creationId xmlns:a16="http://schemas.microsoft.com/office/drawing/2014/main" id="{09EAFC53-3C61-93D3-E7C7-5177EA871540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Connecteur droit 242">
                  <a:extLst>
                    <a:ext uri="{FF2B5EF4-FFF2-40B4-BE49-F238E27FC236}">
                      <a16:creationId xmlns:a16="http://schemas.microsoft.com/office/drawing/2014/main" id="{AF92C0FA-96BF-0A3B-E088-BFAEB8FC64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437079"/>
                  <a:ext cx="43763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Connecteur droit 243">
                  <a:extLst>
                    <a:ext uri="{FF2B5EF4-FFF2-40B4-BE49-F238E27FC236}">
                      <a16:creationId xmlns:a16="http://schemas.microsoft.com/office/drawing/2014/main" id="{A7BF9A81-1D57-A885-9526-D46A374B5E77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Connecteur droit 244">
                  <a:extLst>
                    <a:ext uri="{FF2B5EF4-FFF2-40B4-BE49-F238E27FC236}">
                      <a16:creationId xmlns:a16="http://schemas.microsoft.com/office/drawing/2014/main" id="{FEBDA094-1314-DC95-AD8E-68337C867E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551379"/>
                  <a:ext cx="428476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Connecteur droit 245">
                  <a:extLst>
                    <a:ext uri="{FF2B5EF4-FFF2-40B4-BE49-F238E27FC236}">
                      <a16:creationId xmlns:a16="http://schemas.microsoft.com/office/drawing/2014/main" id="{0F646105-A6F0-8DEA-6CC2-02DB18A4DDAC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Connecteur droit 246">
                  <a:extLst>
                    <a:ext uri="{FF2B5EF4-FFF2-40B4-BE49-F238E27FC236}">
                      <a16:creationId xmlns:a16="http://schemas.microsoft.com/office/drawing/2014/main" id="{2B16AAF1-1F13-7D5F-BA17-21B7D3AB6423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Connecteur droit 247">
                  <a:extLst>
                    <a:ext uri="{FF2B5EF4-FFF2-40B4-BE49-F238E27FC236}">
                      <a16:creationId xmlns:a16="http://schemas.microsoft.com/office/drawing/2014/main" id="{2962ED78-61FD-B97F-9C55-81D450FE9C5B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8" name="Connecteur droit 237">
                <a:extLst>
                  <a:ext uri="{FF2B5EF4-FFF2-40B4-BE49-F238E27FC236}">
                    <a16:creationId xmlns:a16="http://schemas.microsoft.com/office/drawing/2014/main" id="{152C645D-C122-B347-CD44-7C6AFA05D2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Connecteur droit 238">
                <a:extLst>
                  <a:ext uri="{FF2B5EF4-FFF2-40B4-BE49-F238E27FC236}">
                    <a16:creationId xmlns:a16="http://schemas.microsoft.com/office/drawing/2014/main" id="{CB4DB38A-E692-76C4-D51E-FBB84DA60C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4" name="Connecteur droit 283">
              <a:extLst>
                <a:ext uri="{FF2B5EF4-FFF2-40B4-BE49-F238E27FC236}">
                  <a16:creationId xmlns:a16="http://schemas.microsoft.com/office/drawing/2014/main" id="{23AD05CA-D665-B088-1290-A5B439FFA1E7}"/>
                </a:ext>
              </a:extLst>
            </p:cNvPr>
            <p:cNvCxnSpPr/>
            <p:nvPr/>
          </p:nvCxnSpPr>
          <p:spPr>
            <a:xfrm rot="1607175">
              <a:off x="5121657" y="7227196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3" name="Groupe 312">
              <a:extLst>
                <a:ext uri="{FF2B5EF4-FFF2-40B4-BE49-F238E27FC236}">
                  <a16:creationId xmlns:a16="http://schemas.microsoft.com/office/drawing/2014/main" id="{16EFE8F5-6DA1-544A-13EA-9DD2C76D75EE}"/>
                </a:ext>
              </a:extLst>
            </p:cNvPr>
            <p:cNvGrpSpPr/>
            <p:nvPr/>
          </p:nvGrpSpPr>
          <p:grpSpPr>
            <a:xfrm>
              <a:off x="2821066" y="4843396"/>
              <a:ext cx="709862" cy="315993"/>
              <a:chOff x="2161178" y="6513229"/>
              <a:chExt cx="709862" cy="315993"/>
            </a:xfrm>
          </p:grpSpPr>
          <p:grpSp>
            <p:nvGrpSpPr>
              <p:cNvPr id="314" name="Groupe 313">
                <a:extLst>
                  <a:ext uri="{FF2B5EF4-FFF2-40B4-BE49-F238E27FC236}">
                    <a16:creationId xmlns:a16="http://schemas.microsoft.com/office/drawing/2014/main" id="{701A7ED5-0ACB-F498-6988-F4FF6DCA3ABF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317" name="Connecteur droit 316">
                  <a:extLst>
                    <a:ext uri="{FF2B5EF4-FFF2-40B4-BE49-F238E27FC236}">
                      <a16:creationId xmlns:a16="http://schemas.microsoft.com/office/drawing/2014/main" id="{9AE87466-00BA-115F-D17C-534EE1641413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Connecteur droit 317">
                  <a:extLst>
                    <a:ext uri="{FF2B5EF4-FFF2-40B4-BE49-F238E27FC236}">
                      <a16:creationId xmlns:a16="http://schemas.microsoft.com/office/drawing/2014/main" id="{C41C5FD9-AB2B-E112-CF15-86C71868DA8A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Connecteur droit 318">
                  <a:extLst>
                    <a:ext uri="{FF2B5EF4-FFF2-40B4-BE49-F238E27FC236}">
                      <a16:creationId xmlns:a16="http://schemas.microsoft.com/office/drawing/2014/main" id="{A014BC0A-7D93-34B3-2DB4-3154F9D3723B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Connecteur droit 319">
                  <a:extLst>
                    <a:ext uri="{FF2B5EF4-FFF2-40B4-BE49-F238E27FC236}">
                      <a16:creationId xmlns:a16="http://schemas.microsoft.com/office/drawing/2014/main" id="{E2B13DF0-846A-CA4C-C8DF-E7BEEAADDA34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Connecteur droit 320">
                  <a:extLst>
                    <a:ext uri="{FF2B5EF4-FFF2-40B4-BE49-F238E27FC236}">
                      <a16:creationId xmlns:a16="http://schemas.microsoft.com/office/drawing/2014/main" id="{13714543-1B2D-73DB-006D-E48D767EC91B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Connecteur droit 321">
                  <a:extLst>
                    <a:ext uri="{FF2B5EF4-FFF2-40B4-BE49-F238E27FC236}">
                      <a16:creationId xmlns:a16="http://schemas.microsoft.com/office/drawing/2014/main" id="{BCA55764-8793-8F3B-D557-E5AB04C397F4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Connecteur droit 322">
                  <a:extLst>
                    <a:ext uri="{FF2B5EF4-FFF2-40B4-BE49-F238E27FC236}">
                      <a16:creationId xmlns:a16="http://schemas.microsoft.com/office/drawing/2014/main" id="{18228568-3950-9D6E-212E-E8D0417BA8F3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Connecteur droit 323">
                  <a:extLst>
                    <a:ext uri="{FF2B5EF4-FFF2-40B4-BE49-F238E27FC236}">
                      <a16:creationId xmlns:a16="http://schemas.microsoft.com/office/drawing/2014/main" id="{7769954F-0EE3-69A0-56E7-DEEBA4290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Connecteur droit 324">
                  <a:extLst>
                    <a:ext uri="{FF2B5EF4-FFF2-40B4-BE49-F238E27FC236}">
                      <a16:creationId xmlns:a16="http://schemas.microsoft.com/office/drawing/2014/main" id="{C362FDE5-4506-83EB-CA35-66D53B2D7C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5" name="Connecteur droit 314">
                <a:extLst>
                  <a:ext uri="{FF2B5EF4-FFF2-40B4-BE49-F238E27FC236}">
                    <a16:creationId xmlns:a16="http://schemas.microsoft.com/office/drawing/2014/main" id="{C772F959-3C6C-B2F3-B0F5-9E5332BA50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Connecteur droit 315">
                <a:extLst>
                  <a:ext uri="{FF2B5EF4-FFF2-40B4-BE49-F238E27FC236}">
                    <a16:creationId xmlns:a16="http://schemas.microsoft.com/office/drawing/2014/main" id="{12ADA0A9-6F6D-9ACC-00CE-96A287C223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6" name="Groupe 325">
              <a:extLst>
                <a:ext uri="{FF2B5EF4-FFF2-40B4-BE49-F238E27FC236}">
                  <a16:creationId xmlns:a16="http://schemas.microsoft.com/office/drawing/2014/main" id="{9E505BBB-4D44-34C4-D62E-5AA3DAAFF577}"/>
                </a:ext>
              </a:extLst>
            </p:cNvPr>
            <p:cNvGrpSpPr/>
            <p:nvPr/>
          </p:nvGrpSpPr>
          <p:grpSpPr>
            <a:xfrm>
              <a:off x="3493906" y="5015132"/>
              <a:ext cx="709862" cy="315993"/>
              <a:chOff x="2161178" y="6513229"/>
              <a:chExt cx="709862" cy="315993"/>
            </a:xfrm>
          </p:grpSpPr>
          <p:grpSp>
            <p:nvGrpSpPr>
              <p:cNvPr id="327" name="Groupe 326">
                <a:extLst>
                  <a:ext uri="{FF2B5EF4-FFF2-40B4-BE49-F238E27FC236}">
                    <a16:creationId xmlns:a16="http://schemas.microsoft.com/office/drawing/2014/main" id="{37750733-F8BD-1814-4BB6-FD45272172C2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330" name="Connecteur droit 329">
                  <a:extLst>
                    <a:ext uri="{FF2B5EF4-FFF2-40B4-BE49-F238E27FC236}">
                      <a16:creationId xmlns:a16="http://schemas.microsoft.com/office/drawing/2014/main" id="{80AF21E9-B0B9-ACC6-9840-5DE8323C936F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Connecteur droit 330">
                  <a:extLst>
                    <a:ext uri="{FF2B5EF4-FFF2-40B4-BE49-F238E27FC236}">
                      <a16:creationId xmlns:a16="http://schemas.microsoft.com/office/drawing/2014/main" id="{FB863F14-94A0-6603-CE37-BC30BBC5BD3D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Connecteur droit 331">
                  <a:extLst>
                    <a:ext uri="{FF2B5EF4-FFF2-40B4-BE49-F238E27FC236}">
                      <a16:creationId xmlns:a16="http://schemas.microsoft.com/office/drawing/2014/main" id="{D3B538BC-941D-9D49-D49F-E3D6D098A035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Connecteur droit 332">
                  <a:extLst>
                    <a:ext uri="{FF2B5EF4-FFF2-40B4-BE49-F238E27FC236}">
                      <a16:creationId xmlns:a16="http://schemas.microsoft.com/office/drawing/2014/main" id="{AC8C1FD0-930B-22BE-193E-0AEF9AC4290C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Connecteur droit 333">
                  <a:extLst>
                    <a:ext uri="{FF2B5EF4-FFF2-40B4-BE49-F238E27FC236}">
                      <a16:creationId xmlns:a16="http://schemas.microsoft.com/office/drawing/2014/main" id="{9A9E7C75-E381-A525-0A4C-47ACD7D415E5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Connecteur droit 334">
                  <a:extLst>
                    <a:ext uri="{FF2B5EF4-FFF2-40B4-BE49-F238E27FC236}">
                      <a16:creationId xmlns:a16="http://schemas.microsoft.com/office/drawing/2014/main" id="{274313AD-05F4-A2E5-CC56-0B818BCC77C2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Connecteur droit 335">
                  <a:extLst>
                    <a:ext uri="{FF2B5EF4-FFF2-40B4-BE49-F238E27FC236}">
                      <a16:creationId xmlns:a16="http://schemas.microsoft.com/office/drawing/2014/main" id="{A740CC5F-EA5D-6BBE-501F-B5317C1C7AC6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Connecteur droit 336">
                  <a:extLst>
                    <a:ext uri="{FF2B5EF4-FFF2-40B4-BE49-F238E27FC236}">
                      <a16:creationId xmlns:a16="http://schemas.microsoft.com/office/drawing/2014/main" id="{B8209259-3043-F82D-C85A-85C32B06DC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Connecteur droit 337">
                  <a:extLst>
                    <a:ext uri="{FF2B5EF4-FFF2-40B4-BE49-F238E27FC236}">
                      <a16:creationId xmlns:a16="http://schemas.microsoft.com/office/drawing/2014/main" id="{6B077FF9-C726-B382-E38E-066739695A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8" name="Connecteur droit 327">
                <a:extLst>
                  <a:ext uri="{FF2B5EF4-FFF2-40B4-BE49-F238E27FC236}">
                    <a16:creationId xmlns:a16="http://schemas.microsoft.com/office/drawing/2014/main" id="{6420B49D-F091-80F0-7873-63BF029D3A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Connecteur droit 328">
                <a:extLst>
                  <a:ext uri="{FF2B5EF4-FFF2-40B4-BE49-F238E27FC236}">
                    <a16:creationId xmlns:a16="http://schemas.microsoft.com/office/drawing/2014/main" id="{A06ECDBD-B879-EDBA-CF91-236740FFB1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4" name="Groupe 363">
              <a:extLst>
                <a:ext uri="{FF2B5EF4-FFF2-40B4-BE49-F238E27FC236}">
                  <a16:creationId xmlns:a16="http://schemas.microsoft.com/office/drawing/2014/main" id="{E4F570D1-E509-C853-5A8F-5B6C293BA055}"/>
                </a:ext>
              </a:extLst>
            </p:cNvPr>
            <p:cNvGrpSpPr/>
            <p:nvPr/>
          </p:nvGrpSpPr>
          <p:grpSpPr>
            <a:xfrm>
              <a:off x="6913949" y="6071853"/>
              <a:ext cx="709862" cy="234058"/>
              <a:chOff x="1448625" y="6460331"/>
              <a:chExt cx="709862" cy="234058"/>
            </a:xfrm>
          </p:grpSpPr>
          <p:grpSp>
            <p:nvGrpSpPr>
              <p:cNvPr id="365" name="Groupe 364">
                <a:extLst>
                  <a:ext uri="{FF2B5EF4-FFF2-40B4-BE49-F238E27FC236}">
                    <a16:creationId xmlns:a16="http://schemas.microsoft.com/office/drawing/2014/main" id="{2AB95827-4DC9-958C-CBF4-A873BFF94F20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368" name="Connecteur droit 367">
                  <a:extLst>
                    <a:ext uri="{FF2B5EF4-FFF2-40B4-BE49-F238E27FC236}">
                      <a16:creationId xmlns:a16="http://schemas.microsoft.com/office/drawing/2014/main" id="{ED04E2E2-B864-7F13-29CC-CCEB263D145E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Connecteur droit 368">
                  <a:extLst>
                    <a:ext uri="{FF2B5EF4-FFF2-40B4-BE49-F238E27FC236}">
                      <a16:creationId xmlns:a16="http://schemas.microsoft.com/office/drawing/2014/main" id="{718D9484-7AA4-7B2B-225C-7FB3A2255B65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0" name="Connecteur droit 369">
                  <a:extLst>
                    <a:ext uri="{FF2B5EF4-FFF2-40B4-BE49-F238E27FC236}">
                      <a16:creationId xmlns:a16="http://schemas.microsoft.com/office/drawing/2014/main" id="{284B10F0-63C5-1A23-2763-88B95F618E54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Connecteur droit 370">
                  <a:extLst>
                    <a:ext uri="{FF2B5EF4-FFF2-40B4-BE49-F238E27FC236}">
                      <a16:creationId xmlns:a16="http://schemas.microsoft.com/office/drawing/2014/main" id="{2DF96008-D15C-1005-D882-209CA74D6D81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2" name="Connecteur droit 371">
                  <a:extLst>
                    <a:ext uri="{FF2B5EF4-FFF2-40B4-BE49-F238E27FC236}">
                      <a16:creationId xmlns:a16="http://schemas.microsoft.com/office/drawing/2014/main" id="{D74C1374-EF87-D9C8-2C14-491B4F251A2F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3" name="Connecteur droit 372">
                  <a:extLst>
                    <a:ext uri="{FF2B5EF4-FFF2-40B4-BE49-F238E27FC236}">
                      <a16:creationId xmlns:a16="http://schemas.microsoft.com/office/drawing/2014/main" id="{9DC0D874-6062-81A2-2509-E18F2E060728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4" name="Connecteur droit 373">
                  <a:extLst>
                    <a:ext uri="{FF2B5EF4-FFF2-40B4-BE49-F238E27FC236}">
                      <a16:creationId xmlns:a16="http://schemas.microsoft.com/office/drawing/2014/main" id="{7D9943E7-855B-5AC7-5BB9-728BB728BF6D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5" name="Connecteur droit 374">
                  <a:extLst>
                    <a:ext uri="{FF2B5EF4-FFF2-40B4-BE49-F238E27FC236}">
                      <a16:creationId xmlns:a16="http://schemas.microsoft.com/office/drawing/2014/main" id="{2FD454FE-345C-9CCE-0BD6-66524573155C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6" name="Connecteur droit 375">
                  <a:extLst>
                    <a:ext uri="{FF2B5EF4-FFF2-40B4-BE49-F238E27FC236}">
                      <a16:creationId xmlns:a16="http://schemas.microsoft.com/office/drawing/2014/main" id="{9DC2D075-067A-1136-E074-18D823DF970F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6" name="Connecteur droit 365">
                <a:extLst>
                  <a:ext uri="{FF2B5EF4-FFF2-40B4-BE49-F238E27FC236}">
                    <a16:creationId xmlns:a16="http://schemas.microsoft.com/office/drawing/2014/main" id="{A88F6076-B69E-02BB-DA0E-8E07A1D9B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Connecteur droit 366">
                <a:extLst>
                  <a:ext uri="{FF2B5EF4-FFF2-40B4-BE49-F238E27FC236}">
                    <a16:creationId xmlns:a16="http://schemas.microsoft.com/office/drawing/2014/main" id="{143340C8-D158-CA12-D182-6BA55476F7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7" name="Groupe 376">
              <a:extLst>
                <a:ext uri="{FF2B5EF4-FFF2-40B4-BE49-F238E27FC236}">
                  <a16:creationId xmlns:a16="http://schemas.microsoft.com/office/drawing/2014/main" id="{D45C9B0E-3049-2BAB-E89A-D8C8E6F5F71A}"/>
                </a:ext>
              </a:extLst>
            </p:cNvPr>
            <p:cNvGrpSpPr/>
            <p:nvPr/>
          </p:nvGrpSpPr>
          <p:grpSpPr>
            <a:xfrm>
              <a:off x="7606645" y="6070847"/>
              <a:ext cx="980419" cy="234058"/>
              <a:chOff x="1448625" y="6460331"/>
              <a:chExt cx="980419" cy="234058"/>
            </a:xfrm>
          </p:grpSpPr>
          <p:grpSp>
            <p:nvGrpSpPr>
              <p:cNvPr id="378" name="Groupe 377">
                <a:extLst>
                  <a:ext uri="{FF2B5EF4-FFF2-40B4-BE49-F238E27FC236}">
                    <a16:creationId xmlns:a16="http://schemas.microsoft.com/office/drawing/2014/main" id="{9775E1FD-5A16-604E-6EE2-7CC5ACC94286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980419" cy="224121"/>
                <a:chOff x="1472227" y="6428958"/>
                <a:chExt cx="980419" cy="224121"/>
              </a:xfrm>
            </p:grpSpPr>
            <p:cxnSp>
              <p:nvCxnSpPr>
                <p:cNvPr id="381" name="Connecteur droit 380">
                  <a:extLst>
                    <a:ext uri="{FF2B5EF4-FFF2-40B4-BE49-F238E27FC236}">
                      <a16:creationId xmlns:a16="http://schemas.microsoft.com/office/drawing/2014/main" id="{872CCB88-340C-C4EA-F83D-D6B00EDCB110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2" name="Connecteur droit 381">
                  <a:extLst>
                    <a:ext uri="{FF2B5EF4-FFF2-40B4-BE49-F238E27FC236}">
                      <a16:creationId xmlns:a16="http://schemas.microsoft.com/office/drawing/2014/main" id="{B9DCD8B6-0226-4815-072F-730BF180B3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653079"/>
                  <a:ext cx="62140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3" name="Connecteur droit 382">
                  <a:extLst>
                    <a:ext uri="{FF2B5EF4-FFF2-40B4-BE49-F238E27FC236}">
                      <a16:creationId xmlns:a16="http://schemas.microsoft.com/office/drawing/2014/main" id="{7FA4145D-3DBE-54E9-57C5-E9660D4BF4BF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4" name="Connecteur droit 383">
                  <a:extLst>
                    <a:ext uri="{FF2B5EF4-FFF2-40B4-BE49-F238E27FC236}">
                      <a16:creationId xmlns:a16="http://schemas.microsoft.com/office/drawing/2014/main" id="{91C29221-1E2A-4F71-F87F-87E088CB52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437079"/>
                  <a:ext cx="621403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Connecteur droit 384">
                  <a:extLst>
                    <a:ext uri="{FF2B5EF4-FFF2-40B4-BE49-F238E27FC236}">
                      <a16:creationId xmlns:a16="http://schemas.microsoft.com/office/drawing/2014/main" id="{CBC730D1-AECD-BA12-EF2A-51CB2F9C8CC0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Connecteur droit 385">
                  <a:extLst>
                    <a:ext uri="{FF2B5EF4-FFF2-40B4-BE49-F238E27FC236}">
                      <a16:creationId xmlns:a16="http://schemas.microsoft.com/office/drawing/2014/main" id="{C79E2CFE-EE15-CF54-E0FA-D18012E767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22089" y="6551379"/>
                  <a:ext cx="630557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Connecteur droit 386">
                  <a:extLst>
                    <a:ext uri="{FF2B5EF4-FFF2-40B4-BE49-F238E27FC236}">
                      <a16:creationId xmlns:a16="http://schemas.microsoft.com/office/drawing/2014/main" id="{13AB2D76-45C4-F70F-EC00-0A220DE29DBF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Connecteur droit 387">
                  <a:extLst>
                    <a:ext uri="{FF2B5EF4-FFF2-40B4-BE49-F238E27FC236}">
                      <a16:creationId xmlns:a16="http://schemas.microsoft.com/office/drawing/2014/main" id="{A88CB1F4-3D78-1FB8-2328-4AD33AD79FEB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Connecteur droit 388">
                  <a:extLst>
                    <a:ext uri="{FF2B5EF4-FFF2-40B4-BE49-F238E27FC236}">
                      <a16:creationId xmlns:a16="http://schemas.microsoft.com/office/drawing/2014/main" id="{6E32A241-5C66-A08B-E217-FB31EE65AA9A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79" name="Connecteur droit 378">
                <a:extLst>
                  <a:ext uri="{FF2B5EF4-FFF2-40B4-BE49-F238E27FC236}">
                    <a16:creationId xmlns:a16="http://schemas.microsoft.com/office/drawing/2014/main" id="{834782BE-DA2A-9DD3-EC32-B4E4D01ABB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Connecteur droit 379">
                <a:extLst>
                  <a:ext uri="{FF2B5EF4-FFF2-40B4-BE49-F238E27FC236}">
                    <a16:creationId xmlns:a16="http://schemas.microsoft.com/office/drawing/2014/main" id="{A972FBF5-3FF7-B98A-41F8-480126707F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20" name="Connecteur droit 419">
              <a:extLst>
                <a:ext uri="{FF2B5EF4-FFF2-40B4-BE49-F238E27FC236}">
                  <a16:creationId xmlns:a16="http://schemas.microsoft.com/office/drawing/2014/main" id="{207F1770-01F1-1DAA-C58C-0B81F810A9C5}"/>
                </a:ext>
              </a:extLst>
            </p:cNvPr>
            <p:cNvCxnSpPr/>
            <p:nvPr/>
          </p:nvCxnSpPr>
          <p:spPr>
            <a:xfrm rot="856859">
              <a:off x="4525178" y="5277452"/>
              <a:ext cx="36000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Connecteur droit 420">
              <a:extLst>
                <a:ext uri="{FF2B5EF4-FFF2-40B4-BE49-F238E27FC236}">
                  <a16:creationId xmlns:a16="http://schemas.microsoft.com/office/drawing/2014/main" id="{C06851F9-A11C-AE35-FC05-6538F0457836}"/>
                </a:ext>
              </a:extLst>
            </p:cNvPr>
            <p:cNvCxnSpPr/>
            <p:nvPr/>
          </p:nvCxnSpPr>
          <p:spPr>
            <a:xfrm rot="1607175">
              <a:off x="4893364" y="5334537"/>
              <a:ext cx="0" cy="21600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Connecteur droit 424">
              <a:extLst>
                <a:ext uri="{FF2B5EF4-FFF2-40B4-BE49-F238E27FC236}">
                  <a16:creationId xmlns:a16="http://schemas.microsoft.com/office/drawing/2014/main" id="{27B34F38-E730-815A-B587-38C7F4A9FDDF}"/>
                </a:ext>
              </a:extLst>
            </p:cNvPr>
            <p:cNvCxnSpPr>
              <a:cxnSpLocks/>
            </p:cNvCxnSpPr>
            <p:nvPr/>
          </p:nvCxnSpPr>
          <p:spPr>
            <a:xfrm>
              <a:off x="8481187" y="6070847"/>
              <a:ext cx="0" cy="23405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Connecteur droit 426">
              <a:extLst>
                <a:ext uri="{FF2B5EF4-FFF2-40B4-BE49-F238E27FC236}">
                  <a16:creationId xmlns:a16="http://schemas.microsoft.com/office/drawing/2014/main" id="{E252DEF7-9093-7691-3315-927272362214}"/>
                </a:ext>
              </a:extLst>
            </p:cNvPr>
            <p:cNvCxnSpPr/>
            <p:nvPr/>
          </p:nvCxnSpPr>
          <p:spPr>
            <a:xfrm>
              <a:off x="1441746" y="506283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Connecteur droit 430">
              <a:extLst>
                <a:ext uri="{FF2B5EF4-FFF2-40B4-BE49-F238E27FC236}">
                  <a16:creationId xmlns:a16="http://schemas.microsoft.com/office/drawing/2014/main" id="{D7CD75A9-377B-18D7-542A-542EA6E72A69}"/>
                </a:ext>
              </a:extLst>
            </p:cNvPr>
            <p:cNvCxnSpPr/>
            <p:nvPr/>
          </p:nvCxnSpPr>
          <p:spPr>
            <a:xfrm>
              <a:off x="1436984" y="541936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Connecteur droit 432">
              <a:extLst>
                <a:ext uri="{FF2B5EF4-FFF2-40B4-BE49-F238E27FC236}">
                  <a16:creationId xmlns:a16="http://schemas.microsoft.com/office/drawing/2014/main" id="{00843EB2-D01E-B025-9CFC-11873E59FF54}"/>
                </a:ext>
              </a:extLst>
            </p:cNvPr>
            <p:cNvCxnSpPr/>
            <p:nvPr/>
          </p:nvCxnSpPr>
          <p:spPr>
            <a:xfrm>
              <a:off x="1436984" y="574238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Connecteur droit 434">
              <a:extLst>
                <a:ext uri="{FF2B5EF4-FFF2-40B4-BE49-F238E27FC236}">
                  <a16:creationId xmlns:a16="http://schemas.microsoft.com/office/drawing/2014/main" id="{5C1DF7AE-7AA8-60D5-FAE0-C4DFAA196C64}"/>
                </a:ext>
              </a:extLst>
            </p:cNvPr>
            <p:cNvCxnSpPr/>
            <p:nvPr/>
          </p:nvCxnSpPr>
          <p:spPr>
            <a:xfrm>
              <a:off x="1434831" y="610982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Connecteur droit 436">
              <a:extLst>
                <a:ext uri="{FF2B5EF4-FFF2-40B4-BE49-F238E27FC236}">
                  <a16:creationId xmlns:a16="http://schemas.microsoft.com/office/drawing/2014/main" id="{F7DC3F2B-6EC6-6D5B-F4AE-1A42EF7507D7}"/>
                </a:ext>
              </a:extLst>
            </p:cNvPr>
            <p:cNvCxnSpPr/>
            <p:nvPr/>
          </p:nvCxnSpPr>
          <p:spPr>
            <a:xfrm>
              <a:off x="1795089" y="505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Connecteur droit 438">
              <a:extLst>
                <a:ext uri="{FF2B5EF4-FFF2-40B4-BE49-F238E27FC236}">
                  <a16:creationId xmlns:a16="http://schemas.microsoft.com/office/drawing/2014/main" id="{931BFE24-1C53-FB8C-1DB7-9A885B12B4FE}"/>
                </a:ext>
              </a:extLst>
            </p:cNvPr>
            <p:cNvCxnSpPr/>
            <p:nvPr/>
          </p:nvCxnSpPr>
          <p:spPr>
            <a:xfrm>
              <a:off x="1790327" y="540984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Connecteur droit 439">
              <a:extLst>
                <a:ext uri="{FF2B5EF4-FFF2-40B4-BE49-F238E27FC236}">
                  <a16:creationId xmlns:a16="http://schemas.microsoft.com/office/drawing/2014/main" id="{75AE4451-158E-A83A-E9B4-7E3051516599}"/>
                </a:ext>
              </a:extLst>
            </p:cNvPr>
            <p:cNvCxnSpPr/>
            <p:nvPr/>
          </p:nvCxnSpPr>
          <p:spPr>
            <a:xfrm>
              <a:off x="1790327" y="574238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Connecteur droit 440">
              <a:extLst>
                <a:ext uri="{FF2B5EF4-FFF2-40B4-BE49-F238E27FC236}">
                  <a16:creationId xmlns:a16="http://schemas.microsoft.com/office/drawing/2014/main" id="{F0519A49-F246-B8A1-1058-6CA08B286DE8}"/>
                </a:ext>
              </a:extLst>
            </p:cNvPr>
            <p:cNvCxnSpPr/>
            <p:nvPr/>
          </p:nvCxnSpPr>
          <p:spPr>
            <a:xfrm>
              <a:off x="1788174" y="61003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Connecteur droit 441">
              <a:extLst>
                <a:ext uri="{FF2B5EF4-FFF2-40B4-BE49-F238E27FC236}">
                  <a16:creationId xmlns:a16="http://schemas.microsoft.com/office/drawing/2014/main" id="{1EAC193F-9775-3EE0-0D12-36E1A6161BB1}"/>
                </a:ext>
              </a:extLst>
            </p:cNvPr>
            <p:cNvCxnSpPr/>
            <p:nvPr/>
          </p:nvCxnSpPr>
          <p:spPr>
            <a:xfrm>
              <a:off x="2133988" y="50553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Connecteur droit 443">
              <a:extLst>
                <a:ext uri="{FF2B5EF4-FFF2-40B4-BE49-F238E27FC236}">
                  <a16:creationId xmlns:a16="http://schemas.microsoft.com/office/drawing/2014/main" id="{28123BC4-730D-E4A2-3059-8CE1021485E8}"/>
                </a:ext>
              </a:extLst>
            </p:cNvPr>
            <p:cNvCxnSpPr/>
            <p:nvPr/>
          </p:nvCxnSpPr>
          <p:spPr>
            <a:xfrm>
              <a:off x="2129226" y="541187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Connecteur droit 444">
              <a:extLst>
                <a:ext uri="{FF2B5EF4-FFF2-40B4-BE49-F238E27FC236}">
                  <a16:creationId xmlns:a16="http://schemas.microsoft.com/office/drawing/2014/main" id="{862664CD-F3A2-4C32-D5FC-3737966D17FC}"/>
                </a:ext>
              </a:extLst>
            </p:cNvPr>
            <p:cNvCxnSpPr/>
            <p:nvPr/>
          </p:nvCxnSpPr>
          <p:spPr>
            <a:xfrm>
              <a:off x="2129226" y="57539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Connecteur droit 445">
              <a:extLst>
                <a:ext uri="{FF2B5EF4-FFF2-40B4-BE49-F238E27FC236}">
                  <a16:creationId xmlns:a16="http://schemas.microsoft.com/office/drawing/2014/main" id="{1317A5D5-FBA0-6E61-CFFA-79177911106F}"/>
                </a:ext>
              </a:extLst>
            </p:cNvPr>
            <p:cNvCxnSpPr/>
            <p:nvPr/>
          </p:nvCxnSpPr>
          <p:spPr>
            <a:xfrm>
              <a:off x="2127073" y="610233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Connecteur droit 446">
              <a:extLst>
                <a:ext uri="{FF2B5EF4-FFF2-40B4-BE49-F238E27FC236}">
                  <a16:creationId xmlns:a16="http://schemas.microsoft.com/office/drawing/2014/main" id="{84A0FEF9-2867-B8D4-B0F2-5D2A9D393F9D}"/>
                </a:ext>
              </a:extLst>
            </p:cNvPr>
            <p:cNvCxnSpPr/>
            <p:nvPr/>
          </p:nvCxnSpPr>
          <p:spPr>
            <a:xfrm>
              <a:off x="2474507" y="514235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Connecteur droit 448">
              <a:extLst>
                <a:ext uri="{FF2B5EF4-FFF2-40B4-BE49-F238E27FC236}">
                  <a16:creationId xmlns:a16="http://schemas.microsoft.com/office/drawing/2014/main" id="{C82D94BC-C572-E1A5-EAB6-7BC22F926364}"/>
                </a:ext>
              </a:extLst>
            </p:cNvPr>
            <p:cNvCxnSpPr/>
            <p:nvPr/>
          </p:nvCxnSpPr>
          <p:spPr>
            <a:xfrm>
              <a:off x="2469745" y="549888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Connecteur droit 449">
              <a:extLst>
                <a:ext uri="{FF2B5EF4-FFF2-40B4-BE49-F238E27FC236}">
                  <a16:creationId xmlns:a16="http://schemas.microsoft.com/office/drawing/2014/main" id="{17D19E06-6304-EB49-10A0-0EAF9177C53B}"/>
                </a:ext>
              </a:extLst>
            </p:cNvPr>
            <p:cNvCxnSpPr/>
            <p:nvPr/>
          </p:nvCxnSpPr>
          <p:spPr>
            <a:xfrm>
              <a:off x="2469745" y="584571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Connecteur droit 450">
              <a:extLst>
                <a:ext uri="{FF2B5EF4-FFF2-40B4-BE49-F238E27FC236}">
                  <a16:creationId xmlns:a16="http://schemas.microsoft.com/office/drawing/2014/main" id="{76C4200B-8F9E-6335-1F29-8F157D1431BA}"/>
                </a:ext>
              </a:extLst>
            </p:cNvPr>
            <p:cNvCxnSpPr/>
            <p:nvPr/>
          </p:nvCxnSpPr>
          <p:spPr>
            <a:xfrm>
              <a:off x="2467592" y="618934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Connecteur droit 451">
              <a:extLst>
                <a:ext uri="{FF2B5EF4-FFF2-40B4-BE49-F238E27FC236}">
                  <a16:creationId xmlns:a16="http://schemas.microsoft.com/office/drawing/2014/main" id="{3E93A884-89B1-16D9-023F-E0E8944B8D88}"/>
                </a:ext>
              </a:extLst>
            </p:cNvPr>
            <p:cNvCxnSpPr/>
            <p:nvPr/>
          </p:nvCxnSpPr>
          <p:spPr>
            <a:xfrm>
              <a:off x="2810264" y="523305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Connecteur droit 453">
              <a:extLst>
                <a:ext uri="{FF2B5EF4-FFF2-40B4-BE49-F238E27FC236}">
                  <a16:creationId xmlns:a16="http://schemas.microsoft.com/office/drawing/2014/main" id="{26AEF005-FBA8-4843-E629-471821CA7D84}"/>
                </a:ext>
              </a:extLst>
            </p:cNvPr>
            <p:cNvCxnSpPr/>
            <p:nvPr/>
          </p:nvCxnSpPr>
          <p:spPr>
            <a:xfrm>
              <a:off x="2805502" y="5589583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Connecteur droit 454">
              <a:extLst>
                <a:ext uri="{FF2B5EF4-FFF2-40B4-BE49-F238E27FC236}">
                  <a16:creationId xmlns:a16="http://schemas.microsoft.com/office/drawing/2014/main" id="{0159DDD2-3271-028D-7FF9-E06B96736DF0}"/>
                </a:ext>
              </a:extLst>
            </p:cNvPr>
            <p:cNvCxnSpPr/>
            <p:nvPr/>
          </p:nvCxnSpPr>
          <p:spPr>
            <a:xfrm>
              <a:off x="2805502" y="5936413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Connecteur droit 455">
              <a:extLst>
                <a:ext uri="{FF2B5EF4-FFF2-40B4-BE49-F238E27FC236}">
                  <a16:creationId xmlns:a16="http://schemas.microsoft.com/office/drawing/2014/main" id="{4A39D87A-9159-5097-92D2-13780B5E7928}"/>
                </a:ext>
              </a:extLst>
            </p:cNvPr>
            <p:cNvCxnSpPr/>
            <p:nvPr/>
          </p:nvCxnSpPr>
          <p:spPr>
            <a:xfrm>
              <a:off x="2803349" y="6280043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Connecteur droit 456">
              <a:extLst>
                <a:ext uri="{FF2B5EF4-FFF2-40B4-BE49-F238E27FC236}">
                  <a16:creationId xmlns:a16="http://schemas.microsoft.com/office/drawing/2014/main" id="{BE8B6DF8-A380-112F-C844-32C2C271CFD8}"/>
                </a:ext>
              </a:extLst>
            </p:cNvPr>
            <p:cNvCxnSpPr/>
            <p:nvPr/>
          </p:nvCxnSpPr>
          <p:spPr>
            <a:xfrm>
              <a:off x="3148401" y="530841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Connecteur droit 458">
              <a:extLst>
                <a:ext uri="{FF2B5EF4-FFF2-40B4-BE49-F238E27FC236}">
                  <a16:creationId xmlns:a16="http://schemas.microsoft.com/office/drawing/2014/main" id="{18BB8AEC-9E43-59DB-7B0E-692FF71FE620}"/>
                </a:ext>
              </a:extLst>
            </p:cNvPr>
            <p:cNvCxnSpPr/>
            <p:nvPr/>
          </p:nvCxnSpPr>
          <p:spPr>
            <a:xfrm>
              <a:off x="3143639" y="566495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Connecteur droit 459">
              <a:extLst>
                <a:ext uri="{FF2B5EF4-FFF2-40B4-BE49-F238E27FC236}">
                  <a16:creationId xmlns:a16="http://schemas.microsoft.com/office/drawing/2014/main" id="{8F9F888A-7207-5DAF-2506-B318B0CC9EBF}"/>
                </a:ext>
              </a:extLst>
            </p:cNvPr>
            <p:cNvCxnSpPr/>
            <p:nvPr/>
          </p:nvCxnSpPr>
          <p:spPr>
            <a:xfrm>
              <a:off x="3143639" y="602368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Connecteur droit 460">
              <a:extLst>
                <a:ext uri="{FF2B5EF4-FFF2-40B4-BE49-F238E27FC236}">
                  <a16:creationId xmlns:a16="http://schemas.microsoft.com/office/drawing/2014/main" id="{9C722838-B02C-B176-1469-3941C56B41C1}"/>
                </a:ext>
              </a:extLst>
            </p:cNvPr>
            <p:cNvCxnSpPr/>
            <p:nvPr/>
          </p:nvCxnSpPr>
          <p:spPr>
            <a:xfrm>
              <a:off x="3141486" y="635541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Connecteur droit 461">
              <a:extLst>
                <a:ext uri="{FF2B5EF4-FFF2-40B4-BE49-F238E27FC236}">
                  <a16:creationId xmlns:a16="http://schemas.microsoft.com/office/drawing/2014/main" id="{1039BDBE-FCC7-41F3-AF64-AE4E791BFE08}"/>
                </a:ext>
              </a:extLst>
            </p:cNvPr>
            <p:cNvCxnSpPr/>
            <p:nvPr/>
          </p:nvCxnSpPr>
          <p:spPr>
            <a:xfrm>
              <a:off x="3484157" y="539474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Connecteur droit 463">
              <a:extLst>
                <a:ext uri="{FF2B5EF4-FFF2-40B4-BE49-F238E27FC236}">
                  <a16:creationId xmlns:a16="http://schemas.microsoft.com/office/drawing/2014/main" id="{5005D3E4-272D-887D-9218-D478C601C9C5}"/>
                </a:ext>
              </a:extLst>
            </p:cNvPr>
            <p:cNvCxnSpPr/>
            <p:nvPr/>
          </p:nvCxnSpPr>
          <p:spPr>
            <a:xfrm>
              <a:off x="3479395" y="575127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Connecteur droit 464">
              <a:extLst>
                <a:ext uri="{FF2B5EF4-FFF2-40B4-BE49-F238E27FC236}">
                  <a16:creationId xmlns:a16="http://schemas.microsoft.com/office/drawing/2014/main" id="{13CD4BA1-89E5-A8F8-FF5E-0CF71A6B93CA}"/>
                </a:ext>
              </a:extLst>
            </p:cNvPr>
            <p:cNvCxnSpPr/>
            <p:nvPr/>
          </p:nvCxnSpPr>
          <p:spPr>
            <a:xfrm>
              <a:off x="3479395" y="610286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Connecteur droit 465">
              <a:extLst>
                <a:ext uri="{FF2B5EF4-FFF2-40B4-BE49-F238E27FC236}">
                  <a16:creationId xmlns:a16="http://schemas.microsoft.com/office/drawing/2014/main" id="{AB5D055C-4D56-97B4-D3D5-106018303742}"/>
                </a:ext>
              </a:extLst>
            </p:cNvPr>
            <p:cNvCxnSpPr/>
            <p:nvPr/>
          </p:nvCxnSpPr>
          <p:spPr>
            <a:xfrm>
              <a:off x="3477242" y="644173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Connecteur droit 466">
              <a:extLst>
                <a:ext uri="{FF2B5EF4-FFF2-40B4-BE49-F238E27FC236}">
                  <a16:creationId xmlns:a16="http://schemas.microsoft.com/office/drawing/2014/main" id="{0BCC5EFA-8173-F9DA-2BD1-4961688B2F5E}"/>
                </a:ext>
              </a:extLst>
            </p:cNvPr>
            <p:cNvCxnSpPr/>
            <p:nvPr/>
          </p:nvCxnSpPr>
          <p:spPr>
            <a:xfrm>
              <a:off x="3817532" y="549345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Connecteur droit 468">
              <a:extLst>
                <a:ext uri="{FF2B5EF4-FFF2-40B4-BE49-F238E27FC236}">
                  <a16:creationId xmlns:a16="http://schemas.microsoft.com/office/drawing/2014/main" id="{2C485843-238C-C634-D339-A976E952372C}"/>
                </a:ext>
              </a:extLst>
            </p:cNvPr>
            <p:cNvCxnSpPr/>
            <p:nvPr/>
          </p:nvCxnSpPr>
          <p:spPr>
            <a:xfrm>
              <a:off x="3812770" y="584998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Connecteur droit 469">
              <a:extLst>
                <a:ext uri="{FF2B5EF4-FFF2-40B4-BE49-F238E27FC236}">
                  <a16:creationId xmlns:a16="http://schemas.microsoft.com/office/drawing/2014/main" id="{FC62766C-B427-1E4C-C4A2-58D2B5231345}"/>
                </a:ext>
              </a:extLst>
            </p:cNvPr>
            <p:cNvCxnSpPr/>
            <p:nvPr/>
          </p:nvCxnSpPr>
          <p:spPr>
            <a:xfrm>
              <a:off x="3812770" y="620157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Connecteur droit 470">
              <a:extLst>
                <a:ext uri="{FF2B5EF4-FFF2-40B4-BE49-F238E27FC236}">
                  <a16:creationId xmlns:a16="http://schemas.microsoft.com/office/drawing/2014/main" id="{FB25E008-0EBA-74AD-FBDF-F37AE92B3FBF}"/>
                </a:ext>
              </a:extLst>
            </p:cNvPr>
            <p:cNvCxnSpPr/>
            <p:nvPr/>
          </p:nvCxnSpPr>
          <p:spPr>
            <a:xfrm>
              <a:off x="3810617" y="654044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Connecteur droit 471">
              <a:extLst>
                <a:ext uri="{FF2B5EF4-FFF2-40B4-BE49-F238E27FC236}">
                  <a16:creationId xmlns:a16="http://schemas.microsoft.com/office/drawing/2014/main" id="{707D3A7F-664D-A967-79CD-FF4C80139FCA}"/>
                </a:ext>
              </a:extLst>
            </p:cNvPr>
            <p:cNvCxnSpPr/>
            <p:nvPr/>
          </p:nvCxnSpPr>
          <p:spPr>
            <a:xfrm>
              <a:off x="4155670" y="558351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Connecteur droit 473">
              <a:extLst>
                <a:ext uri="{FF2B5EF4-FFF2-40B4-BE49-F238E27FC236}">
                  <a16:creationId xmlns:a16="http://schemas.microsoft.com/office/drawing/2014/main" id="{55F9C4A4-3F1E-32D4-FC1B-BC5E97B0DA87}"/>
                </a:ext>
              </a:extLst>
            </p:cNvPr>
            <p:cNvCxnSpPr/>
            <p:nvPr/>
          </p:nvCxnSpPr>
          <p:spPr>
            <a:xfrm>
              <a:off x="4150908" y="594005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Connecteur droit 474">
              <a:extLst>
                <a:ext uri="{FF2B5EF4-FFF2-40B4-BE49-F238E27FC236}">
                  <a16:creationId xmlns:a16="http://schemas.microsoft.com/office/drawing/2014/main" id="{091815F0-BD32-B66F-1784-B5D83E3AEAFF}"/>
                </a:ext>
              </a:extLst>
            </p:cNvPr>
            <p:cNvCxnSpPr/>
            <p:nvPr/>
          </p:nvCxnSpPr>
          <p:spPr>
            <a:xfrm>
              <a:off x="4150908" y="627497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Connecteur droit 475">
              <a:extLst>
                <a:ext uri="{FF2B5EF4-FFF2-40B4-BE49-F238E27FC236}">
                  <a16:creationId xmlns:a16="http://schemas.microsoft.com/office/drawing/2014/main" id="{B684E43E-7117-4841-434B-584A6648C2C7}"/>
                </a:ext>
              </a:extLst>
            </p:cNvPr>
            <p:cNvCxnSpPr/>
            <p:nvPr/>
          </p:nvCxnSpPr>
          <p:spPr>
            <a:xfrm>
              <a:off x="4148755" y="66305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Connecteur droit 476">
              <a:extLst>
                <a:ext uri="{FF2B5EF4-FFF2-40B4-BE49-F238E27FC236}">
                  <a16:creationId xmlns:a16="http://schemas.microsoft.com/office/drawing/2014/main" id="{B5C3AD79-25D5-CE9F-511E-5F466DAAEB90}"/>
                </a:ext>
              </a:extLst>
            </p:cNvPr>
            <p:cNvCxnSpPr/>
            <p:nvPr/>
          </p:nvCxnSpPr>
          <p:spPr>
            <a:xfrm>
              <a:off x="4493807" y="565853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Connecteur droit 478">
              <a:extLst>
                <a:ext uri="{FF2B5EF4-FFF2-40B4-BE49-F238E27FC236}">
                  <a16:creationId xmlns:a16="http://schemas.microsoft.com/office/drawing/2014/main" id="{8CBB9309-F6CE-E768-0E1C-D19A533C9F98}"/>
                </a:ext>
              </a:extLst>
            </p:cNvPr>
            <p:cNvCxnSpPr/>
            <p:nvPr/>
          </p:nvCxnSpPr>
          <p:spPr>
            <a:xfrm>
              <a:off x="4489045" y="601507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Connecteur droit 479">
              <a:extLst>
                <a:ext uri="{FF2B5EF4-FFF2-40B4-BE49-F238E27FC236}">
                  <a16:creationId xmlns:a16="http://schemas.microsoft.com/office/drawing/2014/main" id="{BDF488B8-1861-540C-4B24-7338202E785B}"/>
                </a:ext>
              </a:extLst>
            </p:cNvPr>
            <p:cNvCxnSpPr/>
            <p:nvPr/>
          </p:nvCxnSpPr>
          <p:spPr>
            <a:xfrm>
              <a:off x="4489045" y="636190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Connecteur droit 480">
              <a:extLst>
                <a:ext uri="{FF2B5EF4-FFF2-40B4-BE49-F238E27FC236}">
                  <a16:creationId xmlns:a16="http://schemas.microsoft.com/office/drawing/2014/main" id="{333D4CD6-E7FE-21E5-36EC-C0FE714D3416}"/>
                </a:ext>
              </a:extLst>
            </p:cNvPr>
            <p:cNvCxnSpPr/>
            <p:nvPr/>
          </p:nvCxnSpPr>
          <p:spPr>
            <a:xfrm>
              <a:off x="4486892" y="670553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Connecteur droit 481">
              <a:extLst>
                <a:ext uri="{FF2B5EF4-FFF2-40B4-BE49-F238E27FC236}">
                  <a16:creationId xmlns:a16="http://schemas.microsoft.com/office/drawing/2014/main" id="{B285C161-90C8-8E29-5F24-FCDEF040DA09}"/>
                </a:ext>
              </a:extLst>
            </p:cNvPr>
            <p:cNvCxnSpPr/>
            <p:nvPr/>
          </p:nvCxnSpPr>
          <p:spPr>
            <a:xfrm>
              <a:off x="4827182" y="574057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Connecteur droit 483">
              <a:extLst>
                <a:ext uri="{FF2B5EF4-FFF2-40B4-BE49-F238E27FC236}">
                  <a16:creationId xmlns:a16="http://schemas.microsoft.com/office/drawing/2014/main" id="{4F3C814B-27D0-5E27-1C7F-01CC29D0C0A9}"/>
                </a:ext>
              </a:extLst>
            </p:cNvPr>
            <p:cNvCxnSpPr/>
            <p:nvPr/>
          </p:nvCxnSpPr>
          <p:spPr>
            <a:xfrm>
              <a:off x="4822420" y="609711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Connecteur droit 484">
              <a:extLst>
                <a:ext uri="{FF2B5EF4-FFF2-40B4-BE49-F238E27FC236}">
                  <a16:creationId xmlns:a16="http://schemas.microsoft.com/office/drawing/2014/main" id="{EA0F7291-3FF4-AC96-CDAA-4CC187A031DF}"/>
                </a:ext>
              </a:extLst>
            </p:cNvPr>
            <p:cNvCxnSpPr/>
            <p:nvPr/>
          </p:nvCxnSpPr>
          <p:spPr>
            <a:xfrm>
              <a:off x="4808134" y="643679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Connecteur droit 485">
              <a:extLst>
                <a:ext uri="{FF2B5EF4-FFF2-40B4-BE49-F238E27FC236}">
                  <a16:creationId xmlns:a16="http://schemas.microsoft.com/office/drawing/2014/main" id="{B1F6EDF8-B9CA-6F15-6BEA-226FE0E3779F}"/>
                </a:ext>
              </a:extLst>
            </p:cNvPr>
            <p:cNvCxnSpPr/>
            <p:nvPr/>
          </p:nvCxnSpPr>
          <p:spPr>
            <a:xfrm>
              <a:off x="4820267" y="678757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Connecteur droit 486">
              <a:extLst>
                <a:ext uri="{FF2B5EF4-FFF2-40B4-BE49-F238E27FC236}">
                  <a16:creationId xmlns:a16="http://schemas.microsoft.com/office/drawing/2014/main" id="{FD8240DF-FDF6-451C-456D-85029CB28C87}"/>
                </a:ext>
              </a:extLst>
            </p:cNvPr>
            <p:cNvCxnSpPr/>
            <p:nvPr/>
          </p:nvCxnSpPr>
          <p:spPr>
            <a:xfrm>
              <a:off x="5153413" y="590964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Connecteur droit 488">
              <a:extLst>
                <a:ext uri="{FF2B5EF4-FFF2-40B4-BE49-F238E27FC236}">
                  <a16:creationId xmlns:a16="http://schemas.microsoft.com/office/drawing/2014/main" id="{1DA30A2A-B993-46E8-7B1C-87653ECCA9D2}"/>
                </a:ext>
              </a:extLst>
            </p:cNvPr>
            <p:cNvCxnSpPr/>
            <p:nvPr/>
          </p:nvCxnSpPr>
          <p:spPr>
            <a:xfrm>
              <a:off x="5148651" y="626617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Connecteur droit 489">
              <a:extLst>
                <a:ext uri="{FF2B5EF4-FFF2-40B4-BE49-F238E27FC236}">
                  <a16:creationId xmlns:a16="http://schemas.microsoft.com/office/drawing/2014/main" id="{50776407-9EDB-4FD3-C9C1-69F57A97C3C6}"/>
                </a:ext>
              </a:extLst>
            </p:cNvPr>
            <p:cNvCxnSpPr/>
            <p:nvPr/>
          </p:nvCxnSpPr>
          <p:spPr>
            <a:xfrm>
              <a:off x="5148651" y="6608246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Connecteur droit 490">
              <a:extLst>
                <a:ext uri="{FF2B5EF4-FFF2-40B4-BE49-F238E27FC236}">
                  <a16:creationId xmlns:a16="http://schemas.microsoft.com/office/drawing/2014/main" id="{D32DF18D-3D8A-F191-1F41-AE058BA78E6D}"/>
                </a:ext>
              </a:extLst>
            </p:cNvPr>
            <p:cNvCxnSpPr/>
            <p:nvPr/>
          </p:nvCxnSpPr>
          <p:spPr>
            <a:xfrm>
              <a:off x="5146498" y="6956639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Connecteur droit 491">
              <a:extLst>
                <a:ext uri="{FF2B5EF4-FFF2-40B4-BE49-F238E27FC236}">
                  <a16:creationId xmlns:a16="http://schemas.microsoft.com/office/drawing/2014/main" id="{1A9F3574-4C2A-4CDE-CFB1-840BB85835DB}"/>
                </a:ext>
              </a:extLst>
            </p:cNvPr>
            <p:cNvCxnSpPr/>
            <p:nvPr/>
          </p:nvCxnSpPr>
          <p:spPr>
            <a:xfrm>
              <a:off x="5472500" y="607084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Connecteur droit 493">
              <a:extLst>
                <a:ext uri="{FF2B5EF4-FFF2-40B4-BE49-F238E27FC236}">
                  <a16:creationId xmlns:a16="http://schemas.microsoft.com/office/drawing/2014/main" id="{4B17ECC0-127C-33C3-C5DB-2FED0040F02F}"/>
                </a:ext>
              </a:extLst>
            </p:cNvPr>
            <p:cNvCxnSpPr/>
            <p:nvPr/>
          </p:nvCxnSpPr>
          <p:spPr>
            <a:xfrm>
              <a:off x="5467738" y="642738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Connecteur droit 494">
              <a:extLst>
                <a:ext uri="{FF2B5EF4-FFF2-40B4-BE49-F238E27FC236}">
                  <a16:creationId xmlns:a16="http://schemas.microsoft.com/office/drawing/2014/main" id="{3C511E72-42A3-781D-8724-12070C83C32A}"/>
                </a:ext>
              </a:extLst>
            </p:cNvPr>
            <p:cNvCxnSpPr/>
            <p:nvPr/>
          </p:nvCxnSpPr>
          <p:spPr>
            <a:xfrm>
              <a:off x="5467738" y="6769447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Connecteur droit 495">
              <a:extLst>
                <a:ext uri="{FF2B5EF4-FFF2-40B4-BE49-F238E27FC236}">
                  <a16:creationId xmlns:a16="http://schemas.microsoft.com/office/drawing/2014/main" id="{E7F3DD93-3EFF-B7A8-0CE5-8898304D98CC}"/>
                </a:ext>
              </a:extLst>
            </p:cNvPr>
            <p:cNvCxnSpPr/>
            <p:nvPr/>
          </p:nvCxnSpPr>
          <p:spPr>
            <a:xfrm>
              <a:off x="5465585" y="7117840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Connecteur droit 496">
              <a:extLst>
                <a:ext uri="{FF2B5EF4-FFF2-40B4-BE49-F238E27FC236}">
                  <a16:creationId xmlns:a16="http://schemas.microsoft.com/office/drawing/2014/main" id="{10955F8A-D83E-AC77-9687-BE77449AD820}"/>
                </a:ext>
              </a:extLst>
            </p:cNvPr>
            <p:cNvCxnSpPr/>
            <p:nvPr/>
          </p:nvCxnSpPr>
          <p:spPr>
            <a:xfrm>
              <a:off x="5786825" y="6242671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Connecteur droit 498">
              <a:extLst>
                <a:ext uri="{FF2B5EF4-FFF2-40B4-BE49-F238E27FC236}">
                  <a16:creationId xmlns:a16="http://schemas.microsoft.com/office/drawing/2014/main" id="{2C8BD7CA-115D-C42C-9C56-270F630FC0C2}"/>
                </a:ext>
              </a:extLst>
            </p:cNvPr>
            <p:cNvCxnSpPr/>
            <p:nvPr/>
          </p:nvCxnSpPr>
          <p:spPr>
            <a:xfrm>
              <a:off x="5782063" y="659920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Connecteur droit 499">
              <a:extLst>
                <a:ext uri="{FF2B5EF4-FFF2-40B4-BE49-F238E27FC236}">
                  <a16:creationId xmlns:a16="http://schemas.microsoft.com/office/drawing/2014/main" id="{47337C51-4A88-69CE-752A-85328FEACD85}"/>
                </a:ext>
              </a:extLst>
            </p:cNvPr>
            <p:cNvCxnSpPr/>
            <p:nvPr/>
          </p:nvCxnSpPr>
          <p:spPr>
            <a:xfrm>
              <a:off x="5782063" y="692698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Connecteur droit 500">
              <a:extLst>
                <a:ext uri="{FF2B5EF4-FFF2-40B4-BE49-F238E27FC236}">
                  <a16:creationId xmlns:a16="http://schemas.microsoft.com/office/drawing/2014/main" id="{C0FD0293-0203-6870-2626-1208831D5D75}"/>
                </a:ext>
              </a:extLst>
            </p:cNvPr>
            <p:cNvCxnSpPr/>
            <p:nvPr/>
          </p:nvCxnSpPr>
          <p:spPr>
            <a:xfrm>
              <a:off x="5779910" y="7289664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Connecteur droit 501">
              <a:extLst>
                <a:ext uri="{FF2B5EF4-FFF2-40B4-BE49-F238E27FC236}">
                  <a16:creationId xmlns:a16="http://schemas.microsoft.com/office/drawing/2014/main" id="{7A1D4A63-65A2-7096-03E9-92E0DA6AA7A0}"/>
                </a:ext>
              </a:extLst>
            </p:cNvPr>
            <p:cNvCxnSpPr/>
            <p:nvPr/>
          </p:nvCxnSpPr>
          <p:spPr>
            <a:xfrm>
              <a:off x="6117819" y="6412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Connecteur droit 503">
              <a:extLst>
                <a:ext uri="{FF2B5EF4-FFF2-40B4-BE49-F238E27FC236}">
                  <a16:creationId xmlns:a16="http://schemas.microsoft.com/office/drawing/2014/main" id="{96EE3B82-B7C3-B1A7-8AA7-C3448E81F9FC}"/>
                </a:ext>
              </a:extLst>
            </p:cNvPr>
            <p:cNvCxnSpPr/>
            <p:nvPr/>
          </p:nvCxnSpPr>
          <p:spPr>
            <a:xfrm>
              <a:off x="6113057" y="6769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Connecteur droit 504">
              <a:extLst>
                <a:ext uri="{FF2B5EF4-FFF2-40B4-BE49-F238E27FC236}">
                  <a16:creationId xmlns:a16="http://schemas.microsoft.com/office/drawing/2014/main" id="{C07F5CAD-34EC-CB59-0F06-4FD623D37658}"/>
                </a:ext>
              </a:extLst>
            </p:cNvPr>
            <p:cNvCxnSpPr/>
            <p:nvPr/>
          </p:nvCxnSpPr>
          <p:spPr>
            <a:xfrm>
              <a:off x="6113057" y="70948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Connecteur droit 505">
              <a:extLst>
                <a:ext uri="{FF2B5EF4-FFF2-40B4-BE49-F238E27FC236}">
                  <a16:creationId xmlns:a16="http://schemas.microsoft.com/office/drawing/2014/main" id="{348C9EAF-2FE6-7C7C-A7A2-757050996866}"/>
                </a:ext>
              </a:extLst>
            </p:cNvPr>
            <p:cNvCxnSpPr/>
            <p:nvPr/>
          </p:nvCxnSpPr>
          <p:spPr>
            <a:xfrm>
              <a:off x="6110904" y="7459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Connecteur droit 506">
              <a:extLst>
                <a:ext uri="{FF2B5EF4-FFF2-40B4-BE49-F238E27FC236}">
                  <a16:creationId xmlns:a16="http://schemas.microsoft.com/office/drawing/2014/main" id="{B05923A6-DCF0-A976-4213-48BE12B2EA69}"/>
                </a:ext>
              </a:extLst>
            </p:cNvPr>
            <p:cNvCxnSpPr/>
            <p:nvPr/>
          </p:nvCxnSpPr>
          <p:spPr>
            <a:xfrm>
              <a:off x="6570256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Connecteur droit 508">
              <a:extLst>
                <a:ext uri="{FF2B5EF4-FFF2-40B4-BE49-F238E27FC236}">
                  <a16:creationId xmlns:a16="http://schemas.microsoft.com/office/drawing/2014/main" id="{028CBE3B-1AB8-A1F9-2D88-D83D85E22927}"/>
                </a:ext>
              </a:extLst>
            </p:cNvPr>
            <p:cNvCxnSpPr/>
            <p:nvPr/>
          </p:nvCxnSpPr>
          <p:spPr>
            <a:xfrm>
              <a:off x="6565494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Connecteur droit 509">
              <a:extLst>
                <a:ext uri="{FF2B5EF4-FFF2-40B4-BE49-F238E27FC236}">
                  <a16:creationId xmlns:a16="http://schemas.microsoft.com/office/drawing/2014/main" id="{FEF04A17-8A26-92D4-5B0A-2419626F82BA}"/>
                </a:ext>
              </a:extLst>
            </p:cNvPr>
            <p:cNvCxnSpPr/>
            <p:nvPr/>
          </p:nvCxnSpPr>
          <p:spPr>
            <a:xfrm>
              <a:off x="6565494" y="719569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Connecteur droit 510">
              <a:extLst>
                <a:ext uri="{FF2B5EF4-FFF2-40B4-BE49-F238E27FC236}">
                  <a16:creationId xmlns:a16="http://schemas.microsoft.com/office/drawing/2014/main" id="{3877DA19-B2D6-5751-0404-0D61B72BD7A5}"/>
                </a:ext>
              </a:extLst>
            </p:cNvPr>
            <p:cNvCxnSpPr/>
            <p:nvPr/>
          </p:nvCxnSpPr>
          <p:spPr>
            <a:xfrm>
              <a:off x="6563341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Connecteur droit 511">
              <a:extLst>
                <a:ext uri="{FF2B5EF4-FFF2-40B4-BE49-F238E27FC236}">
                  <a16:creationId xmlns:a16="http://schemas.microsoft.com/office/drawing/2014/main" id="{361131AD-6F85-C044-928D-D1A8B1842FFA}"/>
                </a:ext>
              </a:extLst>
            </p:cNvPr>
            <p:cNvCxnSpPr/>
            <p:nvPr/>
          </p:nvCxnSpPr>
          <p:spPr>
            <a:xfrm>
              <a:off x="6922681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Connecteur droit 513">
              <a:extLst>
                <a:ext uri="{FF2B5EF4-FFF2-40B4-BE49-F238E27FC236}">
                  <a16:creationId xmlns:a16="http://schemas.microsoft.com/office/drawing/2014/main" id="{0B839CA0-FFC0-EB0C-0B15-004B4FE43CF2}"/>
                </a:ext>
              </a:extLst>
            </p:cNvPr>
            <p:cNvCxnSpPr/>
            <p:nvPr/>
          </p:nvCxnSpPr>
          <p:spPr>
            <a:xfrm>
              <a:off x="6917919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Connecteur droit 514">
              <a:extLst>
                <a:ext uri="{FF2B5EF4-FFF2-40B4-BE49-F238E27FC236}">
                  <a16:creationId xmlns:a16="http://schemas.microsoft.com/office/drawing/2014/main" id="{38DACC82-9CE0-B01D-72A3-1E620424BC33}"/>
                </a:ext>
              </a:extLst>
            </p:cNvPr>
            <p:cNvCxnSpPr/>
            <p:nvPr/>
          </p:nvCxnSpPr>
          <p:spPr>
            <a:xfrm>
              <a:off x="6917919" y="719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Connecteur droit 515">
              <a:extLst>
                <a:ext uri="{FF2B5EF4-FFF2-40B4-BE49-F238E27FC236}">
                  <a16:creationId xmlns:a16="http://schemas.microsoft.com/office/drawing/2014/main" id="{365AA1AD-5D4C-2C5E-22D6-2A81FFE33972}"/>
                </a:ext>
              </a:extLst>
            </p:cNvPr>
            <p:cNvCxnSpPr/>
            <p:nvPr/>
          </p:nvCxnSpPr>
          <p:spPr>
            <a:xfrm>
              <a:off x="6915766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Connecteur droit 516">
              <a:extLst>
                <a:ext uri="{FF2B5EF4-FFF2-40B4-BE49-F238E27FC236}">
                  <a16:creationId xmlns:a16="http://schemas.microsoft.com/office/drawing/2014/main" id="{693ABA2B-746C-2747-9E1A-2CC78795402D}"/>
                </a:ext>
              </a:extLst>
            </p:cNvPr>
            <p:cNvCxnSpPr/>
            <p:nvPr/>
          </p:nvCxnSpPr>
          <p:spPr>
            <a:xfrm>
              <a:off x="7270343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Connecteur droit 518">
              <a:extLst>
                <a:ext uri="{FF2B5EF4-FFF2-40B4-BE49-F238E27FC236}">
                  <a16:creationId xmlns:a16="http://schemas.microsoft.com/office/drawing/2014/main" id="{43BC84FA-FC52-C6F2-4519-5856ABC29298}"/>
                </a:ext>
              </a:extLst>
            </p:cNvPr>
            <p:cNvCxnSpPr/>
            <p:nvPr/>
          </p:nvCxnSpPr>
          <p:spPr>
            <a:xfrm>
              <a:off x="7265581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Connecteur droit 519">
              <a:extLst>
                <a:ext uri="{FF2B5EF4-FFF2-40B4-BE49-F238E27FC236}">
                  <a16:creationId xmlns:a16="http://schemas.microsoft.com/office/drawing/2014/main" id="{E4256607-D329-4850-0CE3-6F986976383D}"/>
                </a:ext>
              </a:extLst>
            </p:cNvPr>
            <p:cNvCxnSpPr/>
            <p:nvPr/>
          </p:nvCxnSpPr>
          <p:spPr>
            <a:xfrm>
              <a:off x="7265581" y="719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Connecteur droit 520">
              <a:extLst>
                <a:ext uri="{FF2B5EF4-FFF2-40B4-BE49-F238E27FC236}">
                  <a16:creationId xmlns:a16="http://schemas.microsoft.com/office/drawing/2014/main" id="{38D537E5-D144-E5DC-37C3-61AEEB3C716A}"/>
                </a:ext>
              </a:extLst>
            </p:cNvPr>
            <p:cNvCxnSpPr/>
            <p:nvPr/>
          </p:nvCxnSpPr>
          <p:spPr>
            <a:xfrm>
              <a:off x="7263428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Connecteur droit 521">
              <a:extLst>
                <a:ext uri="{FF2B5EF4-FFF2-40B4-BE49-F238E27FC236}">
                  <a16:creationId xmlns:a16="http://schemas.microsoft.com/office/drawing/2014/main" id="{6C01FE0D-AB94-D704-3A67-A90BE0D3F82E}"/>
                </a:ext>
              </a:extLst>
            </p:cNvPr>
            <p:cNvCxnSpPr/>
            <p:nvPr/>
          </p:nvCxnSpPr>
          <p:spPr>
            <a:xfrm>
              <a:off x="7618005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Connecteur droit 523">
              <a:extLst>
                <a:ext uri="{FF2B5EF4-FFF2-40B4-BE49-F238E27FC236}">
                  <a16:creationId xmlns:a16="http://schemas.microsoft.com/office/drawing/2014/main" id="{34F44579-392F-C6DD-2396-6C38D6EA758D}"/>
                </a:ext>
              </a:extLst>
            </p:cNvPr>
            <p:cNvCxnSpPr/>
            <p:nvPr/>
          </p:nvCxnSpPr>
          <p:spPr>
            <a:xfrm>
              <a:off x="7613243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Connecteur droit 524">
              <a:extLst>
                <a:ext uri="{FF2B5EF4-FFF2-40B4-BE49-F238E27FC236}">
                  <a16:creationId xmlns:a16="http://schemas.microsoft.com/office/drawing/2014/main" id="{20A0E0E0-6D9F-9A8C-F685-532DF16EA338}"/>
                </a:ext>
              </a:extLst>
            </p:cNvPr>
            <p:cNvCxnSpPr/>
            <p:nvPr/>
          </p:nvCxnSpPr>
          <p:spPr>
            <a:xfrm>
              <a:off x="7613243" y="719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Connecteur droit 525">
              <a:extLst>
                <a:ext uri="{FF2B5EF4-FFF2-40B4-BE49-F238E27FC236}">
                  <a16:creationId xmlns:a16="http://schemas.microsoft.com/office/drawing/2014/main" id="{AB8C1656-F33D-FCA1-1316-D7243CAC5565}"/>
                </a:ext>
              </a:extLst>
            </p:cNvPr>
            <p:cNvCxnSpPr/>
            <p:nvPr/>
          </p:nvCxnSpPr>
          <p:spPr>
            <a:xfrm>
              <a:off x="7611090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Connecteur droit 537">
              <a:extLst>
                <a:ext uri="{FF2B5EF4-FFF2-40B4-BE49-F238E27FC236}">
                  <a16:creationId xmlns:a16="http://schemas.microsoft.com/office/drawing/2014/main" id="{0DA24493-F7FB-49C0-D6E8-E3844136463A}"/>
                </a:ext>
              </a:extLst>
            </p:cNvPr>
            <p:cNvCxnSpPr/>
            <p:nvPr/>
          </p:nvCxnSpPr>
          <p:spPr>
            <a:xfrm>
              <a:off x="7970430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Connecteur droit 539">
              <a:extLst>
                <a:ext uri="{FF2B5EF4-FFF2-40B4-BE49-F238E27FC236}">
                  <a16:creationId xmlns:a16="http://schemas.microsoft.com/office/drawing/2014/main" id="{3485A01B-868F-C7A0-3B59-1BF34F39D47F}"/>
                </a:ext>
              </a:extLst>
            </p:cNvPr>
            <p:cNvCxnSpPr/>
            <p:nvPr/>
          </p:nvCxnSpPr>
          <p:spPr>
            <a:xfrm>
              <a:off x="7965668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Connecteur droit 540">
              <a:extLst>
                <a:ext uri="{FF2B5EF4-FFF2-40B4-BE49-F238E27FC236}">
                  <a16:creationId xmlns:a16="http://schemas.microsoft.com/office/drawing/2014/main" id="{A37C2C18-51E6-F036-43C7-E1899983985F}"/>
                </a:ext>
              </a:extLst>
            </p:cNvPr>
            <p:cNvCxnSpPr/>
            <p:nvPr/>
          </p:nvCxnSpPr>
          <p:spPr>
            <a:xfrm>
              <a:off x="7965668" y="719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Connecteur droit 541">
              <a:extLst>
                <a:ext uri="{FF2B5EF4-FFF2-40B4-BE49-F238E27FC236}">
                  <a16:creationId xmlns:a16="http://schemas.microsoft.com/office/drawing/2014/main" id="{914C6381-FCF5-F5CD-E0CB-958505DEFF51}"/>
                </a:ext>
              </a:extLst>
            </p:cNvPr>
            <p:cNvCxnSpPr/>
            <p:nvPr/>
          </p:nvCxnSpPr>
          <p:spPr>
            <a:xfrm>
              <a:off x="7963515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Connecteur droit 542">
              <a:extLst>
                <a:ext uri="{FF2B5EF4-FFF2-40B4-BE49-F238E27FC236}">
                  <a16:creationId xmlns:a16="http://schemas.microsoft.com/office/drawing/2014/main" id="{280A684F-2009-B107-4D74-688CC167C136}"/>
                </a:ext>
              </a:extLst>
            </p:cNvPr>
            <p:cNvCxnSpPr/>
            <p:nvPr/>
          </p:nvCxnSpPr>
          <p:spPr>
            <a:xfrm>
              <a:off x="8318092" y="6520905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5" name="Connecteur droit 544">
              <a:extLst>
                <a:ext uri="{FF2B5EF4-FFF2-40B4-BE49-F238E27FC236}">
                  <a16:creationId xmlns:a16="http://schemas.microsoft.com/office/drawing/2014/main" id="{0695B33C-784F-F3C1-FA15-19A553214ADE}"/>
                </a:ext>
              </a:extLst>
            </p:cNvPr>
            <p:cNvCxnSpPr/>
            <p:nvPr/>
          </p:nvCxnSpPr>
          <p:spPr>
            <a:xfrm>
              <a:off x="8313330" y="687743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Connecteur droit 545">
              <a:extLst>
                <a:ext uri="{FF2B5EF4-FFF2-40B4-BE49-F238E27FC236}">
                  <a16:creationId xmlns:a16="http://schemas.microsoft.com/office/drawing/2014/main" id="{F0A0E8D9-E878-843F-FAAF-1317DD0C5503}"/>
                </a:ext>
              </a:extLst>
            </p:cNvPr>
            <p:cNvCxnSpPr/>
            <p:nvPr/>
          </p:nvCxnSpPr>
          <p:spPr>
            <a:xfrm>
              <a:off x="8313330" y="7193312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Connecteur droit 546">
              <a:extLst>
                <a:ext uri="{FF2B5EF4-FFF2-40B4-BE49-F238E27FC236}">
                  <a16:creationId xmlns:a16="http://schemas.microsoft.com/office/drawing/2014/main" id="{7CF2AF48-56C9-4D7A-424B-14DA0027D645}"/>
                </a:ext>
              </a:extLst>
            </p:cNvPr>
            <p:cNvCxnSpPr/>
            <p:nvPr/>
          </p:nvCxnSpPr>
          <p:spPr>
            <a:xfrm>
              <a:off x="8311177" y="7567898"/>
              <a:ext cx="576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3" name="Groupe 552">
              <a:extLst>
                <a:ext uri="{FF2B5EF4-FFF2-40B4-BE49-F238E27FC236}">
                  <a16:creationId xmlns:a16="http://schemas.microsoft.com/office/drawing/2014/main" id="{10EE3754-0AC3-1886-20AA-F4D67B3CCB0F}"/>
                </a:ext>
              </a:extLst>
            </p:cNvPr>
            <p:cNvGrpSpPr/>
            <p:nvPr/>
          </p:nvGrpSpPr>
          <p:grpSpPr>
            <a:xfrm>
              <a:off x="1680331" y="4820315"/>
              <a:ext cx="898563" cy="115720"/>
              <a:chOff x="1680331" y="4820315"/>
              <a:chExt cx="898563" cy="115720"/>
            </a:xfrm>
          </p:grpSpPr>
          <p:cxnSp>
            <p:nvCxnSpPr>
              <p:cNvPr id="549" name="Connecteur droit 548">
                <a:extLst>
                  <a:ext uri="{FF2B5EF4-FFF2-40B4-BE49-F238E27FC236}">
                    <a16:creationId xmlns:a16="http://schemas.microsoft.com/office/drawing/2014/main" id="{AB34E058-4B95-D1DC-459A-F89F1AA1BCE9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0" name="Connecteur droit 549">
                <a:extLst>
                  <a:ext uri="{FF2B5EF4-FFF2-40B4-BE49-F238E27FC236}">
                    <a16:creationId xmlns:a16="http://schemas.microsoft.com/office/drawing/2014/main" id="{F1F49E14-E6F3-A793-E9B4-C0E6B7FAA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4" name="Groupe 553">
              <a:extLst>
                <a:ext uri="{FF2B5EF4-FFF2-40B4-BE49-F238E27FC236}">
                  <a16:creationId xmlns:a16="http://schemas.microsoft.com/office/drawing/2014/main" id="{5D743D0F-C255-480E-3125-D2B3E675B8A7}"/>
                </a:ext>
              </a:extLst>
            </p:cNvPr>
            <p:cNvGrpSpPr/>
            <p:nvPr/>
          </p:nvGrpSpPr>
          <p:grpSpPr>
            <a:xfrm>
              <a:off x="1691617" y="4723108"/>
              <a:ext cx="898563" cy="115720"/>
              <a:chOff x="1680331" y="4820315"/>
              <a:chExt cx="898563" cy="115720"/>
            </a:xfrm>
          </p:grpSpPr>
          <p:cxnSp>
            <p:nvCxnSpPr>
              <p:cNvPr id="555" name="Connecteur droit 554">
                <a:extLst>
                  <a:ext uri="{FF2B5EF4-FFF2-40B4-BE49-F238E27FC236}">
                    <a16:creationId xmlns:a16="http://schemas.microsoft.com/office/drawing/2014/main" id="{4F495BDB-342B-EBA6-8CE7-C018C0FF6F39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6" name="Connecteur droit 555">
                <a:extLst>
                  <a:ext uri="{FF2B5EF4-FFF2-40B4-BE49-F238E27FC236}">
                    <a16:creationId xmlns:a16="http://schemas.microsoft.com/office/drawing/2014/main" id="{A8B2393B-04F3-3153-4427-06DD473CC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7" name="Groupe 556">
              <a:extLst>
                <a:ext uri="{FF2B5EF4-FFF2-40B4-BE49-F238E27FC236}">
                  <a16:creationId xmlns:a16="http://schemas.microsoft.com/office/drawing/2014/main" id="{FDC6E8F9-1C0A-0AB4-A8B1-1CB077FA22B1}"/>
                </a:ext>
              </a:extLst>
            </p:cNvPr>
            <p:cNvGrpSpPr/>
            <p:nvPr/>
          </p:nvGrpSpPr>
          <p:grpSpPr>
            <a:xfrm>
              <a:off x="1701985" y="4643052"/>
              <a:ext cx="898563" cy="115720"/>
              <a:chOff x="1680331" y="4820315"/>
              <a:chExt cx="898563" cy="115720"/>
            </a:xfrm>
          </p:grpSpPr>
          <p:cxnSp>
            <p:nvCxnSpPr>
              <p:cNvPr id="558" name="Connecteur droit 557">
                <a:extLst>
                  <a:ext uri="{FF2B5EF4-FFF2-40B4-BE49-F238E27FC236}">
                    <a16:creationId xmlns:a16="http://schemas.microsoft.com/office/drawing/2014/main" id="{1F0E7FF7-0732-B386-E958-F4B21332EE1D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9" name="Connecteur droit 558">
                <a:extLst>
                  <a:ext uri="{FF2B5EF4-FFF2-40B4-BE49-F238E27FC236}">
                    <a16:creationId xmlns:a16="http://schemas.microsoft.com/office/drawing/2014/main" id="{AD2CC8BA-98E9-B9ED-85FB-7F4F19E037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7" name="Groupe 286">
              <a:extLst>
                <a:ext uri="{FF2B5EF4-FFF2-40B4-BE49-F238E27FC236}">
                  <a16:creationId xmlns:a16="http://schemas.microsoft.com/office/drawing/2014/main" id="{DE424E50-1564-C514-A630-141F2717D061}"/>
                </a:ext>
              </a:extLst>
            </p:cNvPr>
            <p:cNvGrpSpPr/>
            <p:nvPr/>
          </p:nvGrpSpPr>
          <p:grpSpPr>
            <a:xfrm>
              <a:off x="1438402" y="4617917"/>
              <a:ext cx="709862" cy="234058"/>
              <a:chOff x="1448625" y="6460331"/>
              <a:chExt cx="709862" cy="234058"/>
            </a:xfrm>
          </p:grpSpPr>
          <p:grpSp>
            <p:nvGrpSpPr>
              <p:cNvPr id="288" name="Groupe 287">
                <a:extLst>
                  <a:ext uri="{FF2B5EF4-FFF2-40B4-BE49-F238E27FC236}">
                    <a16:creationId xmlns:a16="http://schemas.microsoft.com/office/drawing/2014/main" id="{E7FF1A78-EC82-73C7-468E-9E109A1C2575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291" name="Connecteur droit 290">
                  <a:extLst>
                    <a:ext uri="{FF2B5EF4-FFF2-40B4-BE49-F238E27FC236}">
                      <a16:creationId xmlns:a16="http://schemas.microsoft.com/office/drawing/2014/main" id="{45DF6459-ABFE-02BE-75E6-3EBE2C4CCDCA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Connecteur droit 291">
                  <a:extLst>
                    <a:ext uri="{FF2B5EF4-FFF2-40B4-BE49-F238E27FC236}">
                      <a16:creationId xmlns:a16="http://schemas.microsoft.com/office/drawing/2014/main" id="{85E71C46-A641-CA42-24BD-981B6E0AAEB8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Connecteur droit 292">
                  <a:extLst>
                    <a:ext uri="{FF2B5EF4-FFF2-40B4-BE49-F238E27FC236}">
                      <a16:creationId xmlns:a16="http://schemas.microsoft.com/office/drawing/2014/main" id="{76DE72A2-C3B9-9428-DD33-62FE59F49088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Connecteur droit 293">
                  <a:extLst>
                    <a:ext uri="{FF2B5EF4-FFF2-40B4-BE49-F238E27FC236}">
                      <a16:creationId xmlns:a16="http://schemas.microsoft.com/office/drawing/2014/main" id="{615E44F7-9DCF-05F8-AAAC-2B8E56B4FA71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Connecteur droit 294">
                  <a:extLst>
                    <a:ext uri="{FF2B5EF4-FFF2-40B4-BE49-F238E27FC236}">
                      <a16:creationId xmlns:a16="http://schemas.microsoft.com/office/drawing/2014/main" id="{E65D6D9B-9CA7-FC73-8604-A4FFCE3DB976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Connecteur droit 295">
                  <a:extLst>
                    <a:ext uri="{FF2B5EF4-FFF2-40B4-BE49-F238E27FC236}">
                      <a16:creationId xmlns:a16="http://schemas.microsoft.com/office/drawing/2014/main" id="{87C73286-B565-91D4-96B9-75F5D9BCC985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Connecteur droit 296">
                  <a:extLst>
                    <a:ext uri="{FF2B5EF4-FFF2-40B4-BE49-F238E27FC236}">
                      <a16:creationId xmlns:a16="http://schemas.microsoft.com/office/drawing/2014/main" id="{B4964D3E-F343-7589-79F0-D845D2E87A2F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Connecteur droit 297">
                  <a:extLst>
                    <a:ext uri="{FF2B5EF4-FFF2-40B4-BE49-F238E27FC236}">
                      <a16:creationId xmlns:a16="http://schemas.microsoft.com/office/drawing/2014/main" id="{93101F64-514B-CFFD-D728-523F9084BBDC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Connecteur droit 298">
                  <a:extLst>
                    <a:ext uri="{FF2B5EF4-FFF2-40B4-BE49-F238E27FC236}">
                      <a16:creationId xmlns:a16="http://schemas.microsoft.com/office/drawing/2014/main" id="{9DEDD0B4-BF09-1E4D-2AA4-A0C716703839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9" name="Connecteur droit 288">
                <a:extLst>
                  <a:ext uri="{FF2B5EF4-FFF2-40B4-BE49-F238E27FC236}">
                    <a16:creationId xmlns:a16="http://schemas.microsoft.com/office/drawing/2014/main" id="{6C254EF7-5730-3B9B-2C39-79231CE2BB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Connecteur droit 289">
                <a:extLst>
                  <a:ext uri="{FF2B5EF4-FFF2-40B4-BE49-F238E27FC236}">
                    <a16:creationId xmlns:a16="http://schemas.microsoft.com/office/drawing/2014/main" id="{1BA773D2-0FAC-F2C8-6D07-EED0AAB45A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0" name="Groupe 299">
              <a:extLst>
                <a:ext uri="{FF2B5EF4-FFF2-40B4-BE49-F238E27FC236}">
                  <a16:creationId xmlns:a16="http://schemas.microsoft.com/office/drawing/2014/main" id="{F2C3D1B1-1581-80CF-63D5-91A131549D20}"/>
                </a:ext>
              </a:extLst>
            </p:cNvPr>
            <p:cNvGrpSpPr/>
            <p:nvPr/>
          </p:nvGrpSpPr>
          <p:grpSpPr>
            <a:xfrm>
              <a:off x="2148264" y="4672086"/>
              <a:ext cx="709862" cy="315993"/>
              <a:chOff x="2161178" y="6513229"/>
              <a:chExt cx="709862" cy="315993"/>
            </a:xfrm>
          </p:grpSpPr>
          <p:grpSp>
            <p:nvGrpSpPr>
              <p:cNvPr id="301" name="Groupe 300">
                <a:extLst>
                  <a:ext uri="{FF2B5EF4-FFF2-40B4-BE49-F238E27FC236}">
                    <a16:creationId xmlns:a16="http://schemas.microsoft.com/office/drawing/2014/main" id="{633DF937-AAFB-D82C-3C41-01C64310B442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304" name="Connecteur droit 303">
                  <a:extLst>
                    <a:ext uri="{FF2B5EF4-FFF2-40B4-BE49-F238E27FC236}">
                      <a16:creationId xmlns:a16="http://schemas.microsoft.com/office/drawing/2014/main" id="{F7F4CC45-3F92-AB43-003D-41088178AF4B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Connecteur droit 304">
                  <a:extLst>
                    <a:ext uri="{FF2B5EF4-FFF2-40B4-BE49-F238E27FC236}">
                      <a16:creationId xmlns:a16="http://schemas.microsoft.com/office/drawing/2014/main" id="{9FDD33F3-A0BF-E394-C101-F4590814D980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Connecteur droit 305">
                  <a:extLst>
                    <a:ext uri="{FF2B5EF4-FFF2-40B4-BE49-F238E27FC236}">
                      <a16:creationId xmlns:a16="http://schemas.microsoft.com/office/drawing/2014/main" id="{0069E9EE-454B-F85F-8881-1396900E23C8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Connecteur droit 306">
                  <a:extLst>
                    <a:ext uri="{FF2B5EF4-FFF2-40B4-BE49-F238E27FC236}">
                      <a16:creationId xmlns:a16="http://schemas.microsoft.com/office/drawing/2014/main" id="{33E1A05F-038D-7A9D-0EE0-B5165F9F4437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Connecteur droit 307">
                  <a:extLst>
                    <a:ext uri="{FF2B5EF4-FFF2-40B4-BE49-F238E27FC236}">
                      <a16:creationId xmlns:a16="http://schemas.microsoft.com/office/drawing/2014/main" id="{B6524AE7-36F9-EF91-6715-6D84923EDC4D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Connecteur droit 308">
                  <a:extLst>
                    <a:ext uri="{FF2B5EF4-FFF2-40B4-BE49-F238E27FC236}">
                      <a16:creationId xmlns:a16="http://schemas.microsoft.com/office/drawing/2014/main" id="{7B0379A6-C983-8467-F8AC-D96B1DCA063C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Connecteur droit 309">
                  <a:extLst>
                    <a:ext uri="{FF2B5EF4-FFF2-40B4-BE49-F238E27FC236}">
                      <a16:creationId xmlns:a16="http://schemas.microsoft.com/office/drawing/2014/main" id="{B92EBE94-6232-DC59-85EF-825BE40002F6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Connecteur droit 310">
                  <a:extLst>
                    <a:ext uri="{FF2B5EF4-FFF2-40B4-BE49-F238E27FC236}">
                      <a16:creationId xmlns:a16="http://schemas.microsoft.com/office/drawing/2014/main" id="{05DEF924-A4BF-5A2D-1C33-8F55A20A54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Connecteur droit 311">
                  <a:extLst>
                    <a:ext uri="{FF2B5EF4-FFF2-40B4-BE49-F238E27FC236}">
                      <a16:creationId xmlns:a16="http://schemas.microsoft.com/office/drawing/2014/main" id="{5069BBB9-662E-B173-3D44-193B2AF0B2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2" name="Connecteur droit 301">
                <a:extLst>
                  <a:ext uri="{FF2B5EF4-FFF2-40B4-BE49-F238E27FC236}">
                    <a16:creationId xmlns:a16="http://schemas.microsoft.com/office/drawing/2014/main" id="{0C364C90-DE41-4DCB-0E20-A91CCA40C1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Connecteur droit 302">
                <a:extLst>
                  <a:ext uri="{FF2B5EF4-FFF2-40B4-BE49-F238E27FC236}">
                    <a16:creationId xmlns:a16="http://schemas.microsoft.com/office/drawing/2014/main" id="{6DE6863D-4C16-9A5C-7AFC-0B916F87E9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0" name="Groupe 559">
              <a:extLst>
                <a:ext uri="{FF2B5EF4-FFF2-40B4-BE49-F238E27FC236}">
                  <a16:creationId xmlns:a16="http://schemas.microsoft.com/office/drawing/2014/main" id="{95EA9BAA-7037-7A4B-652B-F219B0933EB1}"/>
                </a:ext>
              </a:extLst>
            </p:cNvPr>
            <p:cNvGrpSpPr/>
            <p:nvPr/>
          </p:nvGrpSpPr>
          <p:grpSpPr>
            <a:xfrm>
              <a:off x="1721909" y="6448698"/>
              <a:ext cx="898563" cy="115720"/>
              <a:chOff x="1680331" y="4820315"/>
              <a:chExt cx="898563" cy="115720"/>
            </a:xfrm>
          </p:grpSpPr>
          <p:cxnSp>
            <p:nvCxnSpPr>
              <p:cNvPr id="561" name="Connecteur droit 560">
                <a:extLst>
                  <a:ext uri="{FF2B5EF4-FFF2-40B4-BE49-F238E27FC236}">
                    <a16:creationId xmlns:a16="http://schemas.microsoft.com/office/drawing/2014/main" id="{F8291E6D-44E2-313E-40AB-614E11CA1F20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2" name="Connecteur droit 561">
                <a:extLst>
                  <a:ext uri="{FF2B5EF4-FFF2-40B4-BE49-F238E27FC236}">
                    <a16:creationId xmlns:a16="http://schemas.microsoft.com/office/drawing/2014/main" id="{0B0C1DD3-C825-CA53-3AC3-F0F77770BD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3" name="Groupe 562">
              <a:extLst>
                <a:ext uri="{FF2B5EF4-FFF2-40B4-BE49-F238E27FC236}">
                  <a16:creationId xmlns:a16="http://schemas.microsoft.com/office/drawing/2014/main" id="{AB96919D-1641-24A2-56EF-B479D6236ED3}"/>
                </a:ext>
              </a:extLst>
            </p:cNvPr>
            <p:cNvGrpSpPr/>
            <p:nvPr/>
          </p:nvGrpSpPr>
          <p:grpSpPr>
            <a:xfrm>
              <a:off x="1706591" y="6563726"/>
              <a:ext cx="898563" cy="115720"/>
              <a:chOff x="1680331" y="4820315"/>
              <a:chExt cx="898563" cy="115720"/>
            </a:xfrm>
          </p:grpSpPr>
          <p:cxnSp>
            <p:nvCxnSpPr>
              <p:cNvPr id="564" name="Connecteur droit 563">
                <a:extLst>
                  <a:ext uri="{FF2B5EF4-FFF2-40B4-BE49-F238E27FC236}">
                    <a16:creationId xmlns:a16="http://schemas.microsoft.com/office/drawing/2014/main" id="{0515E15B-162B-7CDC-AC27-F156090FA7E6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5" name="Connecteur droit 564">
                <a:extLst>
                  <a:ext uri="{FF2B5EF4-FFF2-40B4-BE49-F238E27FC236}">
                    <a16:creationId xmlns:a16="http://schemas.microsoft.com/office/drawing/2014/main" id="{005B13D4-B364-577F-1653-3BA3E70BED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6" name="Groupe 565">
              <a:extLst>
                <a:ext uri="{FF2B5EF4-FFF2-40B4-BE49-F238E27FC236}">
                  <a16:creationId xmlns:a16="http://schemas.microsoft.com/office/drawing/2014/main" id="{EEAD3FE4-B36F-17C0-19B5-71193EFD7C62}"/>
                </a:ext>
              </a:extLst>
            </p:cNvPr>
            <p:cNvGrpSpPr/>
            <p:nvPr/>
          </p:nvGrpSpPr>
          <p:grpSpPr>
            <a:xfrm>
              <a:off x="1698982" y="6661267"/>
              <a:ext cx="898563" cy="115720"/>
              <a:chOff x="1680331" y="4820315"/>
              <a:chExt cx="898563" cy="115720"/>
            </a:xfrm>
          </p:grpSpPr>
          <p:cxnSp>
            <p:nvCxnSpPr>
              <p:cNvPr id="567" name="Connecteur droit 566">
                <a:extLst>
                  <a:ext uri="{FF2B5EF4-FFF2-40B4-BE49-F238E27FC236}">
                    <a16:creationId xmlns:a16="http://schemas.microsoft.com/office/drawing/2014/main" id="{AE5AA067-B29B-0307-5804-7896A9CEC980}"/>
                  </a:ext>
                </a:extLst>
              </p:cNvPr>
              <p:cNvCxnSpPr/>
              <p:nvPr/>
            </p:nvCxnSpPr>
            <p:spPr>
              <a:xfrm>
                <a:off x="1680331" y="4822031"/>
                <a:ext cx="460800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8" name="Connecteur droit 567">
                <a:extLst>
                  <a:ext uri="{FF2B5EF4-FFF2-40B4-BE49-F238E27FC236}">
                    <a16:creationId xmlns:a16="http://schemas.microsoft.com/office/drawing/2014/main" id="{33944BBD-31E0-DB4B-5E5D-7B1E25420B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44906" cy="11572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5" name="Groupe 164">
              <a:extLst>
                <a:ext uri="{FF2B5EF4-FFF2-40B4-BE49-F238E27FC236}">
                  <a16:creationId xmlns:a16="http://schemas.microsoft.com/office/drawing/2014/main" id="{AC770643-AC46-C480-3965-F5408683B001}"/>
                </a:ext>
              </a:extLst>
            </p:cNvPr>
            <p:cNvGrpSpPr/>
            <p:nvPr/>
          </p:nvGrpSpPr>
          <p:grpSpPr>
            <a:xfrm>
              <a:off x="2161178" y="6513229"/>
              <a:ext cx="709862" cy="315993"/>
              <a:chOff x="2161178" y="6513229"/>
              <a:chExt cx="709862" cy="315993"/>
            </a:xfrm>
          </p:grpSpPr>
          <p:grpSp>
            <p:nvGrpSpPr>
              <p:cNvPr id="121" name="Groupe 120">
                <a:extLst>
                  <a:ext uri="{FF2B5EF4-FFF2-40B4-BE49-F238E27FC236}">
                    <a16:creationId xmlns:a16="http://schemas.microsoft.com/office/drawing/2014/main" id="{7A1FDA13-B040-C7BA-A2C1-7C055E8FC144}"/>
                  </a:ext>
                </a:extLst>
              </p:cNvPr>
              <p:cNvGrpSpPr/>
              <p:nvPr/>
            </p:nvGrpSpPr>
            <p:grpSpPr>
              <a:xfrm rot="856859">
                <a:off x="2161178" y="6554352"/>
                <a:ext cx="709862" cy="228314"/>
                <a:chOff x="2262802" y="6511191"/>
                <a:chExt cx="709862" cy="228314"/>
              </a:xfrm>
            </p:grpSpPr>
            <p:cxnSp>
              <p:nvCxnSpPr>
                <p:cNvPr id="113" name="Connecteur droit 112">
                  <a:extLst>
                    <a:ext uri="{FF2B5EF4-FFF2-40B4-BE49-F238E27FC236}">
                      <a16:creationId xmlns:a16="http://schemas.microsoft.com/office/drawing/2014/main" id="{6276807A-911F-7DB8-0B0B-B7B8A19F6CB4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Connecteur droit 114">
                  <a:extLst>
                    <a:ext uri="{FF2B5EF4-FFF2-40B4-BE49-F238E27FC236}">
                      <a16:creationId xmlns:a16="http://schemas.microsoft.com/office/drawing/2014/main" id="{373FC573-3D34-98F1-3CB4-C856BA050AF2}"/>
                    </a:ext>
                  </a:extLst>
                </p:cNvPr>
                <p:cNvCxnSpPr/>
                <p:nvPr/>
              </p:nvCxnSpPr>
              <p:spPr>
                <a:xfrm>
                  <a:off x="2612664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Connecteur droit 116">
                  <a:extLst>
                    <a:ext uri="{FF2B5EF4-FFF2-40B4-BE49-F238E27FC236}">
                      <a16:creationId xmlns:a16="http://schemas.microsoft.com/office/drawing/2014/main" id="{A8C8A718-366F-89C0-91F0-1CC031614551}"/>
                    </a:ext>
                  </a:extLst>
                </p:cNvPr>
                <p:cNvCxnSpPr/>
                <p:nvPr/>
              </p:nvCxnSpPr>
              <p:spPr>
                <a:xfrm>
                  <a:off x="2612664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Connecteur droit 117">
                  <a:extLst>
                    <a:ext uri="{FF2B5EF4-FFF2-40B4-BE49-F238E27FC236}">
                      <a16:creationId xmlns:a16="http://schemas.microsoft.com/office/drawing/2014/main" id="{FFADCB4D-7DE2-9285-D15A-9F4EA7F3B209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Connecteur droit 118">
                  <a:extLst>
                    <a:ext uri="{FF2B5EF4-FFF2-40B4-BE49-F238E27FC236}">
                      <a16:creationId xmlns:a16="http://schemas.microsoft.com/office/drawing/2014/main" id="{9B289135-EDC0-A1D3-F381-A705C68DBD21}"/>
                    </a:ext>
                  </a:extLst>
                </p:cNvPr>
                <p:cNvCxnSpPr/>
                <p:nvPr/>
              </p:nvCxnSpPr>
              <p:spPr>
                <a:xfrm>
                  <a:off x="2612664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Connecteur droit 119">
                  <a:extLst>
                    <a:ext uri="{FF2B5EF4-FFF2-40B4-BE49-F238E27FC236}">
                      <a16:creationId xmlns:a16="http://schemas.microsoft.com/office/drawing/2014/main" id="{E0F0823B-BF1F-3301-65D4-BC5CD6E09E4D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Connecteur droit 111">
                  <a:extLst>
                    <a:ext uri="{FF2B5EF4-FFF2-40B4-BE49-F238E27FC236}">
                      <a16:creationId xmlns:a16="http://schemas.microsoft.com/office/drawing/2014/main" id="{31D2E4B5-531C-0486-DEAD-7DA0E0676C34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Connecteur droit 113">
                  <a:extLst>
                    <a:ext uri="{FF2B5EF4-FFF2-40B4-BE49-F238E27FC236}">
                      <a16:creationId xmlns:a16="http://schemas.microsoft.com/office/drawing/2014/main" id="{E74D13C6-055C-57EF-74AD-344AC75571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Connecteur droit 115">
                  <a:extLst>
                    <a:ext uri="{FF2B5EF4-FFF2-40B4-BE49-F238E27FC236}">
                      <a16:creationId xmlns:a16="http://schemas.microsoft.com/office/drawing/2014/main" id="{60141D74-A5A3-D834-F2D9-0D68E1FEE5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3" name="Connecteur droit 162">
                <a:extLst>
                  <a:ext uri="{FF2B5EF4-FFF2-40B4-BE49-F238E27FC236}">
                    <a16:creationId xmlns:a16="http://schemas.microsoft.com/office/drawing/2014/main" id="{33FA3134-D7F0-C206-335F-24DD90CB47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cteur droit 163">
                <a:extLst>
                  <a:ext uri="{FF2B5EF4-FFF2-40B4-BE49-F238E27FC236}">
                    <a16:creationId xmlns:a16="http://schemas.microsoft.com/office/drawing/2014/main" id="{82D8FC94-4625-58D0-D23A-F23866CA82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Groupe 208">
              <a:extLst>
                <a:ext uri="{FF2B5EF4-FFF2-40B4-BE49-F238E27FC236}">
                  <a16:creationId xmlns:a16="http://schemas.microsoft.com/office/drawing/2014/main" id="{4DA494D7-2623-D111-A68A-5C9CD830B291}"/>
                </a:ext>
              </a:extLst>
            </p:cNvPr>
            <p:cNvGrpSpPr/>
            <p:nvPr/>
          </p:nvGrpSpPr>
          <p:grpSpPr>
            <a:xfrm>
              <a:off x="1448625" y="6460331"/>
              <a:ext cx="709862" cy="234058"/>
              <a:chOff x="1448625" y="6460331"/>
              <a:chExt cx="709862" cy="234058"/>
            </a:xfrm>
          </p:grpSpPr>
          <p:grpSp>
            <p:nvGrpSpPr>
              <p:cNvPr id="122" name="Groupe 121">
                <a:extLst>
                  <a:ext uri="{FF2B5EF4-FFF2-40B4-BE49-F238E27FC236}">
                    <a16:creationId xmlns:a16="http://schemas.microsoft.com/office/drawing/2014/main" id="{89FC2480-835A-0D7C-0CEF-2C4FE77B5140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104" name="Connecteur droit 103">
                  <a:extLst>
                    <a:ext uri="{FF2B5EF4-FFF2-40B4-BE49-F238E27FC236}">
                      <a16:creationId xmlns:a16="http://schemas.microsoft.com/office/drawing/2014/main" id="{D599B2E6-89C6-465C-2475-E16A912F1C31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Connecteur droit 105">
                  <a:extLst>
                    <a:ext uri="{FF2B5EF4-FFF2-40B4-BE49-F238E27FC236}">
                      <a16:creationId xmlns:a16="http://schemas.microsoft.com/office/drawing/2014/main" id="{54520CEE-010B-0E10-86EC-F77415591416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Connecteur droit 107">
                  <a:extLst>
                    <a:ext uri="{FF2B5EF4-FFF2-40B4-BE49-F238E27FC236}">
                      <a16:creationId xmlns:a16="http://schemas.microsoft.com/office/drawing/2014/main" id="{05E46DD0-C762-4CB2-DD81-4436A8490238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Connecteur droit 108">
                  <a:extLst>
                    <a:ext uri="{FF2B5EF4-FFF2-40B4-BE49-F238E27FC236}">
                      <a16:creationId xmlns:a16="http://schemas.microsoft.com/office/drawing/2014/main" id="{6569D5E2-8AD9-B885-A089-EDE4BCF289AD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Connecteur droit 109">
                  <a:extLst>
                    <a:ext uri="{FF2B5EF4-FFF2-40B4-BE49-F238E27FC236}">
                      <a16:creationId xmlns:a16="http://schemas.microsoft.com/office/drawing/2014/main" id="{D8EAC55C-4C9E-CD2E-F0F8-82C6812FA159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Connecteur droit 110">
                  <a:extLst>
                    <a:ext uri="{FF2B5EF4-FFF2-40B4-BE49-F238E27FC236}">
                      <a16:creationId xmlns:a16="http://schemas.microsoft.com/office/drawing/2014/main" id="{ADFB1931-5D43-E0AB-C932-11D7DD88704B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Connecteur droit 102">
                  <a:extLst>
                    <a:ext uri="{FF2B5EF4-FFF2-40B4-BE49-F238E27FC236}">
                      <a16:creationId xmlns:a16="http://schemas.microsoft.com/office/drawing/2014/main" id="{FDA6C752-4BBF-7D47-D18C-98B1A2CD9500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Connecteur droit 106">
                  <a:extLst>
                    <a:ext uri="{FF2B5EF4-FFF2-40B4-BE49-F238E27FC236}">
                      <a16:creationId xmlns:a16="http://schemas.microsoft.com/office/drawing/2014/main" id="{D7512F02-7E3D-D3F1-B5C8-C4DB724B580B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Connecteur droit 104">
                  <a:extLst>
                    <a:ext uri="{FF2B5EF4-FFF2-40B4-BE49-F238E27FC236}">
                      <a16:creationId xmlns:a16="http://schemas.microsoft.com/office/drawing/2014/main" id="{65BB4F68-FF6B-79C0-46C2-06E4A8847DF2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3" name="Connecteur droit 152">
                <a:extLst>
                  <a:ext uri="{FF2B5EF4-FFF2-40B4-BE49-F238E27FC236}">
                    <a16:creationId xmlns:a16="http://schemas.microsoft.com/office/drawing/2014/main" id="{BBD12B90-D6ED-E419-5DD4-18272FE928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cteur droit 154">
                <a:extLst>
                  <a:ext uri="{FF2B5EF4-FFF2-40B4-BE49-F238E27FC236}">
                    <a16:creationId xmlns:a16="http://schemas.microsoft.com/office/drawing/2014/main" id="{A1793FE0-E3F0-1AA6-36F1-2E8C7B95A4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9" name="Groupe 568">
              <a:extLst>
                <a:ext uri="{FF2B5EF4-FFF2-40B4-BE49-F238E27FC236}">
                  <a16:creationId xmlns:a16="http://schemas.microsoft.com/office/drawing/2014/main" id="{FE64BD32-6D8C-507B-47E4-9388829A009F}"/>
                </a:ext>
              </a:extLst>
            </p:cNvPr>
            <p:cNvGrpSpPr/>
            <p:nvPr/>
          </p:nvGrpSpPr>
          <p:grpSpPr>
            <a:xfrm>
              <a:off x="4450556" y="5233050"/>
              <a:ext cx="867080" cy="327947"/>
              <a:chOff x="1686805" y="4705712"/>
              <a:chExt cx="867080" cy="327947"/>
            </a:xfrm>
          </p:grpSpPr>
          <p:cxnSp>
            <p:nvCxnSpPr>
              <p:cNvPr id="570" name="Connecteur droit 569">
                <a:extLst>
                  <a:ext uri="{FF2B5EF4-FFF2-40B4-BE49-F238E27FC236}">
                    <a16:creationId xmlns:a16="http://schemas.microsoft.com/office/drawing/2014/main" id="{28D11F03-2332-F851-96F9-E805A11855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1" name="Connecteur droit 570">
                <a:extLst>
                  <a:ext uri="{FF2B5EF4-FFF2-40B4-BE49-F238E27FC236}">
                    <a16:creationId xmlns:a16="http://schemas.microsoft.com/office/drawing/2014/main" id="{A1F24137-B766-1621-C6A1-4DE16BEED1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4" name="Groupe 573">
              <a:extLst>
                <a:ext uri="{FF2B5EF4-FFF2-40B4-BE49-F238E27FC236}">
                  <a16:creationId xmlns:a16="http://schemas.microsoft.com/office/drawing/2014/main" id="{8E7417A8-E223-C2A5-AAA6-36E27A5D8B19}"/>
                </a:ext>
              </a:extLst>
            </p:cNvPr>
            <p:cNvGrpSpPr/>
            <p:nvPr/>
          </p:nvGrpSpPr>
          <p:grpSpPr>
            <a:xfrm>
              <a:off x="4437280" y="5301540"/>
              <a:ext cx="867080" cy="327947"/>
              <a:chOff x="1686805" y="4705712"/>
              <a:chExt cx="867080" cy="327947"/>
            </a:xfrm>
          </p:grpSpPr>
          <p:cxnSp>
            <p:nvCxnSpPr>
              <p:cNvPr id="575" name="Connecteur droit 574">
                <a:extLst>
                  <a:ext uri="{FF2B5EF4-FFF2-40B4-BE49-F238E27FC236}">
                    <a16:creationId xmlns:a16="http://schemas.microsoft.com/office/drawing/2014/main" id="{8C0232E0-F950-B9B8-D659-76D5E21270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Connecteur droit 575">
                <a:extLst>
                  <a:ext uri="{FF2B5EF4-FFF2-40B4-BE49-F238E27FC236}">
                    <a16:creationId xmlns:a16="http://schemas.microsoft.com/office/drawing/2014/main" id="{0E7858B9-583F-A493-2678-ED119A14A5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7" name="Groupe 576">
              <a:extLst>
                <a:ext uri="{FF2B5EF4-FFF2-40B4-BE49-F238E27FC236}">
                  <a16:creationId xmlns:a16="http://schemas.microsoft.com/office/drawing/2014/main" id="{FCDCF2F5-7F64-CBF7-3EAB-D1F531C2ECF0}"/>
                </a:ext>
              </a:extLst>
            </p:cNvPr>
            <p:cNvGrpSpPr/>
            <p:nvPr/>
          </p:nvGrpSpPr>
          <p:grpSpPr>
            <a:xfrm>
              <a:off x="4400785" y="5395296"/>
              <a:ext cx="867080" cy="327947"/>
              <a:chOff x="1686805" y="4705712"/>
              <a:chExt cx="867080" cy="327947"/>
            </a:xfrm>
          </p:grpSpPr>
          <p:cxnSp>
            <p:nvCxnSpPr>
              <p:cNvPr id="578" name="Connecteur droit 577">
                <a:extLst>
                  <a:ext uri="{FF2B5EF4-FFF2-40B4-BE49-F238E27FC236}">
                    <a16:creationId xmlns:a16="http://schemas.microsoft.com/office/drawing/2014/main" id="{80139E78-3F17-F88D-8C3C-F7D27BD21A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Connecteur droit 578">
                <a:extLst>
                  <a:ext uri="{FF2B5EF4-FFF2-40B4-BE49-F238E27FC236}">
                    <a16:creationId xmlns:a16="http://schemas.microsoft.com/office/drawing/2014/main" id="{2611622C-920E-FA3A-E134-79AB7EC9CB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0" name="Groupe 579">
              <a:extLst>
                <a:ext uri="{FF2B5EF4-FFF2-40B4-BE49-F238E27FC236}">
                  <a16:creationId xmlns:a16="http://schemas.microsoft.com/office/drawing/2014/main" id="{05F58870-DA56-742B-6D32-C4A9F2939906}"/>
                </a:ext>
              </a:extLst>
            </p:cNvPr>
            <p:cNvGrpSpPr/>
            <p:nvPr/>
          </p:nvGrpSpPr>
          <p:grpSpPr>
            <a:xfrm>
              <a:off x="4688766" y="7086038"/>
              <a:ext cx="867080" cy="327947"/>
              <a:chOff x="1686805" y="4705712"/>
              <a:chExt cx="867080" cy="327947"/>
            </a:xfrm>
          </p:grpSpPr>
          <p:cxnSp>
            <p:nvCxnSpPr>
              <p:cNvPr id="581" name="Connecteur droit 580">
                <a:extLst>
                  <a:ext uri="{FF2B5EF4-FFF2-40B4-BE49-F238E27FC236}">
                    <a16:creationId xmlns:a16="http://schemas.microsoft.com/office/drawing/2014/main" id="{59BB6B83-632D-9A14-C9C0-74C8475907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Connecteur droit 581">
                <a:extLst>
                  <a:ext uri="{FF2B5EF4-FFF2-40B4-BE49-F238E27FC236}">
                    <a16:creationId xmlns:a16="http://schemas.microsoft.com/office/drawing/2014/main" id="{A4EAC782-290E-5AA6-77DE-2A3C7D51FE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3" name="Groupe 582">
              <a:extLst>
                <a:ext uri="{FF2B5EF4-FFF2-40B4-BE49-F238E27FC236}">
                  <a16:creationId xmlns:a16="http://schemas.microsoft.com/office/drawing/2014/main" id="{516BEFE6-1D81-43C2-F3A1-0C24C2C6D80D}"/>
                </a:ext>
              </a:extLst>
            </p:cNvPr>
            <p:cNvGrpSpPr/>
            <p:nvPr/>
          </p:nvGrpSpPr>
          <p:grpSpPr>
            <a:xfrm>
              <a:off x="4650070" y="7191027"/>
              <a:ext cx="867080" cy="327947"/>
              <a:chOff x="1686805" y="4705712"/>
              <a:chExt cx="867080" cy="327947"/>
            </a:xfrm>
          </p:grpSpPr>
          <p:cxnSp>
            <p:nvCxnSpPr>
              <p:cNvPr id="584" name="Connecteur droit 583">
                <a:extLst>
                  <a:ext uri="{FF2B5EF4-FFF2-40B4-BE49-F238E27FC236}">
                    <a16:creationId xmlns:a16="http://schemas.microsoft.com/office/drawing/2014/main" id="{6A98F44D-A17D-8B96-8743-B97BDB9139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86805" y="4705712"/>
                <a:ext cx="454326" cy="116319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Connecteur droit 584">
                <a:extLst>
                  <a:ext uri="{FF2B5EF4-FFF2-40B4-BE49-F238E27FC236}">
                    <a16:creationId xmlns:a16="http://schemas.microsoft.com/office/drawing/2014/main" id="{C10472FE-D8C9-2FD3-8948-AEAFEC0E3C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6" name="Groupe 585">
              <a:extLst>
                <a:ext uri="{FF2B5EF4-FFF2-40B4-BE49-F238E27FC236}">
                  <a16:creationId xmlns:a16="http://schemas.microsoft.com/office/drawing/2014/main" id="{2E7E2701-D9F3-A171-EEF4-DDD0E6F7FAFB}"/>
                </a:ext>
              </a:extLst>
            </p:cNvPr>
            <p:cNvGrpSpPr/>
            <p:nvPr/>
          </p:nvGrpSpPr>
          <p:grpSpPr>
            <a:xfrm>
              <a:off x="4628490" y="7305663"/>
              <a:ext cx="857382" cy="306421"/>
              <a:chOff x="1696503" y="4727238"/>
              <a:chExt cx="857382" cy="306421"/>
            </a:xfrm>
          </p:grpSpPr>
          <p:cxnSp>
            <p:nvCxnSpPr>
              <p:cNvPr id="587" name="Connecteur droit 586">
                <a:extLst>
                  <a:ext uri="{FF2B5EF4-FFF2-40B4-BE49-F238E27FC236}">
                    <a16:creationId xmlns:a16="http://schemas.microsoft.com/office/drawing/2014/main" id="{A05BDA7D-FE1F-D17F-3B45-9E238CB60D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96503" y="4727238"/>
                <a:ext cx="444628" cy="94793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8" name="Connecteur droit 587">
                <a:extLst>
                  <a:ext uri="{FF2B5EF4-FFF2-40B4-BE49-F238E27FC236}">
                    <a16:creationId xmlns:a16="http://schemas.microsoft.com/office/drawing/2014/main" id="{E757FD10-6404-EE84-2E66-D8101AC2D5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3988" y="4820315"/>
                <a:ext cx="419897" cy="21334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3" name="Groupe 402">
              <a:extLst>
                <a:ext uri="{FF2B5EF4-FFF2-40B4-BE49-F238E27FC236}">
                  <a16:creationId xmlns:a16="http://schemas.microsoft.com/office/drawing/2014/main" id="{DD441A43-681D-A5A6-B54F-9BEFF6522956}"/>
                </a:ext>
              </a:extLst>
            </p:cNvPr>
            <p:cNvGrpSpPr/>
            <p:nvPr/>
          </p:nvGrpSpPr>
          <p:grpSpPr>
            <a:xfrm rot="1607175">
              <a:off x="4866773" y="5415582"/>
              <a:ext cx="867966" cy="461918"/>
              <a:chOff x="1290521" y="6346309"/>
              <a:chExt cx="867966" cy="461918"/>
            </a:xfrm>
          </p:grpSpPr>
          <p:grpSp>
            <p:nvGrpSpPr>
              <p:cNvPr id="404" name="Groupe 403">
                <a:extLst>
                  <a:ext uri="{FF2B5EF4-FFF2-40B4-BE49-F238E27FC236}">
                    <a16:creationId xmlns:a16="http://schemas.microsoft.com/office/drawing/2014/main" id="{26A2DA78-92B7-D9B6-5EC0-42CC532E0691}"/>
                  </a:ext>
                </a:extLst>
              </p:cNvPr>
              <p:cNvGrpSpPr/>
              <p:nvPr/>
            </p:nvGrpSpPr>
            <p:grpSpPr>
              <a:xfrm>
                <a:off x="1290521" y="6346309"/>
                <a:ext cx="867966" cy="461918"/>
                <a:chOff x="1314123" y="6314524"/>
                <a:chExt cx="867966" cy="461918"/>
              </a:xfrm>
            </p:grpSpPr>
            <p:cxnSp>
              <p:nvCxnSpPr>
                <p:cNvPr id="407" name="Connecteur droit 406">
                  <a:extLst>
                    <a:ext uri="{FF2B5EF4-FFF2-40B4-BE49-F238E27FC236}">
                      <a16:creationId xmlns:a16="http://schemas.microsoft.com/office/drawing/2014/main" id="{0A697416-A736-C9F6-2169-0512087D78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4123" y="6526657"/>
                  <a:ext cx="488003" cy="249785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8" name="Connecteur droit 407">
                  <a:extLst>
                    <a:ext uri="{FF2B5EF4-FFF2-40B4-BE49-F238E27FC236}">
                      <a16:creationId xmlns:a16="http://schemas.microsoft.com/office/drawing/2014/main" id="{7F693D1F-24C8-8124-CEE1-60465D470911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9" name="Connecteur droit 408">
                  <a:extLst>
                    <a:ext uri="{FF2B5EF4-FFF2-40B4-BE49-F238E27FC236}">
                      <a16:creationId xmlns:a16="http://schemas.microsoft.com/office/drawing/2014/main" id="{0BAD5AD0-C53B-8892-BADB-2B0B2A8C6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5501" y="6314524"/>
                  <a:ext cx="487545" cy="24559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0" name="Connecteur droit 409">
                  <a:extLst>
                    <a:ext uri="{FF2B5EF4-FFF2-40B4-BE49-F238E27FC236}">
                      <a16:creationId xmlns:a16="http://schemas.microsoft.com/office/drawing/2014/main" id="{6AB28E6A-3C1A-0434-78C1-4DE74EADE05F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Connecteur droit 410">
                  <a:extLst>
                    <a:ext uri="{FF2B5EF4-FFF2-40B4-BE49-F238E27FC236}">
                      <a16:creationId xmlns:a16="http://schemas.microsoft.com/office/drawing/2014/main" id="{35802E17-06A2-5C89-20B6-55FCE2DCC8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9536" y="6425484"/>
                  <a:ext cx="482714" cy="24797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Connecteur droit 411">
                  <a:extLst>
                    <a:ext uri="{FF2B5EF4-FFF2-40B4-BE49-F238E27FC236}">
                      <a16:creationId xmlns:a16="http://schemas.microsoft.com/office/drawing/2014/main" id="{6BFA5D9B-46C3-66FB-16D5-62D00AD6097F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Connecteur droit 412">
                  <a:extLst>
                    <a:ext uri="{FF2B5EF4-FFF2-40B4-BE49-F238E27FC236}">
                      <a16:creationId xmlns:a16="http://schemas.microsoft.com/office/drawing/2014/main" id="{67939744-E303-B823-626A-35E137D397D2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Connecteur droit 413">
                  <a:extLst>
                    <a:ext uri="{FF2B5EF4-FFF2-40B4-BE49-F238E27FC236}">
                      <a16:creationId xmlns:a16="http://schemas.microsoft.com/office/drawing/2014/main" id="{AB0232A3-B8C9-9F20-AB38-328511A62B1B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5" name="Connecteur droit 414">
                  <a:extLst>
                    <a:ext uri="{FF2B5EF4-FFF2-40B4-BE49-F238E27FC236}">
                      <a16:creationId xmlns:a16="http://schemas.microsoft.com/office/drawing/2014/main" id="{85D8F6AD-DE86-B55C-377B-5C4BA4A87F75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5" name="Connecteur droit 404">
                <a:extLst>
                  <a:ext uri="{FF2B5EF4-FFF2-40B4-BE49-F238E27FC236}">
                    <a16:creationId xmlns:a16="http://schemas.microsoft.com/office/drawing/2014/main" id="{A34E2BAC-ABF9-17E3-E6D2-947DE15E82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Connecteur droit 405">
                <a:extLst>
                  <a:ext uri="{FF2B5EF4-FFF2-40B4-BE49-F238E27FC236}">
                    <a16:creationId xmlns:a16="http://schemas.microsoft.com/office/drawing/2014/main" id="{30BD45E6-5CC7-BE19-2C5E-622E684B17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9" name="Groupe 338">
              <a:extLst>
                <a:ext uri="{FF2B5EF4-FFF2-40B4-BE49-F238E27FC236}">
                  <a16:creationId xmlns:a16="http://schemas.microsoft.com/office/drawing/2014/main" id="{BFED4CC8-953D-F89F-8453-33963C71F388}"/>
                </a:ext>
              </a:extLst>
            </p:cNvPr>
            <p:cNvGrpSpPr/>
            <p:nvPr/>
          </p:nvGrpSpPr>
          <p:grpSpPr>
            <a:xfrm>
              <a:off x="4161807" y="5185249"/>
              <a:ext cx="709231" cy="315993"/>
              <a:chOff x="2156676" y="6513229"/>
              <a:chExt cx="709231" cy="315993"/>
            </a:xfrm>
          </p:grpSpPr>
          <p:grpSp>
            <p:nvGrpSpPr>
              <p:cNvPr id="340" name="Groupe 339">
                <a:extLst>
                  <a:ext uri="{FF2B5EF4-FFF2-40B4-BE49-F238E27FC236}">
                    <a16:creationId xmlns:a16="http://schemas.microsoft.com/office/drawing/2014/main" id="{BE12431B-8B2E-BF9E-E279-B2DD98F7415B}"/>
                  </a:ext>
                </a:extLst>
              </p:cNvPr>
              <p:cNvGrpSpPr/>
              <p:nvPr/>
            </p:nvGrpSpPr>
            <p:grpSpPr>
              <a:xfrm rot="856859">
                <a:off x="2156676" y="6553709"/>
                <a:ext cx="709231" cy="264901"/>
                <a:chOff x="2262802" y="6511191"/>
                <a:chExt cx="709231" cy="264901"/>
              </a:xfrm>
            </p:grpSpPr>
            <p:cxnSp>
              <p:nvCxnSpPr>
                <p:cNvPr id="343" name="Connecteur droit 342">
                  <a:extLst>
                    <a:ext uri="{FF2B5EF4-FFF2-40B4-BE49-F238E27FC236}">
                      <a16:creationId xmlns:a16="http://schemas.microsoft.com/office/drawing/2014/main" id="{6418FC9B-3DF3-6E01-171C-D86DF677A9A4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Connecteur droit 343">
                  <a:extLst>
                    <a:ext uri="{FF2B5EF4-FFF2-40B4-BE49-F238E27FC236}">
                      <a16:creationId xmlns:a16="http://schemas.microsoft.com/office/drawing/2014/main" id="{0F42505D-215E-A021-1A70-E5A4107EDB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7773" y="6690291"/>
                  <a:ext cx="354260" cy="85801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Connecteur droit 345">
                  <a:extLst>
                    <a:ext uri="{FF2B5EF4-FFF2-40B4-BE49-F238E27FC236}">
                      <a16:creationId xmlns:a16="http://schemas.microsoft.com/office/drawing/2014/main" id="{82283DB8-E536-6654-9134-DD3FCEC84036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7" name="Connecteur droit 346">
                  <a:extLst>
                    <a:ext uri="{FF2B5EF4-FFF2-40B4-BE49-F238E27FC236}">
                      <a16:creationId xmlns:a16="http://schemas.microsoft.com/office/drawing/2014/main" id="{4B4D93BB-9E47-8335-EF10-F99DA38F30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7496" y="6590226"/>
                  <a:ext cx="341498" cy="81963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Connecteur droit 347">
                  <a:extLst>
                    <a:ext uri="{FF2B5EF4-FFF2-40B4-BE49-F238E27FC236}">
                      <a16:creationId xmlns:a16="http://schemas.microsoft.com/office/drawing/2014/main" id="{D8369208-C6E1-15B9-91D3-47D74BAAEF47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Connecteur droit 348">
                  <a:extLst>
                    <a:ext uri="{FF2B5EF4-FFF2-40B4-BE49-F238E27FC236}">
                      <a16:creationId xmlns:a16="http://schemas.microsoft.com/office/drawing/2014/main" id="{ECEB25F4-6DF2-B756-BE53-AAEF124F0CE3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Connecteur droit 349">
                  <a:extLst>
                    <a:ext uri="{FF2B5EF4-FFF2-40B4-BE49-F238E27FC236}">
                      <a16:creationId xmlns:a16="http://schemas.microsoft.com/office/drawing/2014/main" id="{8B6FEB8E-9A56-1A5D-6230-FEA5F7CC29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1" name="Connecteur droit 350">
                  <a:extLst>
                    <a:ext uri="{FF2B5EF4-FFF2-40B4-BE49-F238E27FC236}">
                      <a16:creationId xmlns:a16="http://schemas.microsoft.com/office/drawing/2014/main" id="{B338F746-5959-363D-FDFA-183D570736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1" name="Connecteur droit 340">
                <a:extLst>
                  <a:ext uri="{FF2B5EF4-FFF2-40B4-BE49-F238E27FC236}">
                    <a16:creationId xmlns:a16="http://schemas.microsoft.com/office/drawing/2014/main" id="{3F0B4B2A-BA09-BD36-FE87-16E4A72E3E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Connecteur droit 341">
                <a:extLst>
                  <a:ext uri="{FF2B5EF4-FFF2-40B4-BE49-F238E27FC236}">
                    <a16:creationId xmlns:a16="http://schemas.microsoft.com/office/drawing/2014/main" id="{05D0896E-99B7-7CAC-514B-08662F24CE0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Groupe 191">
              <a:extLst>
                <a:ext uri="{FF2B5EF4-FFF2-40B4-BE49-F238E27FC236}">
                  <a16:creationId xmlns:a16="http://schemas.microsoft.com/office/drawing/2014/main" id="{5100805D-F010-3D87-0B8C-66E7E4E042E8}"/>
                </a:ext>
              </a:extLst>
            </p:cNvPr>
            <p:cNvGrpSpPr/>
            <p:nvPr/>
          </p:nvGrpSpPr>
          <p:grpSpPr>
            <a:xfrm>
              <a:off x="4176552" y="7027708"/>
              <a:ext cx="895228" cy="350339"/>
              <a:chOff x="2158439" y="6513229"/>
              <a:chExt cx="895228" cy="350339"/>
            </a:xfrm>
          </p:grpSpPr>
          <p:grpSp>
            <p:nvGrpSpPr>
              <p:cNvPr id="193" name="Groupe 192">
                <a:extLst>
                  <a:ext uri="{FF2B5EF4-FFF2-40B4-BE49-F238E27FC236}">
                    <a16:creationId xmlns:a16="http://schemas.microsoft.com/office/drawing/2014/main" id="{BA356FA0-5A46-3402-A5FC-B56FEF72F02F}"/>
                  </a:ext>
                </a:extLst>
              </p:cNvPr>
              <p:cNvGrpSpPr/>
              <p:nvPr/>
            </p:nvGrpSpPr>
            <p:grpSpPr>
              <a:xfrm rot="856859">
                <a:off x="2158439" y="6518193"/>
                <a:ext cx="895228" cy="345375"/>
                <a:chOff x="2262802" y="6452154"/>
                <a:chExt cx="895228" cy="345375"/>
              </a:xfrm>
            </p:grpSpPr>
            <p:cxnSp>
              <p:nvCxnSpPr>
                <p:cNvPr id="196" name="Connecteur droit 195">
                  <a:extLst>
                    <a:ext uri="{FF2B5EF4-FFF2-40B4-BE49-F238E27FC236}">
                      <a16:creationId xmlns:a16="http://schemas.microsoft.com/office/drawing/2014/main" id="{5EF90552-1F17-1230-71D0-0B0D211CB728}"/>
                    </a:ext>
                  </a:extLst>
                </p:cNvPr>
                <p:cNvCxnSpPr/>
                <p:nvPr/>
              </p:nvCxnSpPr>
              <p:spPr>
                <a:xfrm>
                  <a:off x="2262802" y="6735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Connecteur droit 196">
                  <a:extLst>
                    <a:ext uri="{FF2B5EF4-FFF2-40B4-BE49-F238E27FC236}">
                      <a16:creationId xmlns:a16="http://schemas.microsoft.com/office/drawing/2014/main" id="{F05F894D-B2EF-FBD6-FCD6-FCE49FDC9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20458" y="6666991"/>
                  <a:ext cx="537572" cy="130538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Connecteur droit 197">
                  <a:extLst>
                    <a:ext uri="{FF2B5EF4-FFF2-40B4-BE49-F238E27FC236}">
                      <a16:creationId xmlns:a16="http://schemas.microsoft.com/office/drawing/2014/main" id="{4607CE2E-CCD9-6F5A-E1F8-889821B8AD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20604" y="6452154"/>
                  <a:ext cx="528144" cy="130537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Connecteur droit 198">
                  <a:extLst>
                    <a:ext uri="{FF2B5EF4-FFF2-40B4-BE49-F238E27FC236}">
                      <a16:creationId xmlns:a16="http://schemas.microsoft.com/office/drawing/2014/main" id="{1BACB920-6A7F-0C21-85E1-4630D87D43A9}"/>
                    </a:ext>
                  </a:extLst>
                </p:cNvPr>
                <p:cNvCxnSpPr/>
                <p:nvPr/>
              </p:nvCxnSpPr>
              <p:spPr>
                <a:xfrm>
                  <a:off x="2262802" y="66336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Connecteur droit 199">
                  <a:extLst>
                    <a:ext uri="{FF2B5EF4-FFF2-40B4-BE49-F238E27FC236}">
                      <a16:creationId xmlns:a16="http://schemas.microsoft.com/office/drawing/2014/main" id="{D2F2556B-FC31-9BF3-D51A-493EA5198A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>
                  <a:off x="2619926" y="6567155"/>
                  <a:ext cx="523234" cy="124432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Connecteur droit 200">
                  <a:extLst>
                    <a:ext uri="{FF2B5EF4-FFF2-40B4-BE49-F238E27FC236}">
                      <a16:creationId xmlns:a16="http://schemas.microsoft.com/office/drawing/2014/main" id="{2E22FDE9-B21B-2C39-5738-95C38DC08B3A}"/>
                    </a:ext>
                  </a:extLst>
                </p:cNvPr>
                <p:cNvCxnSpPr/>
                <p:nvPr/>
              </p:nvCxnSpPr>
              <p:spPr>
                <a:xfrm>
                  <a:off x="2262802" y="6519312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Connecteur droit 201">
                  <a:extLst>
                    <a:ext uri="{FF2B5EF4-FFF2-40B4-BE49-F238E27FC236}">
                      <a16:creationId xmlns:a16="http://schemas.microsoft.com/office/drawing/2014/main" id="{8E07BC55-C9D1-F8B0-12B4-EB2019C89692}"/>
                    </a:ext>
                  </a:extLst>
                </p:cNvPr>
                <p:cNvCxnSpPr/>
                <p:nvPr/>
              </p:nvCxnSpPr>
              <p:spPr>
                <a:xfrm>
                  <a:off x="2272940" y="6519312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Connecteur droit 202">
                  <a:extLst>
                    <a:ext uri="{FF2B5EF4-FFF2-40B4-BE49-F238E27FC236}">
                      <a16:creationId xmlns:a16="http://schemas.microsoft.com/office/drawing/2014/main" id="{3FBC7BEA-86CD-276C-B2E1-1BEBAB0F5A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43141" flipH="1">
                  <a:off x="2590726" y="6512533"/>
                  <a:ext cx="53280" cy="226972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Connecteur droit 203">
                  <a:extLst>
                    <a:ext uri="{FF2B5EF4-FFF2-40B4-BE49-F238E27FC236}">
                      <a16:creationId xmlns:a16="http://schemas.microsoft.com/office/drawing/2014/main" id="{C49806D0-A2C3-D58B-3C7D-0E0FE7958A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6566" y="6511191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4" name="Connecteur droit 193">
                <a:extLst>
                  <a:ext uri="{FF2B5EF4-FFF2-40B4-BE49-F238E27FC236}">
                    <a16:creationId xmlns:a16="http://schemas.microsoft.com/office/drawing/2014/main" id="{96F9B804-30E5-803E-F1A4-3E1C6B0059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24893" y="6513229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Connecteur droit 194">
                <a:extLst>
                  <a:ext uri="{FF2B5EF4-FFF2-40B4-BE49-F238E27FC236}">
                    <a16:creationId xmlns:a16="http://schemas.microsoft.com/office/drawing/2014/main" id="{E06D2895-53E7-828B-6DBE-4F635E734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61843" y="6602250"/>
                <a:ext cx="53280" cy="226972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0" name="Groupe 269">
              <a:extLst>
                <a:ext uri="{FF2B5EF4-FFF2-40B4-BE49-F238E27FC236}">
                  <a16:creationId xmlns:a16="http://schemas.microsoft.com/office/drawing/2014/main" id="{23DC4C2D-BE25-C3B5-4080-DF3C4FF15649}"/>
                </a:ext>
              </a:extLst>
            </p:cNvPr>
            <p:cNvGrpSpPr/>
            <p:nvPr/>
          </p:nvGrpSpPr>
          <p:grpSpPr>
            <a:xfrm rot="1607175">
              <a:off x="5099943" y="7303707"/>
              <a:ext cx="867966" cy="461918"/>
              <a:chOff x="1290521" y="6346309"/>
              <a:chExt cx="867966" cy="461918"/>
            </a:xfrm>
          </p:grpSpPr>
          <p:grpSp>
            <p:nvGrpSpPr>
              <p:cNvPr id="271" name="Groupe 270">
                <a:extLst>
                  <a:ext uri="{FF2B5EF4-FFF2-40B4-BE49-F238E27FC236}">
                    <a16:creationId xmlns:a16="http://schemas.microsoft.com/office/drawing/2014/main" id="{AE7983FC-F80A-F748-C2A9-E142BD9DE08C}"/>
                  </a:ext>
                </a:extLst>
              </p:cNvPr>
              <p:cNvGrpSpPr/>
              <p:nvPr/>
            </p:nvGrpSpPr>
            <p:grpSpPr>
              <a:xfrm>
                <a:off x="1290521" y="6346309"/>
                <a:ext cx="867966" cy="461918"/>
                <a:chOff x="1314123" y="6314524"/>
                <a:chExt cx="867966" cy="461918"/>
              </a:xfrm>
            </p:grpSpPr>
            <p:cxnSp>
              <p:nvCxnSpPr>
                <p:cNvPr id="274" name="Connecteur droit 273">
                  <a:extLst>
                    <a:ext uri="{FF2B5EF4-FFF2-40B4-BE49-F238E27FC236}">
                      <a16:creationId xmlns:a16="http://schemas.microsoft.com/office/drawing/2014/main" id="{D6C40A58-B59F-F315-0783-7ECEC982E3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4123" y="6526657"/>
                  <a:ext cx="488003" cy="249785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Connecteur droit 274">
                  <a:extLst>
                    <a:ext uri="{FF2B5EF4-FFF2-40B4-BE49-F238E27FC236}">
                      <a16:creationId xmlns:a16="http://schemas.microsoft.com/office/drawing/2014/main" id="{CF083A4D-A557-B785-A85E-DF8C404776A4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Connecteur droit 275">
                  <a:extLst>
                    <a:ext uri="{FF2B5EF4-FFF2-40B4-BE49-F238E27FC236}">
                      <a16:creationId xmlns:a16="http://schemas.microsoft.com/office/drawing/2014/main" id="{E552ECB2-F0F0-23E7-FF47-192E6C9C74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5501" y="6314524"/>
                  <a:ext cx="487545" cy="24559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Connecteur droit 276">
                  <a:extLst>
                    <a:ext uri="{FF2B5EF4-FFF2-40B4-BE49-F238E27FC236}">
                      <a16:creationId xmlns:a16="http://schemas.microsoft.com/office/drawing/2014/main" id="{FD31F537-3568-842C-AA88-51D4797AC01D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8" name="Connecteur droit 277">
                  <a:extLst>
                    <a:ext uri="{FF2B5EF4-FFF2-40B4-BE49-F238E27FC236}">
                      <a16:creationId xmlns:a16="http://schemas.microsoft.com/office/drawing/2014/main" id="{A9383E34-3FD8-8C7D-76A0-C001943575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92825">
                  <a:off x="1319536" y="6425484"/>
                  <a:ext cx="482714" cy="24797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9" name="Connecteur droit 278">
                  <a:extLst>
                    <a:ext uri="{FF2B5EF4-FFF2-40B4-BE49-F238E27FC236}">
                      <a16:creationId xmlns:a16="http://schemas.microsoft.com/office/drawing/2014/main" id="{4303A068-B963-2463-D02A-4347A6D1723D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Connecteur droit 279">
                  <a:extLst>
                    <a:ext uri="{FF2B5EF4-FFF2-40B4-BE49-F238E27FC236}">
                      <a16:creationId xmlns:a16="http://schemas.microsoft.com/office/drawing/2014/main" id="{EFA3AF11-4A0D-6E06-DCF8-B4FF425D3C90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Connecteur droit 280">
                  <a:extLst>
                    <a:ext uri="{FF2B5EF4-FFF2-40B4-BE49-F238E27FC236}">
                      <a16:creationId xmlns:a16="http://schemas.microsoft.com/office/drawing/2014/main" id="{6D706B99-7895-3FB6-FB0B-0AECCFCA0F4A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Connecteur droit 281">
                  <a:extLst>
                    <a:ext uri="{FF2B5EF4-FFF2-40B4-BE49-F238E27FC236}">
                      <a16:creationId xmlns:a16="http://schemas.microsoft.com/office/drawing/2014/main" id="{BAD40979-CD36-3C57-E9CC-97EAED4BB54C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2" name="Connecteur droit 271">
                <a:extLst>
                  <a:ext uri="{FF2B5EF4-FFF2-40B4-BE49-F238E27FC236}">
                    <a16:creationId xmlns:a16="http://schemas.microsoft.com/office/drawing/2014/main" id="{95CAC52F-2BC6-0979-2C1A-4B19B79F1F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Connecteur droit 272">
                <a:extLst>
                  <a:ext uri="{FF2B5EF4-FFF2-40B4-BE49-F238E27FC236}">
                    <a16:creationId xmlns:a16="http://schemas.microsoft.com/office/drawing/2014/main" id="{7FEF60C0-712D-A008-0AFB-323E7558B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0" name="Groupe 589">
              <a:extLst>
                <a:ext uri="{FF2B5EF4-FFF2-40B4-BE49-F238E27FC236}">
                  <a16:creationId xmlns:a16="http://schemas.microsoft.com/office/drawing/2014/main" id="{B36781A9-77FB-5192-D325-DA419223E964}"/>
                </a:ext>
              </a:extLst>
            </p:cNvPr>
            <p:cNvGrpSpPr/>
            <p:nvPr/>
          </p:nvGrpSpPr>
          <p:grpSpPr>
            <a:xfrm rot="10093065">
              <a:off x="6219081" y="7691707"/>
              <a:ext cx="815444" cy="273191"/>
              <a:chOff x="1678915" y="4787472"/>
              <a:chExt cx="815444" cy="273191"/>
            </a:xfrm>
          </p:grpSpPr>
          <p:cxnSp>
            <p:nvCxnSpPr>
              <p:cNvPr id="591" name="Connecteur droit 590">
                <a:extLst>
                  <a:ext uri="{FF2B5EF4-FFF2-40B4-BE49-F238E27FC236}">
                    <a16:creationId xmlns:a16="http://schemas.microsoft.com/office/drawing/2014/main" id="{96A72110-F103-9592-527A-8A8A4A171547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2" name="Connecteur droit 591">
                <a:extLst>
                  <a:ext uri="{FF2B5EF4-FFF2-40B4-BE49-F238E27FC236}">
                    <a16:creationId xmlns:a16="http://schemas.microsoft.com/office/drawing/2014/main" id="{E9FE2817-181C-1726-A7BB-4A2D671777C2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6" name="Groupe 595">
              <a:extLst>
                <a:ext uri="{FF2B5EF4-FFF2-40B4-BE49-F238E27FC236}">
                  <a16:creationId xmlns:a16="http://schemas.microsoft.com/office/drawing/2014/main" id="{F70A6E9B-F673-5660-06BD-961BE6A84530}"/>
                </a:ext>
              </a:extLst>
            </p:cNvPr>
            <p:cNvGrpSpPr/>
            <p:nvPr/>
          </p:nvGrpSpPr>
          <p:grpSpPr>
            <a:xfrm rot="10093065">
              <a:off x="6185282" y="7800491"/>
              <a:ext cx="815444" cy="273191"/>
              <a:chOff x="1678915" y="4787472"/>
              <a:chExt cx="815444" cy="273191"/>
            </a:xfrm>
          </p:grpSpPr>
          <p:cxnSp>
            <p:nvCxnSpPr>
              <p:cNvPr id="597" name="Connecteur droit 596">
                <a:extLst>
                  <a:ext uri="{FF2B5EF4-FFF2-40B4-BE49-F238E27FC236}">
                    <a16:creationId xmlns:a16="http://schemas.microsoft.com/office/drawing/2014/main" id="{0AB983C8-D34A-C7F9-564F-55C715786279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Connecteur droit 597">
                <a:extLst>
                  <a:ext uri="{FF2B5EF4-FFF2-40B4-BE49-F238E27FC236}">
                    <a16:creationId xmlns:a16="http://schemas.microsoft.com/office/drawing/2014/main" id="{CE4CA9B4-FDD6-7B54-BC6F-2B0CC5D6E436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9" name="Groupe 598">
              <a:extLst>
                <a:ext uri="{FF2B5EF4-FFF2-40B4-BE49-F238E27FC236}">
                  <a16:creationId xmlns:a16="http://schemas.microsoft.com/office/drawing/2014/main" id="{F4A3FAA9-E3D1-811A-383C-71A1ADAB0B5A}"/>
                </a:ext>
              </a:extLst>
            </p:cNvPr>
            <p:cNvGrpSpPr/>
            <p:nvPr/>
          </p:nvGrpSpPr>
          <p:grpSpPr>
            <a:xfrm rot="10093065">
              <a:off x="6154650" y="7902839"/>
              <a:ext cx="815444" cy="273191"/>
              <a:chOff x="1678915" y="4787472"/>
              <a:chExt cx="815444" cy="273191"/>
            </a:xfrm>
          </p:grpSpPr>
          <p:cxnSp>
            <p:nvCxnSpPr>
              <p:cNvPr id="600" name="Connecteur droit 599">
                <a:extLst>
                  <a:ext uri="{FF2B5EF4-FFF2-40B4-BE49-F238E27FC236}">
                    <a16:creationId xmlns:a16="http://schemas.microsoft.com/office/drawing/2014/main" id="{B67961CF-2FF5-391D-5C30-331074113915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1" name="Connecteur droit 600">
                <a:extLst>
                  <a:ext uri="{FF2B5EF4-FFF2-40B4-BE49-F238E27FC236}">
                    <a16:creationId xmlns:a16="http://schemas.microsoft.com/office/drawing/2014/main" id="{7CED440A-B84A-3D31-CC6F-478E0BD12C56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0" name="Groupe 209">
              <a:extLst>
                <a:ext uri="{FF2B5EF4-FFF2-40B4-BE49-F238E27FC236}">
                  <a16:creationId xmlns:a16="http://schemas.microsoft.com/office/drawing/2014/main" id="{D26B6FD5-39DA-A026-040C-ACE530A5ADB7}"/>
                </a:ext>
              </a:extLst>
            </p:cNvPr>
            <p:cNvGrpSpPr/>
            <p:nvPr/>
          </p:nvGrpSpPr>
          <p:grpSpPr>
            <a:xfrm>
              <a:off x="6585610" y="7937679"/>
              <a:ext cx="533036" cy="234058"/>
              <a:chOff x="1625451" y="6460331"/>
              <a:chExt cx="533036" cy="234058"/>
            </a:xfrm>
          </p:grpSpPr>
          <p:grpSp>
            <p:nvGrpSpPr>
              <p:cNvPr id="211" name="Groupe 210">
                <a:extLst>
                  <a:ext uri="{FF2B5EF4-FFF2-40B4-BE49-F238E27FC236}">
                    <a16:creationId xmlns:a16="http://schemas.microsoft.com/office/drawing/2014/main" id="{15A9B321-C8F0-03F2-C4B3-E20E4B4BE97A}"/>
                  </a:ext>
                </a:extLst>
              </p:cNvPr>
              <p:cNvGrpSpPr/>
              <p:nvPr/>
            </p:nvGrpSpPr>
            <p:grpSpPr>
              <a:xfrm>
                <a:off x="1625451" y="6460743"/>
                <a:ext cx="533036" cy="224121"/>
                <a:chOff x="1649053" y="6428958"/>
                <a:chExt cx="533036" cy="224121"/>
              </a:xfrm>
            </p:grpSpPr>
            <p:cxnSp>
              <p:nvCxnSpPr>
                <p:cNvPr id="214" name="Connecteur droit 213">
                  <a:extLst>
                    <a:ext uri="{FF2B5EF4-FFF2-40B4-BE49-F238E27FC236}">
                      <a16:creationId xmlns:a16="http://schemas.microsoft.com/office/drawing/2014/main" id="{4E98E6F6-4FCD-D4DD-CAA4-A494C4BA9F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653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Connecteur droit 214">
                  <a:extLst>
                    <a:ext uri="{FF2B5EF4-FFF2-40B4-BE49-F238E27FC236}">
                      <a16:creationId xmlns:a16="http://schemas.microsoft.com/office/drawing/2014/main" id="{A1FDABAE-EBC3-F6ED-5291-1A2F1B0CC650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Connecteur droit 215">
                  <a:extLst>
                    <a:ext uri="{FF2B5EF4-FFF2-40B4-BE49-F238E27FC236}">
                      <a16:creationId xmlns:a16="http://schemas.microsoft.com/office/drawing/2014/main" id="{D0B61DB6-25D0-4D27-14E6-184BFA4068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437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Connecteur droit 216">
                  <a:extLst>
                    <a:ext uri="{FF2B5EF4-FFF2-40B4-BE49-F238E27FC236}">
                      <a16:creationId xmlns:a16="http://schemas.microsoft.com/office/drawing/2014/main" id="{D2C72978-3341-532A-082A-367AE24D8AC6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Connecteur droit 217">
                  <a:extLst>
                    <a:ext uri="{FF2B5EF4-FFF2-40B4-BE49-F238E27FC236}">
                      <a16:creationId xmlns:a16="http://schemas.microsoft.com/office/drawing/2014/main" id="{A80C2CF1-E686-569D-A141-032809B9E0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5513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Connecteur droit 218">
                  <a:extLst>
                    <a:ext uri="{FF2B5EF4-FFF2-40B4-BE49-F238E27FC236}">
                      <a16:creationId xmlns:a16="http://schemas.microsoft.com/office/drawing/2014/main" id="{AF3D888C-C0E0-F5ED-2D0B-7FBC7746736C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Connecteur droit 220">
                  <a:extLst>
                    <a:ext uri="{FF2B5EF4-FFF2-40B4-BE49-F238E27FC236}">
                      <a16:creationId xmlns:a16="http://schemas.microsoft.com/office/drawing/2014/main" id="{BE25A449-E26C-0548-62F7-AD0F6067FE3A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Connecteur droit 221">
                  <a:extLst>
                    <a:ext uri="{FF2B5EF4-FFF2-40B4-BE49-F238E27FC236}">
                      <a16:creationId xmlns:a16="http://schemas.microsoft.com/office/drawing/2014/main" id="{4CE3E35A-A8EE-40E1-C313-9F5BA6827D9F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2" name="Connecteur droit 211">
                <a:extLst>
                  <a:ext uri="{FF2B5EF4-FFF2-40B4-BE49-F238E27FC236}">
                    <a16:creationId xmlns:a16="http://schemas.microsoft.com/office/drawing/2014/main" id="{4E88C237-C4ED-DE65-6AED-75EA47DC72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cteur droit 212">
                <a:extLst>
                  <a:ext uri="{FF2B5EF4-FFF2-40B4-BE49-F238E27FC236}">
                    <a16:creationId xmlns:a16="http://schemas.microsoft.com/office/drawing/2014/main" id="{C305E3FE-D0FA-DFDE-3CA1-22D7B1DEDE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9" name="Groupe 248">
              <a:extLst>
                <a:ext uri="{FF2B5EF4-FFF2-40B4-BE49-F238E27FC236}">
                  <a16:creationId xmlns:a16="http://schemas.microsoft.com/office/drawing/2014/main" id="{C53B5591-8C37-5B60-8E60-A5890FCD57CE}"/>
                </a:ext>
              </a:extLst>
            </p:cNvPr>
            <p:cNvGrpSpPr/>
            <p:nvPr/>
          </p:nvGrpSpPr>
          <p:grpSpPr>
            <a:xfrm rot="1607175">
              <a:off x="5869558" y="7766602"/>
              <a:ext cx="709862" cy="234058"/>
              <a:chOff x="1448625" y="6460331"/>
              <a:chExt cx="709862" cy="234058"/>
            </a:xfrm>
          </p:grpSpPr>
          <p:grpSp>
            <p:nvGrpSpPr>
              <p:cNvPr id="250" name="Groupe 249">
                <a:extLst>
                  <a:ext uri="{FF2B5EF4-FFF2-40B4-BE49-F238E27FC236}">
                    <a16:creationId xmlns:a16="http://schemas.microsoft.com/office/drawing/2014/main" id="{7F821778-7230-F8C0-2320-31824DA46795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253" name="Connecteur droit 252">
                  <a:extLst>
                    <a:ext uri="{FF2B5EF4-FFF2-40B4-BE49-F238E27FC236}">
                      <a16:creationId xmlns:a16="http://schemas.microsoft.com/office/drawing/2014/main" id="{36445AFC-84F1-0E10-B567-93A680DB9BA2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Connecteur droit 253">
                  <a:extLst>
                    <a:ext uri="{FF2B5EF4-FFF2-40B4-BE49-F238E27FC236}">
                      <a16:creationId xmlns:a16="http://schemas.microsoft.com/office/drawing/2014/main" id="{B8DF7FBA-49D6-CCD5-10AE-9DE9F1108B9F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Connecteur droit 254">
                  <a:extLst>
                    <a:ext uri="{FF2B5EF4-FFF2-40B4-BE49-F238E27FC236}">
                      <a16:creationId xmlns:a16="http://schemas.microsoft.com/office/drawing/2014/main" id="{04319EB2-C79F-84A1-E415-F35099B1A63D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Connecteur droit 255">
                  <a:extLst>
                    <a:ext uri="{FF2B5EF4-FFF2-40B4-BE49-F238E27FC236}">
                      <a16:creationId xmlns:a16="http://schemas.microsoft.com/office/drawing/2014/main" id="{6BDF483B-930A-6BC7-43C8-177E75039A40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Connecteur droit 256">
                  <a:extLst>
                    <a:ext uri="{FF2B5EF4-FFF2-40B4-BE49-F238E27FC236}">
                      <a16:creationId xmlns:a16="http://schemas.microsoft.com/office/drawing/2014/main" id="{906F4CD7-926D-B91C-03A3-64B6029DFA5A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Connecteur droit 257">
                  <a:extLst>
                    <a:ext uri="{FF2B5EF4-FFF2-40B4-BE49-F238E27FC236}">
                      <a16:creationId xmlns:a16="http://schemas.microsoft.com/office/drawing/2014/main" id="{BBDBE861-20F0-E1C4-D52A-A0BE361C48B7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Connecteur droit 258">
                  <a:extLst>
                    <a:ext uri="{FF2B5EF4-FFF2-40B4-BE49-F238E27FC236}">
                      <a16:creationId xmlns:a16="http://schemas.microsoft.com/office/drawing/2014/main" id="{6A4670F7-B798-5D6E-6C9D-F32A1DC07C39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Connecteur droit 259">
                  <a:extLst>
                    <a:ext uri="{FF2B5EF4-FFF2-40B4-BE49-F238E27FC236}">
                      <a16:creationId xmlns:a16="http://schemas.microsoft.com/office/drawing/2014/main" id="{F0C5047C-6CF2-342E-4513-B913E2E92ED6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Connecteur droit 260">
                  <a:extLst>
                    <a:ext uri="{FF2B5EF4-FFF2-40B4-BE49-F238E27FC236}">
                      <a16:creationId xmlns:a16="http://schemas.microsoft.com/office/drawing/2014/main" id="{9B2F7BA6-E69D-3761-3577-FE8DA0DC6AA7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1" name="Connecteur droit 250">
                <a:extLst>
                  <a:ext uri="{FF2B5EF4-FFF2-40B4-BE49-F238E27FC236}">
                    <a16:creationId xmlns:a16="http://schemas.microsoft.com/office/drawing/2014/main" id="{F471B849-1575-42F6-76A9-80A1D50158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Connecteur droit 251">
                <a:extLst>
                  <a:ext uri="{FF2B5EF4-FFF2-40B4-BE49-F238E27FC236}">
                    <a16:creationId xmlns:a16="http://schemas.microsoft.com/office/drawing/2014/main" id="{E758676B-8A21-3596-F7D5-FC51D1F52C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2" name="Groupe 601">
              <a:extLst>
                <a:ext uri="{FF2B5EF4-FFF2-40B4-BE49-F238E27FC236}">
                  <a16:creationId xmlns:a16="http://schemas.microsoft.com/office/drawing/2014/main" id="{C8848A3B-CD65-68AD-9AE5-60958413ABD1}"/>
                </a:ext>
              </a:extLst>
            </p:cNvPr>
            <p:cNvGrpSpPr/>
            <p:nvPr/>
          </p:nvGrpSpPr>
          <p:grpSpPr>
            <a:xfrm rot="10093065">
              <a:off x="5965554" y="6036062"/>
              <a:ext cx="815444" cy="273191"/>
              <a:chOff x="1678915" y="4787472"/>
              <a:chExt cx="815444" cy="273191"/>
            </a:xfrm>
          </p:grpSpPr>
          <p:cxnSp>
            <p:nvCxnSpPr>
              <p:cNvPr id="603" name="Connecteur droit 602">
                <a:extLst>
                  <a:ext uri="{FF2B5EF4-FFF2-40B4-BE49-F238E27FC236}">
                    <a16:creationId xmlns:a16="http://schemas.microsoft.com/office/drawing/2014/main" id="{DA053069-7356-D151-87A2-17E98BE8D630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4" name="Connecteur droit 603">
                <a:extLst>
                  <a:ext uri="{FF2B5EF4-FFF2-40B4-BE49-F238E27FC236}">
                    <a16:creationId xmlns:a16="http://schemas.microsoft.com/office/drawing/2014/main" id="{D3B74F79-B996-BDBB-F6F9-38F5D1FF71A9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Groupe 604">
              <a:extLst>
                <a:ext uri="{FF2B5EF4-FFF2-40B4-BE49-F238E27FC236}">
                  <a16:creationId xmlns:a16="http://schemas.microsoft.com/office/drawing/2014/main" id="{8867E0CA-ED97-EB4E-E2B1-B56411E5B4FF}"/>
                </a:ext>
              </a:extLst>
            </p:cNvPr>
            <p:cNvGrpSpPr/>
            <p:nvPr/>
          </p:nvGrpSpPr>
          <p:grpSpPr>
            <a:xfrm rot="10093065">
              <a:off x="6002926" y="5941395"/>
              <a:ext cx="815444" cy="273191"/>
              <a:chOff x="1678915" y="4787472"/>
              <a:chExt cx="815444" cy="273191"/>
            </a:xfrm>
          </p:grpSpPr>
          <p:cxnSp>
            <p:nvCxnSpPr>
              <p:cNvPr id="606" name="Connecteur droit 605">
                <a:extLst>
                  <a:ext uri="{FF2B5EF4-FFF2-40B4-BE49-F238E27FC236}">
                    <a16:creationId xmlns:a16="http://schemas.microsoft.com/office/drawing/2014/main" id="{7BFBC835-9F2A-DCED-C075-6E4B0650F06A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Connecteur droit 606">
                <a:extLst>
                  <a:ext uri="{FF2B5EF4-FFF2-40B4-BE49-F238E27FC236}">
                    <a16:creationId xmlns:a16="http://schemas.microsoft.com/office/drawing/2014/main" id="{0AF01FE4-273B-33DF-3F48-B077413B36B9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8" name="Groupe 607">
              <a:extLst>
                <a:ext uri="{FF2B5EF4-FFF2-40B4-BE49-F238E27FC236}">
                  <a16:creationId xmlns:a16="http://schemas.microsoft.com/office/drawing/2014/main" id="{A4445949-D1B9-8F45-E54D-A2BE4C0E5C22}"/>
                </a:ext>
              </a:extLst>
            </p:cNvPr>
            <p:cNvGrpSpPr/>
            <p:nvPr/>
          </p:nvGrpSpPr>
          <p:grpSpPr>
            <a:xfrm rot="10093065">
              <a:off x="6016084" y="5866903"/>
              <a:ext cx="815444" cy="273191"/>
              <a:chOff x="1678915" y="4787472"/>
              <a:chExt cx="815444" cy="273191"/>
            </a:xfrm>
          </p:grpSpPr>
          <p:cxnSp>
            <p:nvCxnSpPr>
              <p:cNvPr id="609" name="Connecteur droit 608">
                <a:extLst>
                  <a:ext uri="{FF2B5EF4-FFF2-40B4-BE49-F238E27FC236}">
                    <a16:creationId xmlns:a16="http://schemas.microsoft.com/office/drawing/2014/main" id="{8D04815A-3A95-DD9C-114E-5DDAB5E38256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>
                <a:off x="1678915" y="4787472"/>
                <a:ext cx="476453" cy="0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0" name="Connecteur droit 609">
                <a:extLst>
                  <a:ext uri="{FF2B5EF4-FFF2-40B4-BE49-F238E27FC236}">
                    <a16:creationId xmlns:a16="http://schemas.microsoft.com/office/drawing/2014/main" id="{2E9D5801-F752-14D3-CDB1-289CB63B29F9}"/>
                  </a:ext>
                </a:extLst>
              </p:cNvPr>
              <p:cNvCxnSpPr>
                <a:cxnSpLocks/>
              </p:cNvCxnSpPr>
              <p:nvPr/>
            </p:nvCxnSpPr>
            <p:spPr>
              <a:xfrm rot="11506935" flipH="1" flipV="1">
                <a:off x="2118081" y="4872152"/>
                <a:ext cx="376278" cy="188511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0" name="Groupe 389">
              <a:extLst>
                <a:ext uri="{FF2B5EF4-FFF2-40B4-BE49-F238E27FC236}">
                  <a16:creationId xmlns:a16="http://schemas.microsoft.com/office/drawing/2014/main" id="{DF905682-0765-4C62-2CE8-99C1AD0600BD}"/>
                </a:ext>
              </a:extLst>
            </p:cNvPr>
            <p:cNvGrpSpPr/>
            <p:nvPr/>
          </p:nvGrpSpPr>
          <p:grpSpPr>
            <a:xfrm rot="1607175">
              <a:off x="5632773" y="5887893"/>
              <a:ext cx="756452" cy="234058"/>
              <a:chOff x="1448625" y="6460331"/>
              <a:chExt cx="709862" cy="234058"/>
            </a:xfrm>
          </p:grpSpPr>
          <p:grpSp>
            <p:nvGrpSpPr>
              <p:cNvPr id="391" name="Groupe 390">
                <a:extLst>
                  <a:ext uri="{FF2B5EF4-FFF2-40B4-BE49-F238E27FC236}">
                    <a16:creationId xmlns:a16="http://schemas.microsoft.com/office/drawing/2014/main" id="{2EA6C7F5-AEEC-1338-5518-C7C3630CC9ED}"/>
                  </a:ext>
                </a:extLst>
              </p:cNvPr>
              <p:cNvGrpSpPr/>
              <p:nvPr/>
            </p:nvGrpSpPr>
            <p:grpSpPr>
              <a:xfrm>
                <a:off x="1448625" y="6460743"/>
                <a:ext cx="709862" cy="224121"/>
                <a:chOff x="1472227" y="6428958"/>
                <a:chExt cx="709862" cy="224121"/>
              </a:xfrm>
            </p:grpSpPr>
            <p:cxnSp>
              <p:nvCxnSpPr>
                <p:cNvPr id="394" name="Connecteur droit 393">
                  <a:extLst>
                    <a:ext uri="{FF2B5EF4-FFF2-40B4-BE49-F238E27FC236}">
                      <a16:creationId xmlns:a16="http://schemas.microsoft.com/office/drawing/2014/main" id="{943BCC84-C6C0-89BD-3EC9-B2AD3B2315F9}"/>
                    </a:ext>
                  </a:extLst>
                </p:cNvPr>
                <p:cNvCxnSpPr/>
                <p:nvPr/>
              </p:nvCxnSpPr>
              <p:spPr>
                <a:xfrm>
                  <a:off x="1472227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Connecteur droit 394">
                  <a:extLst>
                    <a:ext uri="{FF2B5EF4-FFF2-40B4-BE49-F238E27FC236}">
                      <a16:creationId xmlns:a16="http://schemas.microsoft.com/office/drawing/2014/main" id="{BBEA7C4F-9703-65CC-6DE3-68F28FCD0484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Connecteur droit 395">
                  <a:extLst>
                    <a:ext uri="{FF2B5EF4-FFF2-40B4-BE49-F238E27FC236}">
                      <a16:creationId xmlns:a16="http://schemas.microsoft.com/office/drawing/2014/main" id="{D1BDAE57-45EC-384C-D2C9-B57CA6EBEF04}"/>
                    </a:ext>
                  </a:extLst>
                </p:cNvPr>
                <p:cNvCxnSpPr/>
                <p:nvPr/>
              </p:nvCxnSpPr>
              <p:spPr>
                <a:xfrm>
                  <a:off x="1472227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Connecteur droit 396">
                  <a:extLst>
                    <a:ext uri="{FF2B5EF4-FFF2-40B4-BE49-F238E27FC236}">
                      <a16:creationId xmlns:a16="http://schemas.microsoft.com/office/drawing/2014/main" id="{34BAF513-2ECF-3B93-3E99-62CB35B3B20C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Connecteur droit 397">
                  <a:extLst>
                    <a:ext uri="{FF2B5EF4-FFF2-40B4-BE49-F238E27FC236}">
                      <a16:creationId xmlns:a16="http://schemas.microsoft.com/office/drawing/2014/main" id="{41033DD6-44A0-982F-B8EF-EC512900D437}"/>
                    </a:ext>
                  </a:extLst>
                </p:cNvPr>
                <p:cNvCxnSpPr/>
                <p:nvPr/>
              </p:nvCxnSpPr>
              <p:spPr>
                <a:xfrm>
                  <a:off x="1472227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Connecteur droit 398">
                  <a:extLst>
                    <a:ext uri="{FF2B5EF4-FFF2-40B4-BE49-F238E27FC236}">
                      <a16:creationId xmlns:a16="http://schemas.microsoft.com/office/drawing/2014/main" id="{5CA4BA7A-7853-72E1-662B-750E630BA020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Connecteur droit 399">
                  <a:extLst>
                    <a:ext uri="{FF2B5EF4-FFF2-40B4-BE49-F238E27FC236}">
                      <a16:creationId xmlns:a16="http://schemas.microsoft.com/office/drawing/2014/main" id="{8E4F0260-229F-8A5C-C913-67357359A69F}"/>
                    </a:ext>
                  </a:extLst>
                </p:cNvPr>
                <p:cNvCxnSpPr/>
                <p:nvPr/>
              </p:nvCxnSpPr>
              <p:spPr>
                <a:xfrm>
                  <a:off x="1482365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Connecteur droit 400">
                  <a:extLst>
                    <a:ext uri="{FF2B5EF4-FFF2-40B4-BE49-F238E27FC236}">
                      <a16:creationId xmlns:a16="http://schemas.microsoft.com/office/drawing/2014/main" id="{799348CE-9F25-27BD-3CFF-F5A3453B08B5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Connecteur droit 401">
                  <a:extLst>
                    <a:ext uri="{FF2B5EF4-FFF2-40B4-BE49-F238E27FC236}">
                      <a16:creationId xmlns:a16="http://schemas.microsoft.com/office/drawing/2014/main" id="{D8DA9524-C5C4-0F4B-D2CE-DDB716325413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2" name="Connecteur droit 391">
                <a:extLst>
                  <a:ext uri="{FF2B5EF4-FFF2-40B4-BE49-F238E27FC236}">
                    <a16:creationId xmlns:a16="http://schemas.microsoft.com/office/drawing/2014/main" id="{794ECD34-E260-E904-2ABE-5E8ABA30D3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Connecteur droit 392">
                <a:extLst>
                  <a:ext uri="{FF2B5EF4-FFF2-40B4-BE49-F238E27FC236}">
                    <a16:creationId xmlns:a16="http://schemas.microsoft.com/office/drawing/2014/main" id="{6B402C63-A0DA-6A43-6D3F-311BA9D2EF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Groupe 351">
              <a:extLst>
                <a:ext uri="{FF2B5EF4-FFF2-40B4-BE49-F238E27FC236}">
                  <a16:creationId xmlns:a16="http://schemas.microsoft.com/office/drawing/2014/main" id="{006E613D-F42C-F603-1782-B14BE7838801}"/>
                </a:ext>
              </a:extLst>
            </p:cNvPr>
            <p:cNvGrpSpPr/>
            <p:nvPr/>
          </p:nvGrpSpPr>
          <p:grpSpPr>
            <a:xfrm>
              <a:off x="6397306" y="6070897"/>
              <a:ext cx="533036" cy="234058"/>
              <a:chOff x="1625451" y="6460331"/>
              <a:chExt cx="533036" cy="234058"/>
            </a:xfrm>
          </p:grpSpPr>
          <p:grpSp>
            <p:nvGrpSpPr>
              <p:cNvPr id="353" name="Groupe 352">
                <a:extLst>
                  <a:ext uri="{FF2B5EF4-FFF2-40B4-BE49-F238E27FC236}">
                    <a16:creationId xmlns:a16="http://schemas.microsoft.com/office/drawing/2014/main" id="{26252024-169D-72D4-9585-578077CF8620}"/>
                  </a:ext>
                </a:extLst>
              </p:cNvPr>
              <p:cNvGrpSpPr/>
              <p:nvPr/>
            </p:nvGrpSpPr>
            <p:grpSpPr>
              <a:xfrm>
                <a:off x="1625451" y="6460743"/>
                <a:ext cx="533036" cy="224121"/>
                <a:chOff x="1649053" y="6428958"/>
                <a:chExt cx="533036" cy="224121"/>
              </a:xfrm>
            </p:grpSpPr>
            <p:cxnSp>
              <p:nvCxnSpPr>
                <p:cNvPr id="356" name="Connecteur droit 355">
                  <a:extLst>
                    <a:ext uri="{FF2B5EF4-FFF2-40B4-BE49-F238E27FC236}">
                      <a16:creationId xmlns:a16="http://schemas.microsoft.com/office/drawing/2014/main" id="{D0D9D8A6-A517-F40F-B186-6EABA832F5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653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Connecteur droit 356">
                  <a:extLst>
                    <a:ext uri="{FF2B5EF4-FFF2-40B4-BE49-F238E27FC236}">
                      <a16:creationId xmlns:a16="http://schemas.microsoft.com/office/drawing/2014/main" id="{3AFEEF7D-9E81-A0D5-26F3-649309B3FCB6}"/>
                    </a:ext>
                  </a:extLst>
                </p:cNvPr>
                <p:cNvCxnSpPr/>
                <p:nvPr/>
              </p:nvCxnSpPr>
              <p:spPr>
                <a:xfrm>
                  <a:off x="1822089" y="6653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Connecteur droit 357">
                  <a:extLst>
                    <a:ext uri="{FF2B5EF4-FFF2-40B4-BE49-F238E27FC236}">
                      <a16:creationId xmlns:a16="http://schemas.microsoft.com/office/drawing/2014/main" id="{E4D55C46-CC83-3C53-2C3E-8DD968864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4370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Connecteur droit 358">
                  <a:extLst>
                    <a:ext uri="{FF2B5EF4-FFF2-40B4-BE49-F238E27FC236}">
                      <a16:creationId xmlns:a16="http://schemas.microsoft.com/office/drawing/2014/main" id="{59EE0F89-88C0-C09B-41C6-C875F9346A44}"/>
                    </a:ext>
                  </a:extLst>
                </p:cNvPr>
                <p:cNvCxnSpPr/>
                <p:nvPr/>
              </p:nvCxnSpPr>
              <p:spPr>
                <a:xfrm>
                  <a:off x="1822089" y="64370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Connecteur droit 359">
                  <a:extLst>
                    <a:ext uri="{FF2B5EF4-FFF2-40B4-BE49-F238E27FC236}">
                      <a16:creationId xmlns:a16="http://schemas.microsoft.com/office/drawing/2014/main" id="{0DD919B3-A5E9-EA66-1E0B-5C05146227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49053" y="6551379"/>
                  <a:ext cx="183174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Connecteur droit 360">
                  <a:extLst>
                    <a:ext uri="{FF2B5EF4-FFF2-40B4-BE49-F238E27FC236}">
                      <a16:creationId xmlns:a16="http://schemas.microsoft.com/office/drawing/2014/main" id="{2FEF280F-BCF8-0A62-6099-C434CBDE828D}"/>
                    </a:ext>
                  </a:extLst>
                </p:cNvPr>
                <p:cNvCxnSpPr/>
                <p:nvPr/>
              </p:nvCxnSpPr>
              <p:spPr>
                <a:xfrm>
                  <a:off x="1822089" y="6551379"/>
                  <a:ext cx="360000" cy="0"/>
                </a:xfrm>
                <a:prstGeom prst="line">
                  <a:avLst/>
                </a:prstGeom>
                <a:ln>
                  <a:solidFill>
                    <a:schemeClr val="accent5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2" name="Connecteur droit 361">
                  <a:extLst>
                    <a:ext uri="{FF2B5EF4-FFF2-40B4-BE49-F238E27FC236}">
                      <a16:creationId xmlns:a16="http://schemas.microsoft.com/office/drawing/2014/main" id="{864BA97D-077B-50DA-DC7F-B7F21E52B70D}"/>
                    </a:ext>
                  </a:extLst>
                </p:cNvPr>
                <p:cNvCxnSpPr/>
                <p:nvPr/>
              </p:nvCxnSpPr>
              <p:spPr>
                <a:xfrm>
                  <a:off x="2175991" y="6428958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Connecteur droit 362">
                  <a:extLst>
                    <a:ext uri="{FF2B5EF4-FFF2-40B4-BE49-F238E27FC236}">
                      <a16:creationId xmlns:a16="http://schemas.microsoft.com/office/drawing/2014/main" id="{B535A34D-E414-2E50-AB36-1A0B7385B5E0}"/>
                    </a:ext>
                  </a:extLst>
                </p:cNvPr>
                <p:cNvCxnSpPr/>
                <p:nvPr/>
              </p:nvCxnSpPr>
              <p:spPr>
                <a:xfrm>
                  <a:off x="1832227" y="6437079"/>
                  <a:ext cx="0" cy="216000"/>
                </a:xfrm>
                <a:prstGeom prst="line">
                  <a:avLst/>
                </a:prstGeom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4" name="Connecteur droit 353">
                <a:extLst>
                  <a:ext uri="{FF2B5EF4-FFF2-40B4-BE49-F238E27FC236}">
                    <a16:creationId xmlns:a16="http://schemas.microsoft.com/office/drawing/2014/main" id="{592FC109-1686-4BEC-31E5-F2E6F5DCFE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451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Connecteur droit 354">
                <a:extLst>
                  <a:ext uri="{FF2B5EF4-FFF2-40B4-BE49-F238E27FC236}">
                    <a16:creationId xmlns:a16="http://schemas.microsoft.com/office/drawing/2014/main" id="{37D90F06-68C9-D940-7676-95DADF4B5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7876" y="6460331"/>
                <a:ext cx="0" cy="234058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1" name="Ellipse 610">
              <a:extLst>
                <a:ext uri="{FF2B5EF4-FFF2-40B4-BE49-F238E27FC236}">
                  <a16:creationId xmlns:a16="http://schemas.microsoft.com/office/drawing/2014/main" id="{71D7988E-D632-998F-1B36-B47765708DE0}"/>
                </a:ext>
              </a:extLst>
            </p:cNvPr>
            <p:cNvSpPr/>
            <p:nvPr/>
          </p:nvSpPr>
          <p:spPr>
            <a:xfrm>
              <a:off x="1937282" y="4871298"/>
              <a:ext cx="144000" cy="14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612" name="Ellipse 611">
              <a:extLst>
                <a:ext uri="{FF2B5EF4-FFF2-40B4-BE49-F238E27FC236}">
                  <a16:creationId xmlns:a16="http://schemas.microsoft.com/office/drawing/2014/main" id="{8E42AE4E-6F25-0B2D-2D3F-B75DB5B5A9ED}"/>
                </a:ext>
              </a:extLst>
            </p:cNvPr>
            <p:cNvSpPr/>
            <p:nvPr/>
          </p:nvSpPr>
          <p:spPr>
            <a:xfrm>
              <a:off x="4670239" y="5569266"/>
              <a:ext cx="144000" cy="14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613" name="Ellipse 612">
              <a:extLst>
                <a:ext uri="{FF2B5EF4-FFF2-40B4-BE49-F238E27FC236}">
                  <a16:creationId xmlns:a16="http://schemas.microsoft.com/office/drawing/2014/main" id="{AA24C721-21E0-BEEF-9737-77FF2E0CC38D}"/>
                </a:ext>
              </a:extLst>
            </p:cNvPr>
            <p:cNvSpPr/>
            <p:nvPr/>
          </p:nvSpPr>
          <p:spPr>
            <a:xfrm>
              <a:off x="6283063" y="6362347"/>
              <a:ext cx="144000" cy="14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000" b="1" dirty="0">
                  <a:solidFill>
                    <a:schemeClr val="tx1"/>
                  </a:solidFill>
                </a:rPr>
                <a:t>9</a:t>
              </a:r>
            </a:p>
          </p:txBody>
        </p:sp>
        <p:grpSp>
          <p:nvGrpSpPr>
            <p:cNvPr id="614" name="Groupe 613">
              <a:extLst>
                <a:ext uri="{FF2B5EF4-FFF2-40B4-BE49-F238E27FC236}">
                  <a16:creationId xmlns:a16="http://schemas.microsoft.com/office/drawing/2014/main" id="{D8AB8022-5AE2-5B4D-74B6-9F15DB56625E}"/>
                </a:ext>
              </a:extLst>
            </p:cNvPr>
            <p:cNvGrpSpPr/>
            <p:nvPr/>
          </p:nvGrpSpPr>
          <p:grpSpPr>
            <a:xfrm>
              <a:off x="1607351" y="4815150"/>
              <a:ext cx="98482" cy="72000"/>
              <a:chOff x="5946671" y="4444039"/>
              <a:chExt cx="207169" cy="172329"/>
            </a:xfrm>
          </p:grpSpPr>
          <p:cxnSp>
            <p:nvCxnSpPr>
              <p:cNvPr id="615" name="Connecteur droit 614">
                <a:extLst>
                  <a:ext uri="{FF2B5EF4-FFF2-40B4-BE49-F238E27FC236}">
                    <a16:creationId xmlns:a16="http://schemas.microsoft.com/office/drawing/2014/main" id="{9ED4735E-4921-BD36-29B3-99ED4C73A84F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6" name="Connecteur droit 615">
                <a:extLst>
                  <a:ext uri="{FF2B5EF4-FFF2-40B4-BE49-F238E27FC236}">
                    <a16:creationId xmlns:a16="http://schemas.microsoft.com/office/drawing/2014/main" id="{79C31FC6-7845-F0E6-8EA5-0715851007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7" name="Groupe 616">
              <a:extLst>
                <a:ext uri="{FF2B5EF4-FFF2-40B4-BE49-F238E27FC236}">
                  <a16:creationId xmlns:a16="http://schemas.microsoft.com/office/drawing/2014/main" id="{4EF42714-71D4-3C31-72DC-75DE8CF72336}"/>
                </a:ext>
              </a:extLst>
            </p:cNvPr>
            <p:cNvGrpSpPr/>
            <p:nvPr/>
          </p:nvGrpSpPr>
          <p:grpSpPr>
            <a:xfrm>
              <a:off x="1602540" y="5026836"/>
              <a:ext cx="98482" cy="72000"/>
              <a:chOff x="5946671" y="4444039"/>
              <a:chExt cx="207169" cy="172329"/>
            </a:xfrm>
          </p:grpSpPr>
          <p:cxnSp>
            <p:nvCxnSpPr>
              <p:cNvPr id="618" name="Connecteur droit 617">
                <a:extLst>
                  <a:ext uri="{FF2B5EF4-FFF2-40B4-BE49-F238E27FC236}">
                    <a16:creationId xmlns:a16="http://schemas.microsoft.com/office/drawing/2014/main" id="{898FB3AD-7795-6FED-027E-2AAF5D06B6D1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9" name="Connecteur droit 618">
                <a:extLst>
                  <a:ext uri="{FF2B5EF4-FFF2-40B4-BE49-F238E27FC236}">
                    <a16:creationId xmlns:a16="http://schemas.microsoft.com/office/drawing/2014/main" id="{6799D514-3829-2172-B885-72B44A1759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20" name="Connecteur droit 619">
              <a:extLst>
                <a:ext uri="{FF2B5EF4-FFF2-40B4-BE49-F238E27FC236}">
                  <a16:creationId xmlns:a16="http://schemas.microsoft.com/office/drawing/2014/main" id="{FB5FC264-6F06-B43F-241B-AD2DD7189C56}"/>
                </a:ext>
              </a:extLst>
            </p:cNvPr>
            <p:cNvCxnSpPr>
              <a:cxnSpLocks/>
            </p:cNvCxnSpPr>
            <p:nvPr/>
          </p:nvCxnSpPr>
          <p:spPr>
            <a:xfrm>
              <a:off x="1650819" y="4844253"/>
              <a:ext cx="0" cy="1627988"/>
            </a:xfrm>
            <a:prstGeom prst="line">
              <a:avLst/>
            </a:prstGeom>
            <a:ln w="3175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21" name="Groupe 620">
              <a:extLst>
                <a:ext uri="{FF2B5EF4-FFF2-40B4-BE49-F238E27FC236}">
                  <a16:creationId xmlns:a16="http://schemas.microsoft.com/office/drawing/2014/main" id="{CAD78932-63AB-532F-577F-0E250450148E}"/>
                </a:ext>
              </a:extLst>
            </p:cNvPr>
            <p:cNvGrpSpPr/>
            <p:nvPr/>
          </p:nvGrpSpPr>
          <p:grpSpPr>
            <a:xfrm>
              <a:off x="1605279" y="5383369"/>
              <a:ext cx="98482" cy="72000"/>
              <a:chOff x="5946671" y="4444039"/>
              <a:chExt cx="207169" cy="172329"/>
            </a:xfrm>
          </p:grpSpPr>
          <p:cxnSp>
            <p:nvCxnSpPr>
              <p:cNvPr id="622" name="Connecteur droit 621">
                <a:extLst>
                  <a:ext uri="{FF2B5EF4-FFF2-40B4-BE49-F238E27FC236}">
                    <a16:creationId xmlns:a16="http://schemas.microsoft.com/office/drawing/2014/main" id="{90A94C65-28A4-7E14-23FB-A70A5DE3020B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3" name="Connecteur droit 622">
                <a:extLst>
                  <a:ext uri="{FF2B5EF4-FFF2-40B4-BE49-F238E27FC236}">
                    <a16:creationId xmlns:a16="http://schemas.microsoft.com/office/drawing/2014/main" id="{090B7B35-813B-4368-F870-BC70C891594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24" name="Groupe 623">
              <a:extLst>
                <a:ext uri="{FF2B5EF4-FFF2-40B4-BE49-F238E27FC236}">
                  <a16:creationId xmlns:a16="http://schemas.microsoft.com/office/drawing/2014/main" id="{F2CDCF24-83E1-238F-0F67-D8A6CC67211C}"/>
                </a:ext>
              </a:extLst>
            </p:cNvPr>
            <p:cNvGrpSpPr/>
            <p:nvPr/>
          </p:nvGrpSpPr>
          <p:grpSpPr>
            <a:xfrm>
              <a:off x="1605279" y="5732544"/>
              <a:ext cx="98482" cy="72000"/>
              <a:chOff x="5946671" y="4444039"/>
              <a:chExt cx="207169" cy="172329"/>
            </a:xfrm>
          </p:grpSpPr>
          <p:cxnSp>
            <p:nvCxnSpPr>
              <p:cNvPr id="625" name="Connecteur droit 624">
                <a:extLst>
                  <a:ext uri="{FF2B5EF4-FFF2-40B4-BE49-F238E27FC236}">
                    <a16:creationId xmlns:a16="http://schemas.microsoft.com/office/drawing/2014/main" id="{EA18FDBA-F943-13E6-7AA3-4A2C7C1355B3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6" name="Connecteur droit 625">
                <a:extLst>
                  <a:ext uri="{FF2B5EF4-FFF2-40B4-BE49-F238E27FC236}">
                    <a16:creationId xmlns:a16="http://schemas.microsoft.com/office/drawing/2014/main" id="{E638EDF3-7FCF-625C-80E8-1C8EE6F5A5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27" name="Groupe 626">
              <a:extLst>
                <a:ext uri="{FF2B5EF4-FFF2-40B4-BE49-F238E27FC236}">
                  <a16:creationId xmlns:a16="http://schemas.microsoft.com/office/drawing/2014/main" id="{0A1D9CE1-32EA-98D1-66D9-59B13A59C1E9}"/>
                </a:ext>
              </a:extLst>
            </p:cNvPr>
            <p:cNvGrpSpPr/>
            <p:nvPr/>
          </p:nvGrpSpPr>
          <p:grpSpPr>
            <a:xfrm>
              <a:off x="1605607" y="6074269"/>
              <a:ext cx="98482" cy="72000"/>
              <a:chOff x="5946671" y="4444039"/>
              <a:chExt cx="207169" cy="172329"/>
            </a:xfrm>
          </p:grpSpPr>
          <p:cxnSp>
            <p:nvCxnSpPr>
              <p:cNvPr id="628" name="Connecteur droit 627">
                <a:extLst>
                  <a:ext uri="{FF2B5EF4-FFF2-40B4-BE49-F238E27FC236}">
                    <a16:creationId xmlns:a16="http://schemas.microsoft.com/office/drawing/2014/main" id="{8862B3CE-65D7-5DDA-A097-7EEE088F4E67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9" name="Connecteur droit 628">
                <a:extLst>
                  <a:ext uri="{FF2B5EF4-FFF2-40B4-BE49-F238E27FC236}">
                    <a16:creationId xmlns:a16="http://schemas.microsoft.com/office/drawing/2014/main" id="{74C8CBF2-E553-7A38-554B-6948EABE7A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31" name="Groupe 630">
              <a:extLst>
                <a:ext uri="{FF2B5EF4-FFF2-40B4-BE49-F238E27FC236}">
                  <a16:creationId xmlns:a16="http://schemas.microsoft.com/office/drawing/2014/main" id="{CF91B42D-1C5D-0B4D-4768-1F2BE702F70E}"/>
                </a:ext>
              </a:extLst>
            </p:cNvPr>
            <p:cNvGrpSpPr/>
            <p:nvPr/>
          </p:nvGrpSpPr>
          <p:grpSpPr>
            <a:xfrm>
              <a:off x="1601736" y="6427938"/>
              <a:ext cx="98482" cy="72000"/>
              <a:chOff x="5946671" y="4444039"/>
              <a:chExt cx="207169" cy="172329"/>
            </a:xfrm>
          </p:grpSpPr>
          <p:cxnSp>
            <p:nvCxnSpPr>
              <p:cNvPr id="632" name="Connecteur droit 631">
                <a:extLst>
                  <a:ext uri="{FF2B5EF4-FFF2-40B4-BE49-F238E27FC236}">
                    <a16:creationId xmlns:a16="http://schemas.microsoft.com/office/drawing/2014/main" id="{95A3C01A-0ED9-4538-FC2F-05C3A0190FA4}"/>
                  </a:ext>
                </a:extLst>
              </p:cNvPr>
              <p:cNvCxnSpPr/>
              <p:nvPr/>
            </p:nvCxnSpPr>
            <p:spPr>
              <a:xfrm rot="5400000">
                <a:off x="6050256" y="4418154"/>
                <a:ext cx="0" cy="20716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3" name="Connecteur droit 632">
                <a:extLst>
                  <a:ext uri="{FF2B5EF4-FFF2-40B4-BE49-F238E27FC236}">
                    <a16:creationId xmlns:a16="http://schemas.microsoft.com/office/drawing/2014/main" id="{63EE4540-A2C6-2CD0-D801-0B77BCDAB8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946675" y="4444039"/>
                <a:ext cx="206843" cy="172329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34" name="ZoneTexte 633">
              <a:extLst>
                <a:ext uri="{FF2B5EF4-FFF2-40B4-BE49-F238E27FC236}">
                  <a16:creationId xmlns:a16="http://schemas.microsoft.com/office/drawing/2014/main" id="{9AB186AD-840B-6642-CF1D-CC9F7E045038}"/>
                </a:ext>
              </a:extLst>
            </p:cNvPr>
            <p:cNvSpPr txBox="1"/>
            <p:nvPr/>
          </p:nvSpPr>
          <p:spPr>
            <a:xfrm rot="5400000">
              <a:off x="1461442" y="6216096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635" name="ZoneTexte 634">
              <a:extLst>
                <a:ext uri="{FF2B5EF4-FFF2-40B4-BE49-F238E27FC236}">
                  <a16:creationId xmlns:a16="http://schemas.microsoft.com/office/drawing/2014/main" id="{78506524-983D-6973-1C73-DFBB1234390C}"/>
                </a:ext>
              </a:extLst>
            </p:cNvPr>
            <p:cNvSpPr txBox="1"/>
            <p:nvPr/>
          </p:nvSpPr>
          <p:spPr>
            <a:xfrm rot="5400000">
              <a:off x="1461344" y="5879806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636" name="ZoneTexte 635">
              <a:extLst>
                <a:ext uri="{FF2B5EF4-FFF2-40B4-BE49-F238E27FC236}">
                  <a16:creationId xmlns:a16="http://schemas.microsoft.com/office/drawing/2014/main" id="{A0112386-0A34-345D-3239-139E94B0B5BD}"/>
                </a:ext>
              </a:extLst>
            </p:cNvPr>
            <p:cNvSpPr txBox="1"/>
            <p:nvPr/>
          </p:nvSpPr>
          <p:spPr>
            <a:xfrm rot="5400000">
              <a:off x="1462822" y="5524724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637" name="ZoneTexte 636">
              <a:extLst>
                <a:ext uri="{FF2B5EF4-FFF2-40B4-BE49-F238E27FC236}">
                  <a16:creationId xmlns:a16="http://schemas.microsoft.com/office/drawing/2014/main" id="{99C7F1BD-EE7D-6F0A-B1F7-ED1088C9D315}"/>
                </a:ext>
              </a:extLst>
            </p:cNvPr>
            <p:cNvSpPr txBox="1"/>
            <p:nvPr/>
          </p:nvSpPr>
          <p:spPr>
            <a:xfrm rot="5400000">
              <a:off x="1459878" y="5162836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sp>
          <p:nvSpPr>
            <p:cNvPr id="638" name="ZoneTexte 637">
              <a:extLst>
                <a:ext uri="{FF2B5EF4-FFF2-40B4-BE49-F238E27FC236}">
                  <a16:creationId xmlns:a16="http://schemas.microsoft.com/office/drawing/2014/main" id="{C6B43C5D-17D6-8811-5FF8-BB3AD8761839}"/>
                </a:ext>
              </a:extLst>
            </p:cNvPr>
            <p:cNvSpPr txBox="1"/>
            <p:nvPr/>
          </p:nvSpPr>
          <p:spPr>
            <a:xfrm rot="5400000">
              <a:off x="1460951" y="4882820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30 cm</a:t>
              </a:r>
            </a:p>
          </p:txBody>
        </p:sp>
        <p:sp>
          <p:nvSpPr>
            <p:cNvPr id="639" name="ZoneTexte 638">
              <a:extLst>
                <a:ext uri="{FF2B5EF4-FFF2-40B4-BE49-F238E27FC236}">
                  <a16:creationId xmlns:a16="http://schemas.microsoft.com/office/drawing/2014/main" id="{66640FF8-47B4-15F3-B439-888F85829AF7}"/>
                </a:ext>
              </a:extLst>
            </p:cNvPr>
            <p:cNvSpPr txBox="1"/>
            <p:nvPr/>
          </p:nvSpPr>
          <p:spPr>
            <a:xfrm>
              <a:off x="1751761" y="5815173"/>
              <a:ext cx="448295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" i="1" dirty="0"/>
                <a:t>50 cm</a:t>
              </a:r>
            </a:p>
          </p:txBody>
        </p:sp>
        <p:grpSp>
          <p:nvGrpSpPr>
            <p:cNvPr id="650" name="Groupe 649">
              <a:extLst>
                <a:ext uri="{FF2B5EF4-FFF2-40B4-BE49-F238E27FC236}">
                  <a16:creationId xmlns:a16="http://schemas.microsoft.com/office/drawing/2014/main" id="{6C0CF777-A4FC-8103-D601-7E1A9A46FDA8}"/>
                </a:ext>
              </a:extLst>
            </p:cNvPr>
            <p:cNvGrpSpPr/>
            <p:nvPr/>
          </p:nvGrpSpPr>
          <p:grpSpPr>
            <a:xfrm>
              <a:off x="1771443" y="5805539"/>
              <a:ext cx="427630" cy="99322"/>
              <a:chOff x="1771443" y="5805539"/>
              <a:chExt cx="427630" cy="99322"/>
            </a:xfrm>
          </p:grpSpPr>
          <p:grpSp>
            <p:nvGrpSpPr>
              <p:cNvPr id="640" name="Groupe 639">
                <a:extLst>
                  <a:ext uri="{FF2B5EF4-FFF2-40B4-BE49-F238E27FC236}">
                    <a16:creationId xmlns:a16="http://schemas.microsoft.com/office/drawing/2014/main" id="{A773ED04-3B5D-159E-D060-F9996E12F1C4}"/>
                  </a:ext>
                </a:extLst>
              </p:cNvPr>
              <p:cNvGrpSpPr/>
              <p:nvPr/>
            </p:nvGrpSpPr>
            <p:grpSpPr>
              <a:xfrm rot="16200000">
                <a:off x="1777086" y="5819620"/>
                <a:ext cx="98482" cy="72000"/>
                <a:chOff x="5946671" y="4444039"/>
                <a:chExt cx="207169" cy="172329"/>
              </a:xfrm>
            </p:grpSpPr>
            <p:cxnSp>
              <p:nvCxnSpPr>
                <p:cNvPr id="641" name="Connecteur droit 640">
                  <a:extLst>
                    <a:ext uri="{FF2B5EF4-FFF2-40B4-BE49-F238E27FC236}">
                      <a16:creationId xmlns:a16="http://schemas.microsoft.com/office/drawing/2014/main" id="{41DF3EF5-A7A7-9DED-0D21-C968D0B20459}"/>
                    </a:ext>
                  </a:extLst>
                </p:cNvPr>
                <p:cNvCxnSpPr/>
                <p:nvPr/>
              </p:nvCxnSpPr>
              <p:spPr>
                <a:xfrm rot="5400000">
                  <a:off x="6050256" y="4418154"/>
                  <a:ext cx="0" cy="20716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42" name="Connecteur droit 641">
                  <a:extLst>
                    <a:ext uri="{FF2B5EF4-FFF2-40B4-BE49-F238E27FC236}">
                      <a16:creationId xmlns:a16="http://schemas.microsoft.com/office/drawing/2014/main" id="{23A2980A-B646-147C-E750-692383FCB9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46675" y="4444039"/>
                  <a:ext cx="206843" cy="17232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3" name="Connecteur droit 642">
                <a:extLst>
                  <a:ext uri="{FF2B5EF4-FFF2-40B4-BE49-F238E27FC236}">
                    <a16:creationId xmlns:a16="http://schemas.microsoft.com/office/drawing/2014/main" id="{4DBA1AE9-A541-5CB5-AED0-E89641F4EC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71443" y="5856916"/>
                <a:ext cx="413230" cy="0"/>
              </a:xfrm>
              <a:prstGeom prst="line">
                <a:avLst/>
              </a:prstGeom>
              <a:ln w="3175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647" name="Groupe 646">
                <a:extLst>
                  <a:ext uri="{FF2B5EF4-FFF2-40B4-BE49-F238E27FC236}">
                    <a16:creationId xmlns:a16="http://schemas.microsoft.com/office/drawing/2014/main" id="{618C46D3-4636-A11D-1DDF-4C85034459CC}"/>
                  </a:ext>
                </a:extLst>
              </p:cNvPr>
              <p:cNvGrpSpPr/>
              <p:nvPr/>
            </p:nvGrpSpPr>
            <p:grpSpPr>
              <a:xfrm rot="16200000">
                <a:off x="2113832" y="5818780"/>
                <a:ext cx="98482" cy="72000"/>
                <a:chOff x="5946671" y="4444039"/>
                <a:chExt cx="207169" cy="172329"/>
              </a:xfrm>
            </p:grpSpPr>
            <p:cxnSp>
              <p:nvCxnSpPr>
                <p:cNvPr id="648" name="Connecteur droit 647">
                  <a:extLst>
                    <a:ext uri="{FF2B5EF4-FFF2-40B4-BE49-F238E27FC236}">
                      <a16:creationId xmlns:a16="http://schemas.microsoft.com/office/drawing/2014/main" id="{02A373E4-FC74-BEA2-C9C3-500D073DB074}"/>
                    </a:ext>
                  </a:extLst>
                </p:cNvPr>
                <p:cNvCxnSpPr/>
                <p:nvPr/>
              </p:nvCxnSpPr>
              <p:spPr>
                <a:xfrm rot="5400000">
                  <a:off x="6050256" y="4418154"/>
                  <a:ext cx="0" cy="20716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49" name="Connecteur droit 648">
                  <a:extLst>
                    <a:ext uri="{FF2B5EF4-FFF2-40B4-BE49-F238E27FC236}">
                      <a16:creationId xmlns:a16="http://schemas.microsoft.com/office/drawing/2014/main" id="{892CB7A8-0B07-7B0B-E9EE-391B4EE073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946675" y="4444039"/>
                  <a:ext cx="206843" cy="172329"/>
                </a:xfrm>
                <a:prstGeom prst="line">
                  <a:avLst/>
                </a:prstGeom>
                <a:ln w="3175"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164" name="ZoneTexte 1163">
            <a:extLst>
              <a:ext uri="{FF2B5EF4-FFF2-40B4-BE49-F238E27FC236}">
                <a16:creationId xmlns:a16="http://schemas.microsoft.com/office/drawing/2014/main" id="{A2BFA251-B3EC-93D8-24BE-6EA8CFEC7CFC}"/>
              </a:ext>
            </a:extLst>
          </p:cNvPr>
          <p:cNvSpPr txBox="1"/>
          <p:nvPr/>
        </p:nvSpPr>
        <p:spPr>
          <a:xfrm>
            <a:off x="5668407" y="6161219"/>
            <a:ext cx="1514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Rive gauche</a:t>
            </a:r>
          </a:p>
        </p:txBody>
      </p:sp>
      <p:sp>
        <p:nvSpPr>
          <p:cNvPr id="1165" name="ZoneTexte 1164">
            <a:extLst>
              <a:ext uri="{FF2B5EF4-FFF2-40B4-BE49-F238E27FC236}">
                <a16:creationId xmlns:a16="http://schemas.microsoft.com/office/drawing/2014/main" id="{191622B1-481A-4820-FBE9-F86D1ADAAD64}"/>
              </a:ext>
            </a:extLst>
          </p:cNvPr>
          <p:cNvSpPr txBox="1"/>
          <p:nvPr/>
        </p:nvSpPr>
        <p:spPr>
          <a:xfrm>
            <a:off x="2586917" y="11669844"/>
            <a:ext cx="1514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Rive droite</a:t>
            </a:r>
          </a:p>
        </p:txBody>
      </p:sp>
      <p:sp>
        <p:nvSpPr>
          <p:cNvPr id="1168" name="ZoneTexte 1167">
            <a:extLst>
              <a:ext uri="{FF2B5EF4-FFF2-40B4-BE49-F238E27FC236}">
                <a16:creationId xmlns:a16="http://schemas.microsoft.com/office/drawing/2014/main" id="{8269E331-210B-2251-7946-FAAF4D713DC8}"/>
              </a:ext>
            </a:extLst>
          </p:cNvPr>
          <p:cNvSpPr txBox="1"/>
          <p:nvPr/>
        </p:nvSpPr>
        <p:spPr>
          <a:xfrm>
            <a:off x="175699" y="166064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Ferraillage du Cb14</a:t>
            </a:r>
          </a:p>
          <a:p>
            <a:pPr algn="ctr"/>
            <a:r>
              <a:rPr lang="fr-FR" sz="1400" i="1" dirty="0"/>
              <a:t>Echelle : 1/50 – Elévation par rive</a:t>
            </a:r>
          </a:p>
        </p:txBody>
      </p:sp>
      <p:sp>
        <p:nvSpPr>
          <p:cNvPr id="1169" name="Ellipse 1168">
            <a:extLst>
              <a:ext uri="{FF2B5EF4-FFF2-40B4-BE49-F238E27FC236}">
                <a16:creationId xmlns:a16="http://schemas.microsoft.com/office/drawing/2014/main" id="{1AB06875-74D2-1094-0DAC-B1647B1A65C5}"/>
              </a:ext>
            </a:extLst>
          </p:cNvPr>
          <p:cNvSpPr/>
          <p:nvPr/>
        </p:nvSpPr>
        <p:spPr>
          <a:xfrm>
            <a:off x="2018098" y="5011135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1A</a:t>
            </a:r>
          </a:p>
        </p:txBody>
      </p:sp>
      <p:sp>
        <p:nvSpPr>
          <p:cNvPr id="1170" name="Ellipse 1169">
            <a:extLst>
              <a:ext uri="{FF2B5EF4-FFF2-40B4-BE49-F238E27FC236}">
                <a16:creationId xmlns:a16="http://schemas.microsoft.com/office/drawing/2014/main" id="{2644D734-3912-C5C2-59BE-096DC41D619C}"/>
              </a:ext>
            </a:extLst>
          </p:cNvPr>
          <p:cNvSpPr/>
          <p:nvPr/>
        </p:nvSpPr>
        <p:spPr>
          <a:xfrm>
            <a:off x="4187417" y="4701573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1B</a:t>
            </a:r>
          </a:p>
        </p:txBody>
      </p:sp>
      <p:sp>
        <p:nvSpPr>
          <p:cNvPr id="1171" name="Ellipse 1170">
            <a:extLst>
              <a:ext uri="{FF2B5EF4-FFF2-40B4-BE49-F238E27FC236}">
                <a16:creationId xmlns:a16="http://schemas.microsoft.com/office/drawing/2014/main" id="{8696F7B5-D976-4DE6-B2CA-FD69C432FDAF}"/>
              </a:ext>
            </a:extLst>
          </p:cNvPr>
          <p:cNvSpPr/>
          <p:nvPr/>
        </p:nvSpPr>
        <p:spPr>
          <a:xfrm>
            <a:off x="6160123" y="3956242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1C</a:t>
            </a:r>
          </a:p>
        </p:txBody>
      </p:sp>
      <p:sp>
        <p:nvSpPr>
          <p:cNvPr id="1172" name="Ellipse 1171">
            <a:extLst>
              <a:ext uri="{FF2B5EF4-FFF2-40B4-BE49-F238E27FC236}">
                <a16:creationId xmlns:a16="http://schemas.microsoft.com/office/drawing/2014/main" id="{484D4BB1-078D-C6BB-21A9-AE83AD579136}"/>
              </a:ext>
            </a:extLst>
          </p:cNvPr>
          <p:cNvSpPr/>
          <p:nvPr/>
        </p:nvSpPr>
        <p:spPr>
          <a:xfrm>
            <a:off x="7924629" y="3546667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1D</a:t>
            </a:r>
          </a:p>
        </p:txBody>
      </p:sp>
      <p:sp>
        <p:nvSpPr>
          <p:cNvPr id="1173" name="Ellipse 1172">
            <a:extLst>
              <a:ext uri="{FF2B5EF4-FFF2-40B4-BE49-F238E27FC236}">
                <a16:creationId xmlns:a16="http://schemas.microsoft.com/office/drawing/2014/main" id="{E23238C6-344C-CBFD-A6F8-DB8B22AE55B0}"/>
              </a:ext>
            </a:extLst>
          </p:cNvPr>
          <p:cNvSpPr/>
          <p:nvPr/>
        </p:nvSpPr>
        <p:spPr>
          <a:xfrm>
            <a:off x="5878183" y="5381182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1G</a:t>
            </a:r>
          </a:p>
        </p:txBody>
      </p:sp>
      <p:sp>
        <p:nvSpPr>
          <p:cNvPr id="1174" name="Ellipse 1173">
            <a:extLst>
              <a:ext uri="{FF2B5EF4-FFF2-40B4-BE49-F238E27FC236}">
                <a16:creationId xmlns:a16="http://schemas.microsoft.com/office/drawing/2014/main" id="{A5E29C98-5272-3FFE-6C2E-078DEA6A2827}"/>
              </a:ext>
            </a:extLst>
          </p:cNvPr>
          <p:cNvSpPr/>
          <p:nvPr/>
        </p:nvSpPr>
        <p:spPr>
          <a:xfrm>
            <a:off x="3927310" y="6046680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1F</a:t>
            </a:r>
          </a:p>
        </p:txBody>
      </p:sp>
      <p:sp>
        <p:nvSpPr>
          <p:cNvPr id="1175" name="Ellipse 1174">
            <a:extLst>
              <a:ext uri="{FF2B5EF4-FFF2-40B4-BE49-F238E27FC236}">
                <a16:creationId xmlns:a16="http://schemas.microsoft.com/office/drawing/2014/main" id="{9ADCA265-9CB5-81A9-B143-BCABA5F10B47}"/>
              </a:ext>
            </a:extLst>
          </p:cNvPr>
          <p:cNvSpPr/>
          <p:nvPr/>
        </p:nvSpPr>
        <p:spPr>
          <a:xfrm>
            <a:off x="1921056" y="6400826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1E</a:t>
            </a:r>
          </a:p>
        </p:txBody>
      </p:sp>
      <p:sp>
        <p:nvSpPr>
          <p:cNvPr id="1176" name="Ellipse 1175">
            <a:extLst>
              <a:ext uri="{FF2B5EF4-FFF2-40B4-BE49-F238E27FC236}">
                <a16:creationId xmlns:a16="http://schemas.microsoft.com/office/drawing/2014/main" id="{899A5668-1A74-70B5-9C90-A2FB0900ED3B}"/>
              </a:ext>
            </a:extLst>
          </p:cNvPr>
          <p:cNvSpPr/>
          <p:nvPr/>
        </p:nvSpPr>
        <p:spPr>
          <a:xfrm>
            <a:off x="7924629" y="4900170"/>
            <a:ext cx="194084" cy="183357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1H</a:t>
            </a:r>
          </a:p>
        </p:txBody>
      </p:sp>
      <p:sp>
        <p:nvSpPr>
          <p:cNvPr id="1177" name="Ellipse 1176">
            <a:extLst>
              <a:ext uri="{FF2B5EF4-FFF2-40B4-BE49-F238E27FC236}">
                <a16:creationId xmlns:a16="http://schemas.microsoft.com/office/drawing/2014/main" id="{8EE73BDB-B3D3-A48B-B9DE-B3CCBFDDF090}"/>
              </a:ext>
            </a:extLst>
          </p:cNvPr>
          <p:cNvSpPr/>
          <p:nvPr/>
        </p:nvSpPr>
        <p:spPr>
          <a:xfrm>
            <a:off x="2586916" y="5011134"/>
            <a:ext cx="389647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2A</a:t>
            </a:r>
          </a:p>
        </p:txBody>
      </p:sp>
      <p:sp>
        <p:nvSpPr>
          <p:cNvPr id="1178" name="Ellipse 1177">
            <a:extLst>
              <a:ext uri="{FF2B5EF4-FFF2-40B4-BE49-F238E27FC236}">
                <a16:creationId xmlns:a16="http://schemas.microsoft.com/office/drawing/2014/main" id="{E3381D08-54BD-8C2D-C715-DF5C1D7EA6C1}"/>
              </a:ext>
            </a:extLst>
          </p:cNvPr>
          <p:cNvSpPr/>
          <p:nvPr/>
        </p:nvSpPr>
        <p:spPr>
          <a:xfrm>
            <a:off x="4381501" y="4570604"/>
            <a:ext cx="389647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2B</a:t>
            </a:r>
          </a:p>
        </p:txBody>
      </p:sp>
      <p:sp>
        <p:nvSpPr>
          <p:cNvPr id="1179" name="Ellipse 1178">
            <a:extLst>
              <a:ext uri="{FF2B5EF4-FFF2-40B4-BE49-F238E27FC236}">
                <a16:creationId xmlns:a16="http://schemas.microsoft.com/office/drawing/2014/main" id="{4608DCC0-3416-57E7-F6B1-C1EA980B81F2}"/>
              </a:ext>
            </a:extLst>
          </p:cNvPr>
          <p:cNvSpPr/>
          <p:nvPr/>
        </p:nvSpPr>
        <p:spPr>
          <a:xfrm>
            <a:off x="5668408" y="4074114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2C</a:t>
            </a:r>
          </a:p>
        </p:txBody>
      </p:sp>
      <p:sp>
        <p:nvSpPr>
          <p:cNvPr id="1180" name="Ellipse 1179">
            <a:extLst>
              <a:ext uri="{FF2B5EF4-FFF2-40B4-BE49-F238E27FC236}">
                <a16:creationId xmlns:a16="http://schemas.microsoft.com/office/drawing/2014/main" id="{31D70538-3F30-0DFA-1F4E-17AE1E7C70C1}"/>
              </a:ext>
            </a:extLst>
          </p:cNvPr>
          <p:cNvSpPr/>
          <p:nvPr/>
        </p:nvSpPr>
        <p:spPr>
          <a:xfrm>
            <a:off x="8132999" y="3537145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2D</a:t>
            </a:r>
          </a:p>
        </p:txBody>
      </p:sp>
      <p:sp>
        <p:nvSpPr>
          <p:cNvPr id="1182" name="Ellipse 1181">
            <a:extLst>
              <a:ext uri="{FF2B5EF4-FFF2-40B4-BE49-F238E27FC236}">
                <a16:creationId xmlns:a16="http://schemas.microsoft.com/office/drawing/2014/main" id="{3D17B0EB-E1F7-8C9A-A485-FAB84F558FA9}"/>
              </a:ext>
            </a:extLst>
          </p:cNvPr>
          <p:cNvSpPr/>
          <p:nvPr/>
        </p:nvSpPr>
        <p:spPr>
          <a:xfrm>
            <a:off x="8132999" y="4952558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2H</a:t>
            </a:r>
          </a:p>
        </p:txBody>
      </p:sp>
      <p:sp>
        <p:nvSpPr>
          <p:cNvPr id="1183" name="Ellipse 1182">
            <a:extLst>
              <a:ext uri="{FF2B5EF4-FFF2-40B4-BE49-F238E27FC236}">
                <a16:creationId xmlns:a16="http://schemas.microsoft.com/office/drawing/2014/main" id="{86916B01-8F2D-D945-0BC7-2EB60059D18D}"/>
              </a:ext>
            </a:extLst>
          </p:cNvPr>
          <p:cNvSpPr/>
          <p:nvPr/>
        </p:nvSpPr>
        <p:spPr>
          <a:xfrm>
            <a:off x="6097031" y="5341891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2G</a:t>
            </a:r>
          </a:p>
        </p:txBody>
      </p:sp>
      <p:sp>
        <p:nvSpPr>
          <p:cNvPr id="1184" name="Ellipse 1183">
            <a:extLst>
              <a:ext uri="{FF2B5EF4-FFF2-40B4-BE49-F238E27FC236}">
                <a16:creationId xmlns:a16="http://schemas.microsoft.com/office/drawing/2014/main" id="{8509DFDF-D04B-457D-100A-50B057CB0E5C}"/>
              </a:ext>
            </a:extLst>
          </p:cNvPr>
          <p:cNvSpPr/>
          <p:nvPr/>
        </p:nvSpPr>
        <p:spPr>
          <a:xfrm>
            <a:off x="3470512" y="6230305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2F</a:t>
            </a:r>
          </a:p>
        </p:txBody>
      </p:sp>
      <p:sp>
        <p:nvSpPr>
          <p:cNvPr id="1185" name="Ellipse 1184">
            <a:extLst>
              <a:ext uri="{FF2B5EF4-FFF2-40B4-BE49-F238E27FC236}">
                <a16:creationId xmlns:a16="http://schemas.microsoft.com/office/drawing/2014/main" id="{32DEE9FD-8276-12BB-0097-6375CC79B5E4}"/>
              </a:ext>
            </a:extLst>
          </p:cNvPr>
          <p:cNvSpPr/>
          <p:nvPr/>
        </p:nvSpPr>
        <p:spPr>
          <a:xfrm>
            <a:off x="2146537" y="6427019"/>
            <a:ext cx="403860" cy="130969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b="1" dirty="0">
                <a:solidFill>
                  <a:schemeClr val="tx1"/>
                </a:solidFill>
              </a:rPr>
              <a:t>2E</a:t>
            </a:r>
          </a:p>
        </p:txBody>
      </p:sp>
      <p:cxnSp>
        <p:nvCxnSpPr>
          <p:cNvPr id="1187" name="Connecteur droit 1186">
            <a:extLst>
              <a:ext uri="{FF2B5EF4-FFF2-40B4-BE49-F238E27FC236}">
                <a16:creationId xmlns:a16="http://schemas.microsoft.com/office/drawing/2014/main" id="{38279CBB-F1CF-22E1-C57E-8912730362E3}"/>
              </a:ext>
            </a:extLst>
          </p:cNvPr>
          <p:cNvCxnSpPr>
            <a:stCxn id="1185" idx="5"/>
          </p:cNvCxnSpPr>
          <p:nvPr/>
        </p:nvCxnSpPr>
        <p:spPr>
          <a:xfrm>
            <a:off x="2491253" y="6538808"/>
            <a:ext cx="173366" cy="12967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8" name="Connecteur droit 1187">
            <a:extLst>
              <a:ext uri="{FF2B5EF4-FFF2-40B4-BE49-F238E27FC236}">
                <a16:creationId xmlns:a16="http://schemas.microsoft.com/office/drawing/2014/main" id="{75558270-BF41-A006-404C-BEAEE2C28588}"/>
              </a:ext>
            </a:extLst>
          </p:cNvPr>
          <p:cNvCxnSpPr>
            <a:cxnSpLocks/>
            <a:stCxn id="1175" idx="3"/>
          </p:cNvCxnSpPr>
          <p:nvPr/>
        </p:nvCxnSpPr>
        <p:spPr>
          <a:xfrm flipH="1">
            <a:off x="1852613" y="6557331"/>
            <a:ext cx="96866" cy="682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2" name="Connecteur droit 1191">
            <a:extLst>
              <a:ext uri="{FF2B5EF4-FFF2-40B4-BE49-F238E27FC236}">
                <a16:creationId xmlns:a16="http://schemas.microsoft.com/office/drawing/2014/main" id="{5B23999E-7269-430B-327E-FF43A54F8FA2}"/>
              </a:ext>
            </a:extLst>
          </p:cNvPr>
          <p:cNvCxnSpPr>
            <a:cxnSpLocks/>
            <a:stCxn id="1184" idx="6"/>
          </p:cNvCxnSpPr>
          <p:nvPr/>
        </p:nvCxnSpPr>
        <p:spPr>
          <a:xfrm>
            <a:off x="3874372" y="6295790"/>
            <a:ext cx="149980" cy="6548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5" name="Connecteur droit 1194">
            <a:extLst>
              <a:ext uri="{FF2B5EF4-FFF2-40B4-BE49-F238E27FC236}">
                <a16:creationId xmlns:a16="http://schemas.microsoft.com/office/drawing/2014/main" id="{A012066A-ACC8-84FA-615C-90188EE5D3E6}"/>
              </a:ext>
            </a:extLst>
          </p:cNvPr>
          <p:cNvCxnSpPr>
            <a:cxnSpLocks/>
          </p:cNvCxnSpPr>
          <p:nvPr/>
        </p:nvCxnSpPr>
        <p:spPr>
          <a:xfrm flipV="1">
            <a:off x="4099342" y="6180328"/>
            <a:ext cx="129758" cy="1696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7" name="Connecteur droit 1196">
            <a:extLst>
              <a:ext uri="{FF2B5EF4-FFF2-40B4-BE49-F238E27FC236}">
                <a16:creationId xmlns:a16="http://schemas.microsoft.com/office/drawing/2014/main" id="{89D3F31C-AA2C-02A5-D198-5464FA03E806}"/>
              </a:ext>
            </a:extLst>
          </p:cNvPr>
          <p:cNvCxnSpPr>
            <a:cxnSpLocks/>
          </p:cNvCxnSpPr>
          <p:nvPr/>
        </p:nvCxnSpPr>
        <p:spPr>
          <a:xfrm flipV="1">
            <a:off x="5817394" y="5547572"/>
            <a:ext cx="100904" cy="9697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9" name="Connecteur droit 1198">
            <a:extLst>
              <a:ext uri="{FF2B5EF4-FFF2-40B4-BE49-F238E27FC236}">
                <a16:creationId xmlns:a16="http://schemas.microsoft.com/office/drawing/2014/main" id="{E038A223-D72F-2E8F-8AC6-AC0CC67AB15E}"/>
              </a:ext>
            </a:extLst>
          </p:cNvPr>
          <p:cNvCxnSpPr>
            <a:cxnSpLocks/>
          </p:cNvCxnSpPr>
          <p:nvPr/>
        </p:nvCxnSpPr>
        <p:spPr>
          <a:xfrm flipH="1" flipV="1">
            <a:off x="6500891" y="5407375"/>
            <a:ext cx="97553" cy="12287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2" name="Connecteur droit 1201">
            <a:extLst>
              <a:ext uri="{FF2B5EF4-FFF2-40B4-BE49-F238E27FC236}">
                <a16:creationId xmlns:a16="http://schemas.microsoft.com/office/drawing/2014/main" id="{BF7D4C53-F019-DA23-80A1-07FF11369BC7}"/>
              </a:ext>
            </a:extLst>
          </p:cNvPr>
          <p:cNvCxnSpPr>
            <a:cxnSpLocks/>
            <a:endCxn id="1182" idx="5"/>
          </p:cNvCxnSpPr>
          <p:nvPr/>
        </p:nvCxnSpPr>
        <p:spPr>
          <a:xfrm flipH="1" flipV="1">
            <a:off x="8477715" y="5064347"/>
            <a:ext cx="42398" cy="13919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4" name="Connecteur droit 1203">
            <a:extLst>
              <a:ext uri="{FF2B5EF4-FFF2-40B4-BE49-F238E27FC236}">
                <a16:creationId xmlns:a16="http://schemas.microsoft.com/office/drawing/2014/main" id="{ED056D1D-6383-5E83-93A9-E268672AA8E3}"/>
              </a:ext>
            </a:extLst>
          </p:cNvPr>
          <p:cNvCxnSpPr>
            <a:cxnSpLocks/>
          </p:cNvCxnSpPr>
          <p:nvPr/>
        </p:nvCxnSpPr>
        <p:spPr>
          <a:xfrm flipH="1" flipV="1">
            <a:off x="8028303" y="5083527"/>
            <a:ext cx="87950" cy="17287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6" name="Connecteur droit 1205">
            <a:extLst>
              <a:ext uri="{FF2B5EF4-FFF2-40B4-BE49-F238E27FC236}">
                <a16:creationId xmlns:a16="http://schemas.microsoft.com/office/drawing/2014/main" id="{58F1870F-2A1C-8D98-97DC-644DF246FCF5}"/>
              </a:ext>
            </a:extLst>
          </p:cNvPr>
          <p:cNvCxnSpPr>
            <a:cxnSpLocks/>
            <a:stCxn id="1180" idx="7"/>
          </p:cNvCxnSpPr>
          <p:nvPr/>
        </p:nvCxnSpPr>
        <p:spPr>
          <a:xfrm flipV="1">
            <a:off x="8477715" y="3465703"/>
            <a:ext cx="59144" cy="9062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9" name="Connecteur droit 1208">
            <a:extLst>
              <a:ext uri="{FF2B5EF4-FFF2-40B4-BE49-F238E27FC236}">
                <a16:creationId xmlns:a16="http://schemas.microsoft.com/office/drawing/2014/main" id="{E3FCB2E5-140E-FA1C-7D2E-DB032408F0FF}"/>
              </a:ext>
            </a:extLst>
          </p:cNvPr>
          <p:cNvCxnSpPr>
            <a:cxnSpLocks/>
          </p:cNvCxnSpPr>
          <p:nvPr/>
        </p:nvCxnSpPr>
        <p:spPr>
          <a:xfrm flipV="1">
            <a:off x="8037140" y="3409678"/>
            <a:ext cx="59144" cy="1418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1" name="Connecteur droit 1210">
            <a:extLst>
              <a:ext uri="{FF2B5EF4-FFF2-40B4-BE49-F238E27FC236}">
                <a16:creationId xmlns:a16="http://schemas.microsoft.com/office/drawing/2014/main" id="{8238ADDC-BD6A-1B41-4223-3E95BE382F35}"/>
              </a:ext>
            </a:extLst>
          </p:cNvPr>
          <p:cNvCxnSpPr>
            <a:cxnSpLocks/>
          </p:cNvCxnSpPr>
          <p:nvPr/>
        </p:nvCxnSpPr>
        <p:spPr>
          <a:xfrm flipV="1">
            <a:off x="6298961" y="3875278"/>
            <a:ext cx="143101" cy="9452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3" name="Connecteur droit 1212">
            <a:extLst>
              <a:ext uri="{FF2B5EF4-FFF2-40B4-BE49-F238E27FC236}">
                <a16:creationId xmlns:a16="http://schemas.microsoft.com/office/drawing/2014/main" id="{9227CB90-283B-5C4D-324E-41BAAE3A026C}"/>
              </a:ext>
            </a:extLst>
          </p:cNvPr>
          <p:cNvCxnSpPr>
            <a:cxnSpLocks/>
          </p:cNvCxnSpPr>
          <p:nvPr/>
        </p:nvCxnSpPr>
        <p:spPr>
          <a:xfrm flipV="1">
            <a:off x="5846747" y="3956242"/>
            <a:ext cx="111141" cy="1192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5" name="Connecteur droit 1214">
            <a:extLst>
              <a:ext uri="{FF2B5EF4-FFF2-40B4-BE49-F238E27FC236}">
                <a16:creationId xmlns:a16="http://schemas.microsoft.com/office/drawing/2014/main" id="{DF1F9EDF-3522-8AB8-DF4D-F73E881A6532}"/>
              </a:ext>
            </a:extLst>
          </p:cNvPr>
          <p:cNvCxnSpPr>
            <a:cxnSpLocks/>
          </p:cNvCxnSpPr>
          <p:nvPr/>
        </p:nvCxnSpPr>
        <p:spPr>
          <a:xfrm flipV="1">
            <a:off x="4576324" y="4418203"/>
            <a:ext cx="29014" cy="15240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7" name="Connecteur droit 1216">
            <a:extLst>
              <a:ext uri="{FF2B5EF4-FFF2-40B4-BE49-F238E27FC236}">
                <a16:creationId xmlns:a16="http://schemas.microsoft.com/office/drawing/2014/main" id="{22441CAE-0E8F-7EF7-1A46-842814A528A8}"/>
              </a:ext>
            </a:extLst>
          </p:cNvPr>
          <p:cNvCxnSpPr>
            <a:cxnSpLocks/>
          </p:cNvCxnSpPr>
          <p:nvPr/>
        </p:nvCxnSpPr>
        <p:spPr>
          <a:xfrm flipH="1" flipV="1">
            <a:off x="4075868" y="4737291"/>
            <a:ext cx="111549" cy="4048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9" name="Connecteur droit 1218">
            <a:extLst>
              <a:ext uri="{FF2B5EF4-FFF2-40B4-BE49-F238E27FC236}">
                <a16:creationId xmlns:a16="http://schemas.microsoft.com/office/drawing/2014/main" id="{1DFB8FD8-713F-016E-4C8D-37BEB39BD767}"/>
              </a:ext>
            </a:extLst>
          </p:cNvPr>
          <p:cNvCxnSpPr>
            <a:cxnSpLocks/>
            <a:endCxn id="1177" idx="7"/>
          </p:cNvCxnSpPr>
          <p:nvPr/>
        </p:nvCxnSpPr>
        <p:spPr>
          <a:xfrm flipH="1">
            <a:off x="2919501" y="4900170"/>
            <a:ext cx="116593" cy="13014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2" name="Connecteur droit 1221">
            <a:extLst>
              <a:ext uri="{FF2B5EF4-FFF2-40B4-BE49-F238E27FC236}">
                <a16:creationId xmlns:a16="http://schemas.microsoft.com/office/drawing/2014/main" id="{A857F095-7B6E-262D-A436-EDCC45E93E70}"/>
              </a:ext>
            </a:extLst>
          </p:cNvPr>
          <p:cNvCxnSpPr>
            <a:cxnSpLocks/>
          </p:cNvCxnSpPr>
          <p:nvPr/>
        </p:nvCxnSpPr>
        <p:spPr>
          <a:xfrm flipH="1">
            <a:off x="2161029" y="4965242"/>
            <a:ext cx="117827" cy="6507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B51180C-9EB2-AD2E-CDAB-27A9ED433180}"/>
              </a:ext>
            </a:extLst>
          </p:cNvPr>
          <p:cNvGrpSpPr/>
          <p:nvPr/>
        </p:nvGrpSpPr>
        <p:grpSpPr>
          <a:xfrm>
            <a:off x="1360783" y="4406674"/>
            <a:ext cx="7176076" cy="1469209"/>
            <a:chOff x="1360783" y="3781802"/>
            <a:chExt cx="7176076" cy="1469209"/>
          </a:xfrm>
        </p:grpSpPr>
        <p:cxnSp>
          <p:nvCxnSpPr>
            <p:cNvPr id="3" name="Connecteur droit 2">
              <a:extLst>
                <a:ext uri="{FF2B5EF4-FFF2-40B4-BE49-F238E27FC236}">
                  <a16:creationId xmlns:a16="http://schemas.microsoft.com/office/drawing/2014/main" id="{E90DF89B-9394-35C5-88E5-FE9B14D1C76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60783" y="5251011"/>
              <a:ext cx="21600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Connecteur droit 3">
              <a:extLst>
                <a:ext uri="{FF2B5EF4-FFF2-40B4-BE49-F238E27FC236}">
                  <a16:creationId xmlns:a16="http://schemas.microsoft.com/office/drawing/2014/main" id="{01E2BC8E-7592-280C-9293-D05CDCB18D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20783" y="4473534"/>
              <a:ext cx="1552844" cy="773863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D5EDF366-05B9-F7F3-478C-6E54BBFEBB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73627" y="3781802"/>
              <a:ext cx="2734492" cy="691732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E3711A45-7B4A-DD7A-8FD9-7ECA82AD90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119" y="3781802"/>
              <a:ext cx="72874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B9FF4F5-52DA-314A-3D50-50DF5693D6D8}"/>
              </a:ext>
            </a:extLst>
          </p:cNvPr>
          <p:cNvGrpSpPr/>
          <p:nvPr/>
        </p:nvGrpSpPr>
        <p:grpSpPr>
          <a:xfrm>
            <a:off x="1344037" y="3281810"/>
            <a:ext cx="7192822" cy="1456914"/>
            <a:chOff x="1360783" y="3794097"/>
            <a:chExt cx="7192822" cy="1456914"/>
          </a:xfrm>
        </p:grpSpPr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3375E151-6B30-5FF9-75B5-7F14D58AB6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0783" y="5251011"/>
              <a:ext cx="220164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845E89C6-D60F-FCB6-8D0E-2D98119B38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1265" y="4499484"/>
              <a:ext cx="1508494" cy="750094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535C8106-954E-B53C-482D-752C530B66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68153" y="3794097"/>
              <a:ext cx="2787668" cy="702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FDA255F3-8F28-6474-8CB8-CA7E7C2593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48677" y="3796089"/>
              <a:ext cx="704928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EFA2EB7C-C7FF-F102-9B1F-0A28D1F1B554}"/>
              </a:ext>
            </a:extLst>
          </p:cNvPr>
          <p:cNvGrpSpPr/>
          <p:nvPr/>
        </p:nvGrpSpPr>
        <p:grpSpPr>
          <a:xfrm flipH="1">
            <a:off x="1359694" y="9904364"/>
            <a:ext cx="7139220" cy="1456914"/>
            <a:chOff x="1360783" y="3794097"/>
            <a:chExt cx="7141623" cy="1456914"/>
          </a:xfrm>
        </p:grpSpPr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A2525F31-7025-B5A3-800F-3A50BB6069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60783" y="5251011"/>
              <a:ext cx="2201644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F9CE93D-8F6C-A260-6D73-E8D67B5B7B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1266" y="4499484"/>
              <a:ext cx="1508494" cy="750094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9496DC5-747B-A1C7-911A-B11083D841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68153" y="3794097"/>
              <a:ext cx="2787668" cy="70200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8F0C953E-EE29-37B4-EE73-BC57D88B95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48677" y="3796089"/>
              <a:ext cx="653729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36F075A0-00A8-C9B6-108C-EE617A85F0A3}"/>
              </a:ext>
            </a:extLst>
          </p:cNvPr>
          <p:cNvGrpSpPr/>
          <p:nvPr/>
        </p:nvGrpSpPr>
        <p:grpSpPr>
          <a:xfrm flipH="1">
            <a:off x="1368988" y="8794331"/>
            <a:ext cx="7129926" cy="1452541"/>
            <a:chOff x="1381989" y="3798470"/>
            <a:chExt cx="7132327" cy="1452541"/>
          </a:xfrm>
        </p:grpSpPr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54967123-6892-2995-E7ED-739164247D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81989" y="5251011"/>
              <a:ext cx="2180438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C6E2C8CF-EF27-865C-FBB0-A0F1135D9FC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1266" y="4499167"/>
              <a:ext cx="1504234" cy="750411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B2E7A5DB-8A69-F777-D1A5-37CCDE2477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65503" y="3799080"/>
              <a:ext cx="2748259" cy="695324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2CEABB79-D466-C5F9-B69C-A788C1909A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6616" y="3798470"/>
              <a:ext cx="707700" cy="0"/>
            </a:xfrm>
            <a:prstGeom prst="line">
              <a:avLst/>
            </a:prstGeom>
            <a:ln w="12700"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Ellipse 84">
            <a:extLst>
              <a:ext uri="{FF2B5EF4-FFF2-40B4-BE49-F238E27FC236}">
                <a16:creationId xmlns:a16="http://schemas.microsoft.com/office/drawing/2014/main" id="{23216CA9-828F-E610-4FB6-3FE5BB78D4EC}"/>
              </a:ext>
            </a:extLst>
          </p:cNvPr>
          <p:cNvSpPr/>
          <p:nvPr/>
        </p:nvSpPr>
        <p:spPr>
          <a:xfrm>
            <a:off x="3004084" y="5588903"/>
            <a:ext cx="373579" cy="22181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" b="1" dirty="0">
                <a:solidFill>
                  <a:schemeClr val="tx1"/>
                </a:solidFill>
              </a:rPr>
              <a:t>14</a:t>
            </a:r>
          </a:p>
        </p:txBody>
      </p: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9DEF8D8D-9B2C-511D-D2B0-B2BB19FB96D6}"/>
              </a:ext>
            </a:extLst>
          </p:cNvPr>
          <p:cNvCxnSpPr>
            <a:cxnSpLocks/>
            <a:stCxn id="85" idx="5"/>
          </p:cNvCxnSpPr>
          <p:nvPr/>
        </p:nvCxnSpPr>
        <p:spPr>
          <a:xfrm>
            <a:off x="3322954" y="5778237"/>
            <a:ext cx="188596" cy="8856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5" name="Ellipse 124">
            <a:extLst>
              <a:ext uri="{FF2B5EF4-FFF2-40B4-BE49-F238E27FC236}">
                <a16:creationId xmlns:a16="http://schemas.microsoft.com/office/drawing/2014/main" id="{FBC61293-1698-FB99-EC5A-37BFF8141F77}"/>
              </a:ext>
            </a:extLst>
          </p:cNvPr>
          <p:cNvSpPr/>
          <p:nvPr/>
        </p:nvSpPr>
        <p:spPr>
          <a:xfrm>
            <a:off x="3223159" y="4372878"/>
            <a:ext cx="373579" cy="22181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" b="1" dirty="0">
                <a:solidFill>
                  <a:schemeClr val="tx1"/>
                </a:solidFill>
              </a:rPr>
              <a:t>13</a:t>
            </a:r>
          </a:p>
        </p:txBody>
      </p: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A71289F5-529B-0C97-DC6A-32F3FEAED87E}"/>
              </a:ext>
            </a:extLst>
          </p:cNvPr>
          <p:cNvCxnSpPr>
            <a:cxnSpLocks/>
            <a:stCxn id="125" idx="5"/>
          </p:cNvCxnSpPr>
          <p:nvPr/>
        </p:nvCxnSpPr>
        <p:spPr>
          <a:xfrm>
            <a:off x="3542029" y="4562212"/>
            <a:ext cx="188596" cy="8856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Ellipse 126">
            <a:extLst>
              <a:ext uri="{FF2B5EF4-FFF2-40B4-BE49-F238E27FC236}">
                <a16:creationId xmlns:a16="http://schemas.microsoft.com/office/drawing/2014/main" id="{2D5F5453-B939-9DDC-7509-7DB86738C813}"/>
              </a:ext>
            </a:extLst>
          </p:cNvPr>
          <p:cNvSpPr/>
          <p:nvPr/>
        </p:nvSpPr>
        <p:spPr>
          <a:xfrm>
            <a:off x="3036369" y="10288077"/>
            <a:ext cx="373579" cy="22181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" b="1" dirty="0">
                <a:solidFill>
                  <a:schemeClr val="tx1"/>
                </a:solidFill>
              </a:rPr>
              <a:t>14</a:t>
            </a:r>
          </a:p>
        </p:txBody>
      </p: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8D090A07-92C2-918B-BCD4-266DD68DA6AA}"/>
              </a:ext>
            </a:extLst>
          </p:cNvPr>
          <p:cNvCxnSpPr>
            <a:cxnSpLocks/>
            <a:stCxn id="127" idx="0"/>
          </p:cNvCxnSpPr>
          <p:nvPr/>
        </p:nvCxnSpPr>
        <p:spPr>
          <a:xfrm flipV="1">
            <a:off x="3223159" y="10247503"/>
            <a:ext cx="124879" cy="4057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Ellipse 130">
            <a:extLst>
              <a:ext uri="{FF2B5EF4-FFF2-40B4-BE49-F238E27FC236}">
                <a16:creationId xmlns:a16="http://schemas.microsoft.com/office/drawing/2014/main" id="{094BEF51-4760-A29D-2B52-C67EE98D3AC4}"/>
              </a:ext>
            </a:extLst>
          </p:cNvPr>
          <p:cNvSpPr/>
          <p:nvPr/>
        </p:nvSpPr>
        <p:spPr>
          <a:xfrm>
            <a:off x="4443063" y="9085092"/>
            <a:ext cx="373579" cy="22181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" b="1" dirty="0">
                <a:solidFill>
                  <a:schemeClr val="tx1"/>
                </a:solidFill>
              </a:rPr>
              <a:t>13</a:t>
            </a:r>
          </a:p>
        </p:txBody>
      </p: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1872501-E2D6-84B3-6A9A-990EBB9625D3}"/>
              </a:ext>
            </a:extLst>
          </p:cNvPr>
          <p:cNvCxnSpPr>
            <a:cxnSpLocks/>
            <a:endCxn id="131" idx="2"/>
          </p:cNvCxnSpPr>
          <p:nvPr/>
        </p:nvCxnSpPr>
        <p:spPr>
          <a:xfrm flipV="1">
            <a:off x="4099342" y="9196001"/>
            <a:ext cx="343721" cy="11090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A3CFC51-3BF4-FA4E-CCB9-D0E3143DF1C2}"/>
              </a:ext>
            </a:extLst>
          </p:cNvPr>
          <p:cNvCxnSpPr>
            <a:cxnSpLocks/>
          </p:cNvCxnSpPr>
          <p:nvPr/>
        </p:nvCxnSpPr>
        <p:spPr>
          <a:xfrm flipV="1">
            <a:off x="1974676" y="9022747"/>
            <a:ext cx="171861" cy="3651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D8DFF19-6BF6-41C3-8936-28DBF062168E}"/>
              </a:ext>
            </a:extLst>
          </p:cNvPr>
          <p:cNvCxnSpPr>
            <a:cxnSpLocks/>
            <a:stCxn id="612" idx="7"/>
          </p:cNvCxnSpPr>
          <p:nvPr/>
        </p:nvCxnSpPr>
        <p:spPr>
          <a:xfrm flipV="1">
            <a:off x="4718288" y="9730772"/>
            <a:ext cx="134700" cy="439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56861EE-61D2-A27E-E2D1-B22A24EED9B1}"/>
              </a:ext>
            </a:extLst>
          </p:cNvPr>
          <p:cNvCxnSpPr>
            <a:cxnSpLocks/>
            <a:endCxn id="613" idx="0"/>
          </p:cNvCxnSpPr>
          <p:nvPr/>
        </p:nvCxnSpPr>
        <p:spPr>
          <a:xfrm>
            <a:off x="6274594" y="10457053"/>
            <a:ext cx="5606" cy="897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8647FE8D-F2EF-DB6A-6231-8CAB7589436F}"/>
              </a:ext>
            </a:extLst>
          </p:cNvPr>
          <p:cNvSpPr txBox="1"/>
          <p:nvPr/>
        </p:nvSpPr>
        <p:spPr>
          <a:xfrm>
            <a:off x="5918298" y="164084"/>
            <a:ext cx="3294568" cy="233910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u="sng" dirty="0"/>
              <a:t>Légende :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8 : 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16 :</a:t>
            </a:r>
          </a:p>
          <a:p>
            <a:pPr marL="285750" indent="-285750">
              <a:buFontTx/>
              <a:buChar char="-"/>
            </a:pPr>
            <a:r>
              <a:rPr lang="fr-FR" dirty="0"/>
              <a:t>HA 16 de chapeaux : </a:t>
            </a:r>
          </a:p>
          <a:p>
            <a:pPr marL="285750" indent="-285750">
              <a:buFontTx/>
              <a:buChar char="-"/>
            </a:pPr>
            <a:r>
              <a:rPr lang="fr-FR" dirty="0"/>
              <a:t>ST65C :</a:t>
            </a:r>
          </a:p>
          <a:p>
            <a:pPr marL="285750" indent="-285750">
              <a:buFontTx/>
              <a:buChar char="-"/>
            </a:pPr>
            <a:r>
              <a:rPr lang="fr-FR" dirty="0"/>
              <a:t>Béton C30/37 XF3 :</a:t>
            </a:r>
          </a:p>
          <a:p>
            <a:pPr marL="285750" indent="-285750">
              <a:buFontTx/>
              <a:buChar char="-"/>
            </a:pPr>
            <a:r>
              <a:rPr lang="fr-FR" dirty="0"/>
              <a:t>Béton de propreté :</a:t>
            </a:r>
          </a:p>
          <a:p>
            <a:pPr marL="285750" indent="-285750">
              <a:buFontTx/>
              <a:buChar char="-"/>
            </a:pPr>
            <a:r>
              <a:rPr lang="fr-FR" dirty="0" err="1"/>
              <a:t>C</a:t>
            </a:r>
            <a:r>
              <a:rPr lang="fr-FR" baseline="-25000" dirty="0" err="1"/>
              <a:t>nom</a:t>
            </a:r>
            <a:r>
              <a:rPr lang="fr-FR" baseline="-25000" dirty="0"/>
              <a:t> </a:t>
            </a:r>
            <a:r>
              <a:rPr lang="fr-FR" dirty="0"/>
              <a:t> : 5 cm</a:t>
            </a:r>
            <a:endParaRPr lang="fr-FR" baseline="-25000" dirty="0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4083B126-7BE8-BFD9-BE7E-C258F3E33799}"/>
              </a:ext>
            </a:extLst>
          </p:cNvPr>
          <p:cNvSpPr/>
          <p:nvPr/>
        </p:nvSpPr>
        <p:spPr>
          <a:xfrm>
            <a:off x="7221580" y="901524"/>
            <a:ext cx="57600" cy="576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B366B9B7-7FE0-514C-2446-93CB1A538BDF}"/>
              </a:ext>
            </a:extLst>
          </p:cNvPr>
          <p:cNvCxnSpPr>
            <a:cxnSpLocks/>
          </p:cNvCxnSpPr>
          <p:nvPr/>
        </p:nvCxnSpPr>
        <p:spPr>
          <a:xfrm>
            <a:off x="7041580" y="666059"/>
            <a:ext cx="360000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3708770B-A418-0062-CBE6-FE1B955A12D4}"/>
              </a:ext>
            </a:extLst>
          </p:cNvPr>
          <p:cNvCxnSpPr>
            <a:cxnSpLocks/>
          </p:cNvCxnSpPr>
          <p:nvPr/>
        </p:nvCxnSpPr>
        <p:spPr>
          <a:xfrm flipH="1">
            <a:off x="7180722" y="1466302"/>
            <a:ext cx="360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84EE86F2-0D04-E164-EB22-09FC3990B4C7}"/>
              </a:ext>
            </a:extLst>
          </p:cNvPr>
          <p:cNvSpPr/>
          <p:nvPr/>
        </p:nvSpPr>
        <p:spPr>
          <a:xfrm>
            <a:off x="8469424" y="1656798"/>
            <a:ext cx="544603" cy="17552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C4E5A5F-7D5B-61B9-84AE-FF7E6DD2C32B}"/>
              </a:ext>
            </a:extLst>
          </p:cNvPr>
          <p:cNvSpPr/>
          <p:nvPr/>
        </p:nvSpPr>
        <p:spPr>
          <a:xfrm>
            <a:off x="8477715" y="1948053"/>
            <a:ext cx="544603" cy="17552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D54A7622-0360-8EFD-AC2A-B99362D5B449}"/>
              </a:ext>
            </a:extLst>
          </p:cNvPr>
          <p:cNvCxnSpPr>
            <a:cxnSpLocks/>
          </p:cNvCxnSpPr>
          <p:nvPr/>
        </p:nvCxnSpPr>
        <p:spPr>
          <a:xfrm flipH="1">
            <a:off x="8507670" y="1196497"/>
            <a:ext cx="3600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241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7476799-272E-CD6A-0B51-3322C91C3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021569" y="2285918"/>
            <a:ext cx="11644337" cy="8229763"/>
          </a:xfrm>
          <a:prstGeom prst="rect">
            <a:avLst/>
          </a:prstGeom>
        </p:spPr>
      </p:pic>
      <p:sp>
        <p:nvSpPr>
          <p:cNvPr id="110" name="Forme libre : forme 109">
            <a:extLst>
              <a:ext uri="{FF2B5EF4-FFF2-40B4-BE49-F238E27FC236}">
                <a16:creationId xmlns:a16="http://schemas.microsoft.com/office/drawing/2014/main" id="{A9CD7B3E-6129-1BCA-24F3-B1EEB25C4D4C}"/>
              </a:ext>
            </a:extLst>
          </p:cNvPr>
          <p:cNvSpPr/>
          <p:nvPr/>
        </p:nvSpPr>
        <p:spPr>
          <a:xfrm>
            <a:off x="3077579" y="2819400"/>
            <a:ext cx="1990725" cy="7477125"/>
          </a:xfrm>
          <a:custGeom>
            <a:avLst/>
            <a:gdLst>
              <a:gd name="connsiteX0" fmla="*/ 800100 w 1990725"/>
              <a:gd name="connsiteY0" fmla="*/ 0 h 7477125"/>
              <a:gd name="connsiteX1" fmla="*/ 1981200 w 1990725"/>
              <a:gd name="connsiteY1" fmla="*/ 0 h 7477125"/>
              <a:gd name="connsiteX2" fmla="*/ 1990725 w 1990725"/>
              <a:gd name="connsiteY2" fmla="*/ 390525 h 7477125"/>
              <a:gd name="connsiteX3" fmla="*/ 1609725 w 1990725"/>
              <a:gd name="connsiteY3" fmla="*/ 1866900 h 7477125"/>
              <a:gd name="connsiteX4" fmla="*/ 1200150 w 1990725"/>
              <a:gd name="connsiteY4" fmla="*/ 2628900 h 7477125"/>
              <a:gd name="connsiteX5" fmla="*/ 1190625 w 1990725"/>
              <a:gd name="connsiteY5" fmla="*/ 4867275 h 7477125"/>
              <a:gd name="connsiteX6" fmla="*/ 1590675 w 1990725"/>
              <a:gd name="connsiteY6" fmla="*/ 5600700 h 7477125"/>
              <a:gd name="connsiteX7" fmla="*/ 1971675 w 1990725"/>
              <a:gd name="connsiteY7" fmla="*/ 7115175 h 7477125"/>
              <a:gd name="connsiteX8" fmla="*/ 1981200 w 1990725"/>
              <a:gd name="connsiteY8" fmla="*/ 7477125 h 7477125"/>
              <a:gd name="connsiteX9" fmla="*/ 790575 w 1990725"/>
              <a:gd name="connsiteY9" fmla="*/ 7477125 h 7477125"/>
              <a:gd name="connsiteX10" fmla="*/ 800100 w 1990725"/>
              <a:gd name="connsiteY10" fmla="*/ 7105650 h 7477125"/>
              <a:gd name="connsiteX11" fmla="*/ 409575 w 1990725"/>
              <a:gd name="connsiteY11" fmla="*/ 5581650 h 7477125"/>
              <a:gd name="connsiteX12" fmla="*/ 19050 w 1990725"/>
              <a:gd name="connsiteY12" fmla="*/ 4848225 h 7477125"/>
              <a:gd name="connsiteX13" fmla="*/ 0 w 1990725"/>
              <a:gd name="connsiteY13" fmla="*/ 2628900 h 7477125"/>
              <a:gd name="connsiteX14" fmla="*/ 419100 w 1990725"/>
              <a:gd name="connsiteY14" fmla="*/ 1866900 h 7477125"/>
              <a:gd name="connsiteX15" fmla="*/ 800100 w 1990725"/>
              <a:gd name="connsiteY15" fmla="*/ 390525 h 7477125"/>
              <a:gd name="connsiteX16" fmla="*/ 800100 w 1990725"/>
              <a:gd name="connsiteY16" fmla="*/ 0 h 747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90725" h="7477125">
                <a:moveTo>
                  <a:pt x="800100" y="0"/>
                </a:moveTo>
                <a:lnTo>
                  <a:pt x="1981200" y="0"/>
                </a:lnTo>
                <a:lnTo>
                  <a:pt x="1990725" y="390525"/>
                </a:lnTo>
                <a:lnTo>
                  <a:pt x="1609725" y="1866900"/>
                </a:lnTo>
                <a:lnTo>
                  <a:pt x="1200150" y="2628900"/>
                </a:lnTo>
                <a:lnTo>
                  <a:pt x="1190625" y="4867275"/>
                </a:lnTo>
                <a:lnTo>
                  <a:pt x="1590675" y="5600700"/>
                </a:lnTo>
                <a:lnTo>
                  <a:pt x="1971675" y="7115175"/>
                </a:lnTo>
                <a:lnTo>
                  <a:pt x="1981200" y="7477125"/>
                </a:lnTo>
                <a:lnTo>
                  <a:pt x="790575" y="7477125"/>
                </a:lnTo>
                <a:lnTo>
                  <a:pt x="800100" y="7105650"/>
                </a:lnTo>
                <a:lnTo>
                  <a:pt x="409575" y="5581650"/>
                </a:lnTo>
                <a:lnTo>
                  <a:pt x="19050" y="4848225"/>
                </a:lnTo>
                <a:lnTo>
                  <a:pt x="0" y="2628900"/>
                </a:lnTo>
                <a:lnTo>
                  <a:pt x="419100" y="1866900"/>
                </a:lnTo>
                <a:lnTo>
                  <a:pt x="800100" y="390525"/>
                </a:lnTo>
                <a:lnTo>
                  <a:pt x="800100" y="0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D07B1C6-D0A4-D873-EF18-69EDFD4622E9}"/>
              </a:ext>
            </a:extLst>
          </p:cNvPr>
          <p:cNvCxnSpPr/>
          <p:nvPr/>
        </p:nvCxnSpPr>
        <p:spPr>
          <a:xfrm flipV="1">
            <a:off x="4277729" y="5448300"/>
            <a:ext cx="0" cy="2228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888819B-99F9-EB55-0026-8038462C33CB}"/>
              </a:ext>
            </a:extLst>
          </p:cNvPr>
          <p:cNvCxnSpPr/>
          <p:nvPr/>
        </p:nvCxnSpPr>
        <p:spPr>
          <a:xfrm flipV="1">
            <a:off x="3077579" y="5448300"/>
            <a:ext cx="0" cy="2228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3C66E65-C81E-85C8-47FB-E9B813AFDBA2}"/>
              </a:ext>
            </a:extLst>
          </p:cNvPr>
          <p:cNvCxnSpPr>
            <a:cxnSpLocks/>
          </p:cNvCxnSpPr>
          <p:nvPr/>
        </p:nvCxnSpPr>
        <p:spPr>
          <a:xfrm flipV="1">
            <a:off x="3077579" y="4695825"/>
            <a:ext cx="400050" cy="752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76F4EDA1-3E0A-2C50-B37E-BF293A3E2A2B}"/>
              </a:ext>
            </a:extLst>
          </p:cNvPr>
          <p:cNvCxnSpPr>
            <a:cxnSpLocks/>
          </p:cNvCxnSpPr>
          <p:nvPr/>
        </p:nvCxnSpPr>
        <p:spPr>
          <a:xfrm flipV="1">
            <a:off x="4277729" y="4695824"/>
            <a:ext cx="400050" cy="752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B89DC10A-7AE9-C6B8-B4E4-A43B10F885FE}"/>
              </a:ext>
            </a:extLst>
          </p:cNvPr>
          <p:cNvCxnSpPr>
            <a:cxnSpLocks/>
          </p:cNvCxnSpPr>
          <p:nvPr/>
        </p:nvCxnSpPr>
        <p:spPr>
          <a:xfrm flipV="1">
            <a:off x="4677779" y="3200400"/>
            <a:ext cx="381000" cy="14954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728AE25B-6041-9477-60EA-3F6E7180313F}"/>
              </a:ext>
            </a:extLst>
          </p:cNvPr>
          <p:cNvCxnSpPr>
            <a:cxnSpLocks/>
          </p:cNvCxnSpPr>
          <p:nvPr/>
        </p:nvCxnSpPr>
        <p:spPr>
          <a:xfrm flipV="1">
            <a:off x="3477629" y="3200399"/>
            <a:ext cx="400049" cy="149542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58744071-AB01-7DE4-24F9-D3C4E91B5F5F}"/>
              </a:ext>
            </a:extLst>
          </p:cNvPr>
          <p:cNvCxnSpPr>
            <a:cxnSpLocks/>
          </p:cNvCxnSpPr>
          <p:nvPr/>
        </p:nvCxnSpPr>
        <p:spPr>
          <a:xfrm flipV="1">
            <a:off x="3877679" y="2822575"/>
            <a:ext cx="0" cy="3778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4196C3B-B81F-FE62-E9BF-44D867852316}"/>
              </a:ext>
            </a:extLst>
          </p:cNvPr>
          <p:cNvCxnSpPr>
            <a:cxnSpLocks/>
          </p:cNvCxnSpPr>
          <p:nvPr/>
        </p:nvCxnSpPr>
        <p:spPr>
          <a:xfrm flipV="1">
            <a:off x="5061954" y="2822575"/>
            <a:ext cx="0" cy="3778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17766C2-FDE4-082B-0096-C92739D59624}"/>
              </a:ext>
            </a:extLst>
          </p:cNvPr>
          <p:cNvCxnSpPr>
            <a:cxnSpLocks/>
          </p:cNvCxnSpPr>
          <p:nvPr/>
        </p:nvCxnSpPr>
        <p:spPr>
          <a:xfrm flipH="1">
            <a:off x="3871328" y="2822575"/>
            <a:ext cx="12033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6033D907-DA3C-F640-E981-79E9615E6950}"/>
              </a:ext>
            </a:extLst>
          </p:cNvPr>
          <p:cNvCxnSpPr>
            <a:cxnSpLocks/>
          </p:cNvCxnSpPr>
          <p:nvPr/>
        </p:nvCxnSpPr>
        <p:spPr>
          <a:xfrm>
            <a:off x="3077579" y="7677150"/>
            <a:ext cx="400050" cy="7393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4C53EA50-0353-58F7-E3C5-B2499BD26089}"/>
              </a:ext>
            </a:extLst>
          </p:cNvPr>
          <p:cNvCxnSpPr>
            <a:cxnSpLocks/>
          </p:cNvCxnSpPr>
          <p:nvPr/>
        </p:nvCxnSpPr>
        <p:spPr>
          <a:xfrm>
            <a:off x="4272966" y="7677149"/>
            <a:ext cx="400050" cy="7393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331B2D43-131C-1D7B-FD2A-AFE7D26412B9}"/>
              </a:ext>
            </a:extLst>
          </p:cNvPr>
          <p:cNvCxnSpPr>
            <a:cxnSpLocks/>
          </p:cNvCxnSpPr>
          <p:nvPr/>
        </p:nvCxnSpPr>
        <p:spPr>
          <a:xfrm>
            <a:off x="4668254" y="8416532"/>
            <a:ext cx="390525" cy="1502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909DA00-2ED3-8D69-AD35-F115F9DD58B8}"/>
              </a:ext>
            </a:extLst>
          </p:cNvPr>
          <p:cNvCxnSpPr>
            <a:cxnSpLocks/>
          </p:cNvCxnSpPr>
          <p:nvPr/>
        </p:nvCxnSpPr>
        <p:spPr>
          <a:xfrm>
            <a:off x="3477628" y="8416532"/>
            <a:ext cx="390525" cy="150216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678AB0E3-A277-E405-703A-03B0D36D4BC5}"/>
              </a:ext>
            </a:extLst>
          </p:cNvPr>
          <p:cNvCxnSpPr>
            <a:cxnSpLocks/>
          </p:cNvCxnSpPr>
          <p:nvPr/>
        </p:nvCxnSpPr>
        <p:spPr>
          <a:xfrm>
            <a:off x="3868153" y="9918700"/>
            <a:ext cx="0" cy="3778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2FCA21DC-5DC1-6A0F-65BC-691E5BAE97B2}"/>
              </a:ext>
            </a:extLst>
          </p:cNvPr>
          <p:cNvCxnSpPr>
            <a:cxnSpLocks/>
          </p:cNvCxnSpPr>
          <p:nvPr/>
        </p:nvCxnSpPr>
        <p:spPr>
          <a:xfrm>
            <a:off x="5058779" y="9918699"/>
            <a:ext cx="0" cy="3778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74E7C64C-0725-9C4B-D7F2-2961879F8F37}"/>
              </a:ext>
            </a:extLst>
          </p:cNvPr>
          <p:cNvCxnSpPr>
            <a:cxnSpLocks/>
          </p:cNvCxnSpPr>
          <p:nvPr/>
        </p:nvCxnSpPr>
        <p:spPr>
          <a:xfrm>
            <a:off x="3860216" y="10296522"/>
            <a:ext cx="12144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A5A88EC-3AC8-545D-9B4C-0EECCFC89610}"/>
              </a:ext>
            </a:extLst>
          </p:cNvPr>
          <p:cNvGrpSpPr/>
          <p:nvPr/>
        </p:nvGrpSpPr>
        <p:grpSpPr>
          <a:xfrm rot="5400000" flipV="1">
            <a:off x="1708762" y="6358336"/>
            <a:ext cx="7595389" cy="400050"/>
            <a:chOff x="5068107" y="741016"/>
            <a:chExt cx="3805189" cy="224388"/>
          </a:xfrm>
        </p:grpSpPr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26BD9952-A183-FF56-DC72-DF283976773B}"/>
                </a:ext>
              </a:extLst>
            </p:cNvPr>
            <p:cNvCxnSpPr>
              <a:cxnSpLocks/>
            </p:cNvCxnSpPr>
            <p:nvPr/>
          </p:nvCxnSpPr>
          <p:spPr>
            <a:xfrm>
              <a:off x="5097463" y="844601"/>
              <a:ext cx="3750123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2FDD28FB-C3F6-B1BA-4BB3-AEA872958EC1}"/>
                </a:ext>
              </a:extLst>
            </p:cNvPr>
            <p:cNvCxnSpPr/>
            <p:nvPr/>
          </p:nvCxnSpPr>
          <p:spPr>
            <a:xfrm>
              <a:off x="5097463" y="745331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728EDF37-3F3B-3B0A-5EB7-B344389E5125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4996039" y="817400"/>
              <a:ext cx="207168" cy="6303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4A34A703-2B4E-376E-DF5E-254F54EC81E6}"/>
                </a:ext>
              </a:extLst>
            </p:cNvPr>
            <p:cNvCxnSpPr/>
            <p:nvPr/>
          </p:nvCxnSpPr>
          <p:spPr>
            <a:xfrm>
              <a:off x="8840097" y="741016"/>
              <a:ext cx="0" cy="20716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C5FE9BBA-95A7-3ECE-DD71-B0B0C5C15C7E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8731051" y="823159"/>
              <a:ext cx="211630" cy="7286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83443214-9231-0E2E-F176-7C7E92457E3E}"/>
              </a:ext>
            </a:extLst>
          </p:cNvPr>
          <p:cNvCxnSpPr/>
          <p:nvPr/>
        </p:nvCxnSpPr>
        <p:spPr>
          <a:xfrm rot="5400000" flipV="1">
            <a:off x="5498800" y="3011411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F49B167-4F47-2669-B389-B699E2EAE165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4126" y="3137491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4FB356-20F8-D547-DA27-0FF57E275A6F}"/>
              </a:ext>
            </a:extLst>
          </p:cNvPr>
          <p:cNvCxnSpPr/>
          <p:nvPr/>
        </p:nvCxnSpPr>
        <p:spPr>
          <a:xfrm rot="5400000" flipV="1">
            <a:off x="5498798" y="4506834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3456568-F6ED-40A9-F4D3-A050DAA60BC2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4124" y="4632914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26AA22D7-288B-3CF6-8C70-CD500FC5C65F}"/>
              </a:ext>
            </a:extLst>
          </p:cNvPr>
          <p:cNvCxnSpPr/>
          <p:nvPr/>
        </p:nvCxnSpPr>
        <p:spPr>
          <a:xfrm rot="5400000" flipV="1">
            <a:off x="5503274" y="5259311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FF5010F-CB6D-246D-6977-8876000FBF2C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8600" y="5385391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E3993682-51AA-ABD4-26B0-D6984FA82B08}"/>
              </a:ext>
            </a:extLst>
          </p:cNvPr>
          <p:cNvCxnSpPr/>
          <p:nvPr/>
        </p:nvCxnSpPr>
        <p:spPr>
          <a:xfrm rot="5400000" flipV="1">
            <a:off x="5503274" y="7498586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04E98E3-53AE-C17C-B68C-7FBF1E3A35A4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8600" y="7624666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ED54DBC5-03F1-5326-8355-0CED453CE647}"/>
              </a:ext>
            </a:extLst>
          </p:cNvPr>
          <p:cNvCxnSpPr/>
          <p:nvPr/>
        </p:nvCxnSpPr>
        <p:spPr>
          <a:xfrm rot="5400000" flipV="1">
            <a:off x="5498798" y="8242391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9D4B3FA-900C-175F-CC81-333233259DC7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4124" y="8368471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E19A644C-0B2D-4C41-DB72-8BB7F18C5E7C}"/>
              </a:ext>
            </a:extLst>
          </p:cNvPr>
          <p:cNvCxnSpPr/>
          <p:nvPr/>
        </p:nvCxnSpPr>
        <p:spPr>
          <a:xfrm rot="5400000" flipV="1">
            <a:off x="5498798" y="9738458"/>
            <a:ext cx="0" cy="36935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9172310-C6D4-545A-4938-603B007AF1DC}"/>
              </a:ext>
            </a:extLst>
          </p:cNvPr>
          <p:cNvCxnSpPr>
            <a:cxnSpLocks/>
          </p:cNvCxnSpPr>
          <p:nvPr/>
        </p:nvCxnSpPr>
        <p:spPr>
          <a:xfrm rot="10800000" flipH="1">
            <a:off x="5314124" y="9864538"/>
            <a:ext cx="369349" cy="12581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ZoneTexte 61">
            <a:extLst>
              <a:ext uri="{FF2B5EF4-FFF2-40B4-BE49-F238E27FC236}">
                <a16:creationId xmlns:a16="http://schemas.microsoft.com/office/drawing/2014/main" id="{9177BD2A-767C-DC7E-116E-A162DA197F4B}"/>
              </a:ext>
            </a:extLst>
          </p:cNvPr>
          <p:cNvSpPr txBox="1"/>
          <p:nvPr/>
        </p:nvSpPr>
        <p:spPr>
          <a:xfrm rot="5400000">
            <a:off x="5227255" y="2851894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818009E5-B9E5-FB94-44C1-8F060F9874D4}"/>
              </a:ext>
            </a:extLst>
          </p:cNvPr>
          <p:cNvSpPr txBox="1"/>
          <p:nvPr/>
        </p:nvSpPr>
        <p:spPr>
          <a:xfrm rot="5400000">
            <a:off x="5227255" y="3818368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 m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B903B9D-4FB9-D538-6634-4A52447C35E9}"/>
              </a:ext>
            </a:extLst>
          </p:cNvPr>
          <p:cNvSpPr txBox="1"/>
          <p:nvPr/>
        </p:nvSpPr>
        <p:spPr>
          <a:xfrm rot="5400000">
            <a:off x="5227255" y="4957412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B835510E-43DB-BC14-E8AB-96731089F8A1}"/>
              </a:ext>
            </a:extLst>
          </p:cNvPr>
          <p:cNvSpPr txBox="1"/>
          <p:nvPr/>
        </p:nvSpPr>
        <p:spPr>
          <a:xfrm rot="5400000">
            <a:off x="5227254" y="6445361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6 m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D0395A4A-A7E6-DBE9-7246-A5AFF32D98FB}"/>
              </a:ext>
            </a:extLst>
          </p:cNvPr>
          <p:cNvSpPr txBox="1"/>
          <p:nvPr/>
        </p:nvSpPr>
        <p:spPr>
          <a:xfrm rot="5400000">
            <a:off x="5221086" y="792867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m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7D763F34-4AC9-3625-72E1-71EBFCA3CE91}"/>
              </a:ext>
            </a:extLst>
          </p:cNvPr>
          <p:cNvSpPr txBox="1"/>
          <p:nvPr/>
        </p:nvSpPr>
        <p:spPr>
          <a:xfrm rot="5400000">
            <a:off x="5213395" y="9049991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 m</a:t>
            </a:r>
          </a:p>
        </p:txBody>
      </p:sp>
      <p:sp>
        <p:nvSpPr>
          <p:cNvPr id="68" name="ZoneTexte 67">
            <a:extLst>
              <a:ext uri="{FF2B5EF4-FFF2-40B4-BE49-F238E27FC236}">
                <a16:creationId xmlns:a16="http://schemas.microsoft.com/office/drawing/2014/main" id="{4B90D6D3-A801-1682-4AEB-1AE9529304D3}"/>
              </a:ext>
            </a:extLst>
          </p:cNvPr>
          <p:cNvSpPr txBox="1"/>
          <p:nvPr/>
        </p:nvSpPr>
        <p:spPr>
          <a:xfrm rot="5400000">
            <a:off x="5221086" y="995830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24118290-B985-4701-973F-DC35A527747F}"/>
              </a:ext>
            </a:extLst>
          </p:cNvPr>
          <p:cNvGrpSpPr/>
          <p:nvPr/>
        </p:nvGrpSpPr>
        <p:grpSpPr>
          <a:xfrm rot="5400000">
            <a:off x="3693002" y="10592495"/>
            <a:ext cx="369351" cy="125816"/>
            <a:chOff x="4296835" y="7265381"/>
            <a:chExt cx="369351" cy="125816"/>
          </a:xfrm>
        </p:grpSpPr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F59DFB06-ADA8-457B-CDCB-D14100430220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2588543-C068-4C7A-D352-9B00890FC40D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EBBF8A77-B49C-A660-927C-3CB45BAC345C}"/>
              </a:ext>
            </a:extLst>
          </p:cNvPr>
          <p:cNvGrpSpPr/>
          <p:nvPr/>
        </p:nvGrpSpPr>
        <p:grpSpPr>
          <a:xfrm rot="5400000">
            <a:off x="4874103" y="10592496"/>
            <a:ext cx="369351" cy="125816"/>
            <a:chOff x="4296835" y="7265381"/>
            <a:chExt cx="369351" cy="125816"/>
          </a:xfrm>
        </p:grpSpPr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9E3B0C5-1B1F-2989-25A0-CAFEFDB31D50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6D5CEC4E-0DEA-39E4-B645-17BF3BAC51D6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0DB985F6-CED5-2A2C-941B-F84354F68A1E}"/>
              </a:ext>
            </a:extLst>
          </p:cNvPr>
          <p:cNvGrpSpPr/>
          <p:nvPr/>
        </p:nvGrpSpPr>
        <p:grpSpPr>
          <a:xfrm rot="5400000">
            <a:off x="3286426" y="10582475"/>
            <a:ext cx="369351" cy="125816"/>
            <a:chOff x="4296835" y="7265381"/>
            <a:chExt cx="369351" cy="125816"/>
          </a:xfrm>
        </p:grpSpPr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0860F9C-790D-4DDF-971A-41621D51D6B8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95329070-F812-332C-37B4-C2E57DED4CC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0AD03940-B2E6-A00B-0482-E86415C5D174}"/>
              </a:ext>
            </a:extLst>
          </p:cNvPr>
          <p:cNvGrpSpPr/>
          <p:nvPr/>
        </p:nvGrpSpPr>
        <p:grpSpPr>
          <a:xfrm rot="5400000">
            <a:off x="2875537" y="10582476"/>
            <a:ext cx="369351" cy="125816"/>
            <a:chOff x="4296835" y="7265381"/>
            <a:chExt cx="369351" cy="12581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A47C2767-1571-211E-425A-93FA1DFB0DC8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431ED48D-F9E1-54AB-05FC-06FEE26B09A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CC3FE866-CF39-BBB5-EE8B-D6079C529B25}"/>
              </a:ext>
            </a:extLst>
          </p:cNvPr>
          <p:cNvCxnSpPr>
            <a:cxnSpLocks/>
          </p:cNvCxnSpPr>
          <p:nvPr/>
        </p:nvCxnSpPr>
        <p:spPr>
          <a:xfrm flipH="1">
            <a:off x="3057831" y="10657784"/>
            <a:ext cx="201682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B05DBBFD-303E-FD16-1FE8-BCA88B4795EA}"/>
              </a:ext>
            </a:extLst>
          </p:cNvPr>
          <p:cNvSpPr txBox="1"/>
          <p:nvPr/>
        </p:nvSpPr>
        <p:spPr>
          <a:xfrm>
            <a:off x="3242679" y="1039379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D662E63E-5CE7-C52C-3EC6-4299D528C0D3}"/>
              </a:ext>
            </a:extLst>
          </p:cNvPr>
          <p:cNvSpPr txBox="1"/>
          <p:nvPr/>
        </p:nvSpPr>
        <p:spPr>
          <a:xfrm>
            <a:off x="2830319" y="1039379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F626F22B-79C8-A951-B1DB-AEA0D34552E2}"/>
              </a:ext>
            </a:extLst>
          </p:cNvPr>
          <p:cNvSpPr txBox="1"/>
          <p:nvPr/>
        </p:nvSpPr>
        <p:spPr>
          <a:xfrm>
            <a:off x="4040116" y="10393793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3 m</a:t>
            </a:r>
          </a:p>
        </p:txBody>
      </p:sp>
      <p:grpSp>
        <p:nvGrpSpPr>
          <p:cNvPr id="90" name="Groupe 89">
            <a:extLst>
              <a:ext uri="{FF2B5EF4-FFF2-40B4-BE49-F238E27FC236}">
                <a16:creationId xmlns:a16="http://schemas.microsoft.com/office/drawing/2014/main" id="{C1839A17-893A-8B5E-3281-FA5B7F597CFB}"/>
              </a:ext>
            </a:extLst>
          </p:cNvPr>
          <p:cNvGrpSpPr/>
          <p:nvPr/>
        </p:nvGrpSpPr>
        <p:grpSpPr>
          <a:xfrm rot="5400000">
            <a:off x="4477171" y="7227186"/>
            <a:ext cx="369351" cy="125816"/>
            <a:chOff x="4296835" y="7265381"/>
            <a:chExt cx="369351" cy="125816"/>
          </a:xfrm>
        </p:grpSpPr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29B2A7CA-0C90-D14B-B7A7-344AAFBACF69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9886AF5E-96A1-5CE0-339C-62A62F5636A8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Groupe 92">
            <a:extLst>
              <a:ext uri="{FF2B5EF4-FFF2-40B4-BE49-F238E27FC236}">
                <a16:creationId xmlns:a16="http://schemas.microsoft.com/office/drawing/2014/main" id="{0FD7ED84-D3B5-F539-5D64-C864F6872C33}"/>
              </a:ext>
            </a:extLst>
          </p:cNvPr>
          <p:cNvGrpSpPr/>
          <p:nvPr/>
        </p:nvGrpSpPr>
        <p:grpSpPr>
          <a:xfrm rot="5400000">
            <a:off x="4085334" y="7246239"/>
            <a:ext cx="369351" cy="125816"/>
            <a:chOff x="4296835" y="7265381"/>
            <a:chExt cx="369351" cy="125816"/>
          </a:xfrm>
        </p:grpSpPr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4022E039-7572-D3CA-3CFB-390317CDB5B7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D489F2D6-A235-5199-2DDA-984F07DF00CE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F1749074-F3DB-0DCB-4718-B8E52115BB72}"/>
              </a:ext>
            </a:extLst>
          </p:cNvPr>
          <p:cNvCxnSpPr>
            <a:cxnSpLocks/>
          </p:cNvCxnSpPr>
          <p:nvPr/>
        </p:nvCxnSpPr>
        <p:spPr>
          <a:xfrm flipH="1">
            <a:off x="4267628" y="7312021"/>
            <a:ext cx="80702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" name="ZoneTexte 96">
            <a:extLst>
              <a:ext uri="{FF2B5EF4-FFF2-40B4-BE49-F238E27FC236}">
                <a16:creationId xmlns:a16="http://schemas.microsoft.com/office/drawing/2014/main" id="{95D06284-40B1-672A-F2DD-038BB7B10F8B}"/>
              </a:ext>
            </a:extLst>
          </p:cNvPr>
          <p:cNvSpPr txBox="1"/>
          <p:nvPr/>
        </p:nvSpPr>
        <p:spPr>
          <a:xfrm>
            <a:off x="4040116" y="7057556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grpSp>
        <p:nvGrpSpPr>
          <p:cNvPr id="99" name="Groupe 98">
            <a:extLst>
              <a:ext uri="{FF2B5EF4-FFF2-40B4-BE49-F238E27FC236}">
                <a16:creationId xmlns:a16="http://schemas.microsoft.com/office/drawing/2014/main" id="{38D1B895-F419-C719-2BFD-FA98EA7C882A}"/>
              </a:ext>
            </a:extLst>
          </p:cNvPr>
          <p:cNvGrpSpPr/>
          <p:nvPr/>
        </p:nvGrpSpPr>
        <p:grpSpPr>
          <a:xfrm rot="5400000">
            <a:off x="4874102" y="7228954"/>
            <a:ext cx="369351" cy="125816"/>
            <a:chOff x="4296835" y="7265381"/>
            <a:chExt cx="369351" cy="125816"/>
          </a:xfrm>
        </p:grpSpPr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FA163757-FB4B-1A5B-3924-D3F9FDB0385D}"/>
                </a:ext>
              </a:extLst>
            </p:cNvPr>
            <p:cNvCxnSpPr/>
            <p:nvPr/>
          </p:nvCxnSpPr>
          <p:spPr>
            <a:xfrm rot="5400000" flipV="1">
              <a:off x="4481511" y="7139301"/>
              <a:ext cx="0" cy="36935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7852D81D-B041-885D-6BFA-0073D0C7170D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4296837" y="7265381"/>
              <a:ext cx="369349" cy="12581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2" name="ZoneTexte 101">
            <a:extLst>
              <a:ext uri="{FF2B5EF4-FFF2-40B4-BE49-F238E27FC236}">
                <a16:creationId xmlns:a16="http://schemas.microsoft.com/office/drawing/2014/main" id="{5483EE9C-6BFC-7459-5031-42FD6E8B1AF1}"/>
              </a:ext>
            </a:extLst>
          </p:cNvPr>
          <p:cNvSpPr txBox="1"/>
          <p:nvPr/>
        </p:nvSpPr>
        <p:spPr>
          <a:xfrm>
            <a:off x="4426728" y="7057556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 m</a:t>
            </a:r>
          </a:p>
        </p:txBody>
      </p:sp>
      <p:sp>
        <p:nvSpPr>
          <p:cNvPr id="104" name="Triangle isocèle 103">
            <a:extLst>
              <a:ext uri="{FF2B5EF4-FFF2-40B4-BE49-F238E27FC236}">
                <a16:creationId xmlns:a16="http://schemas.microsoft.com/office/drawing/2014/main" id="{C06A0008-69CF-5502-47D3-121956A2FE89}"/>
              </a:ext>
            </a:extLst>
          </p:cNvPr>
          <p:cNvSpPr/>
          <p:nvPr/>
        </p:nvSpPr>
        <p:spPr>
          <a:xfrm>
            <a:off x="4467883" y="4994910"/>
            <a:ext cx="200371" cy="435103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519C631B-7D5C-68CF-D851-928CABD4CA0D}"/>
              </a:ext>
            </a:extLst>
          </p:cNvPr>
          <p:cNvSpPr txBox="1"/>
          <p:nvPr/>
        </p:nvSpPr>
        <p:spPr>
          <a:xfrm rot="5400000">
            <a:off x="4561109" y="5123310"/>
            <a:ext cx="406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2 </a:t>
            </a:r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1A85C8E4-FEEA-A060-0747-EABF521CC43F}"/>
              </a:ext>
            </a:extLst>
          </p:cNvPr>
          <p:cNvSpPr txBox="1"/>
          <p:nvPr/>
        </p:nvSpPr>
        <p:spPr>
          <a:xfrm rot="5400000">
            <a:off x="4366956" y="5409431"/>
            <a:ext cx="406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</a:t>
            </a:r>
          </a:p>
        </p:txBody>
      </p:sp>
      <p:sp>
        <p:nvSpPr>
          <p:cNvPr id="107" name="Triangle isocèle 106">
            <a:extLst>
              <a:ext uri="{FF2B5EF4-FFF2-40B4-BE49-F238E27FC236}">
                <a16:creationId xmlns:a16="http://schemas.microsoft.com/office/drawing/2014/main" id="{ED33A795-1FAB-637C-0289-CBA8100F9192}"/>
              </a:ext>
            </a:extLst>
          </p:cNvPr>
          <p:cNvSpPr/>
          <p:nvPr/>
        </p:nvSpPr>
        <p:spPr>
          <a:xfrm>
            <a:off x="4865336" y="3823406"/>
            <a:ext cx="200371" cy="8676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DAB9E89C-FDD9-74FA-553A-46255E3A3929}"/>
              </a:ext>
            </a:extLst>
          </p:cNvPr>
          <p:cNvSpPr txBox="1"/>
          <p:nvPr/>
        </p:nvSpPr>
        <p:spPr>
          <a:xfrm rot="5400000">
            <a:off x="4945205" y="4201500"/>
            <a:ext cx="406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4 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D3CBB05F-9BB8-0806-C2C0-6EA7407E4955}"/>
              </a:ext>
            </a:extLst>
          </p:cNvPr>
          <p:cNvSpPr txBox="1"/>
          <p:nvPr/>
        </p:nvSpPr>
        <p:spPr>
          <a:xfrm rot="5400000">
            <a:off x="4760526" y="4652121"/>
            <a:ext cx="4066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1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51389867-33DB-4108-203C-1BB96FD72617}"/>
              </a:ext>
            </a:extLst>
          </p:cNvPr>
          <p:cNvSpPr txBox="1"/>
          <p:nvPr/>
        </p:nvSpPr>
        <p:spPr>
          <a:xfrm rot="5400000">
            <a:off x="6919009" y="6219408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Plan de Coffrage du Cb14</a:t>
            </a:r>
          </a:p>
          <a:p>
            <a:pPr algn="ctr"/>
            <a:r>
              <a:rPr lang="fr-FR" sz="1400" i="1" dirty="0"/>
              <a:t>Elévation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CEA4CAF3-8FE7-20FB-BB1D-F83051F3E891}"/>
              </a:ext>
            </a:extLst>
          </p:cNvPr>
          <p:cNvSpPr txBox="1"/>
          <p:nvPr/>
        </p:nvSpPr>
        <p:spPr>
          <a:xfrm>
            <a:off x="3686174" y="152474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ALTITUDE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1BD8FD91-CDC9-7B24-F328-E003F47A71B2}"/>
              </a:ext>
            </a:extLst>
          </p:cNvPr>
          <p:cNvSpPr txBox="1"/>
          <p:nvPr/>
        </p:nvSpPr>
        <p:spPr>
          <a:xfrm rot="5400000">
            <a:off x="-882787" y="6373296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DISTANCE</a:t>
            </a:r>
          </a:p>
        </p:txBody>
      </p:sp>
      <p:cxnSp>
        <p:nvCxnSpPr>
          <p:cNvPr id="115" name="Connecteur droit 114">
            <a:extLst>
              <a:ext uri="{FF2B5EF4-FFF2-40B4-BE49-F238E27FC236}">
                <a16:creationId xmlns:a16="http://schemas.microsoft.com/office/drawing/2014/main" id="{AFAD0C8A-9AD7-F05C-6C83-8E8BBE81B277}"/>
              </a:ext>
            </a:extLst>
          </p:cNvPr>
          <p:cNvCxnSpPr/>
          <p:nvPr/>
        </p:nvCxnSpPr>
        <p:spPr>
          <a:xfrm>
            <a:off x="885825" y="6562725"/>
            <a:ext cx="4397375" cy="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6" name="ZoneTexte 115">
            <a:extLst>
              <a:ext uri="{FF2B5EF4-FFF2-40B4-BE49-F238E27FC236}">
                <a16:creationId xmlns:a16="http://schemas.microsoft.com/office/drawing/2014/main" id="{723FBA81-79AA-6745-F909-B5D6E64CCF28}"/>
              </a:ext>
            </a:extLst>
          </p:cNvPr>
          <p:cNvSpPr txBox="1"/>
          <p:nvPr/>
        </p:nvSpPr>
        <p:spPr>
          <a:xfrm rot="5400000">
            <a:off x="501230" y="6444904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0</a:t>
            </a:r>
          </a:p>
        </p:txBody>
      </p:sp>
      <p:sp>
        <p:nvSpPr>
          <p:cNvPr id="117" name="ZoneTexte 116">
            <a:extLst>
              <a:ext uri="{FF2B5EF4-FFF2-40B4-BE49-F238E27FC236}">
                <a16:creationId xmlns:a16="http://schemas.microsoft.com/office/drawing/2014/main" id="{D4E013A3-DEF7-348B-0551-4A58D617552F}"/>
              </a:ext>
            </a:extLst>
          </p:cNvPr>
          <p:cNvSpPr txBox="1"/>
          <p:nvPr/>
        </p:nvSpPr>
        <p:spPr>
          <a:xfrm rot="5400000">
            <a:off x="533702" y="4560201"/>
            <a:ext cx="40665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- 5</a:t>
            </a:r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28B4B1A1-0E07-28B8-86C6-3994C3E4D16B}"/>
              </a:ext>
            </a:extLst>
          </p:cNvPr>
          <p:cNvSpPr txBox="1"/>
          <p:nvPr/>
        </p:nvSpPr>
        <p:spPr>
          <a:xfrm rot="5400000">
            <a:off x="464844" y="2688457"/>
            <a:ext cx="54399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- 10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8DA99FA0-4957-442A-F4BE-EA3CFBA9E83F}"/>
              </a:ext>
            </a:extLst>
          </p:cNvPr>
          <p:cNvSpPr txBox="1"/>
          <p:nvPr/>
        </p:nvSpPr>
        <p:spPr>
          <a:xfrm rot="5400000">
            <a:off x="464844" y="793853"/>
            <a:ext cx="54399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- 15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E6B51932-6713-9151-8916-293772B38553}"/>
              </a:ext>
            </a:extLst>
          </p:cNvPr>
          <p:cNvSpPr/>
          <p:nvPr/>
        </p:nvSpPr>
        <p:spPr>
          <a:xfrm>
            <a:off x="816337" y="521800"/>
            <a:ext cx="261610" cy="40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08EE2973-CA50-E3E0-A260-93334A92EBC4}"/>
              </a:ext>
            </a:extLst>
          </p:cNvPr>
          <p:cNvSpPr txBox="1"/>
          <p:nvPr/>
        </p:nvSpPr>
        <p:spPr>
          <a:xfrm rot="5400000">
            <a:off x="501229" y="8290163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5</a:t>
            </a:r>
          </a:p>
        </p:txBody>
      </p:sp>
      <p:sp>
        <p:nvSpPr>
          <p:cNvPr id="122" name="ZoneTexte 121">
            <a:extLst>
              <a:ext uri="{FF2B5EF4-FFF2-40B4-BE49-F238E27FC236}">
                <a16:creationId xmlns:a16="http://schemas.microsoft.com/office/drawing/2014/main" id="{5C85D2B3-6859-EB04-1618-CD5329937C39}"/>
              </a:ext>
            </a:extLst>
          </p:cNvPr>
          <p:cNvSpPr txBox="1"/>
          <p:nvPr/>
        </p:nvSpPr>
        <p:spPr>
          <a:xfrm rot="5400000">
            <a:off x="519407" y="10165717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10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5CBCCB2E-D5C0-B08B-10CB-35A0DFAA43D4}"/>
              </a:ext>
            </a:extLst>
          </p:cNvPr>
          <p:cNvSpPr txBox="1"/>
          <p:nvPr/>
        </p:nvSpPr>
        <p:spPr>
          <a:xfrm rot="5400000">
            <a:off x="502901" y="12024075"/>
            <a:ext cx="471225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15</a:t>
            </a:r>
          </a:p>
        </p:txBody>
      </p: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167E67C9-46E9-8784-2DA2-0F18B35F3BF6}"/>
              </a:ext>
            </a:extLst>
          </p:cNvPr>
          <p:cNvCxnSpPr>
            <a:cxnSpLocks/>
          </p:cNvCxnSpPr>
          <p:nvPr/>
        </p:nvCxnSpPr>
        <p:spPr>
          <a:xfrm flipV="1">
            <a:off x="4894655" y="6472725"/>
            <a:ext cx="180000" cy="180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B5F2EB33-F776-C2BE-DA13-6BD62AEA88C9}"/>
              </a:ext>
            </a:extLst>
          </p:cNvPr>
          <p:cNvCxnSpPr>
            <a:cxnSpLocks/>
          </p:cNvCxnSpPr>
          <p:nvPr/>
        </p:nvCxnSpPr>
        <p:spPr>
          <a:xfrm>
            <a:off x="4892383" y="6472723"/>
            <a:ext cx="180000" cy="180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13D68335-8113-A6B7-569A-DFBAEF932279}"/>
              </a:ext>
            </a:extLst>
          </p:cNvPr>
          <p:cNvCxnSpPr>
            <a:cxnSpLocks/>
          </p:cNvCxnSpPr>
          <p:nvPr/>
        </p:nvCxnSpPr>
        <p:spPr>
          <a:xfrm flipH="1" flipV="1">
            <a:off x="5036280" y="6442695"/>
            <a:ext cx="36000" cy="36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910ECB05-96BF-EF3C-0C23-A45FF82CE6A4}"/>
              </a:ext>
            </a:extLst>
          </p:cNvPr>
          <p:cNvCxnSpPr>
            <a:cxnSpLocks/>
          </p:cNvCxnSpPr>
          <p:nvPr/>
        </p:nvCxnSpPr>
        <p:spPr>
          <a:xfrm flipH="1">
            <a:off x="5038155" y="6646262"/>
            <a:ext cx="36000" cy="36000"/>
          </a:xfrm>
          <a:prstGeom prst="line">
            <a:avLst/>
          </a:prstGeom>
          <a:ln w="127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3" name="ZoneTexte 132">
            <a:extLst>
              <a:ext uri="{FF2B5EF4-FFF2-40B4-BE49-F238E27FC236}">
                <a16:creationId xmlns:a16="http://schemas.microsoft.com/office/drawing/2014/main" id="{EE5127DF-6AA3-3266-ED11-8204ABE617F5}"/>
              </a:ext>
            </a:extLst>
          </p:cNvPr>
          <p:cNvSpPr txBox="1"/>
          <p:nvPr/>
        </p:nvSpPr>
        <p:spPr>
          <a:xfrm rot="5400000">
            <a:off x="4760443" y="6440191"/>
            <a:ext cx="81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/>
              <a:t>axe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3B85E9D-A114-20E6-D517-14A6C07CF819}"/>
              </a:ext>
            </a:extLst>
          </p:cNvPr>
          <p:cNvSpPr/>
          <p:nvPr/>
        </p:nvSpPr>
        <p:spPr>
          <a:xfrm>
            <a:off x="4050080" y="8243238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9E67A6C5-CB10-0918-D9E9-95FE233E4024}"/>
              </a:ext>
            </a:extLst>
          </p:cNvPr>
          <p:cNvSpPr/>
          <p:nvPr/>
        </p:nvSpPr>
        <p:spPr>
          <a:xfrm>
            <a:off x="4050080" y="4871473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57F23F2-36AC-8D78-7B57-51E11E678603}"/>
              </a:ext>
            </a:extLst>
          </p:cNvPr>
          <p:cNvSpPr/>
          <p:nvPr/>
        </p:nvSpPr>
        <p:spPr>
          <a:xfrm>
            <a:off x="3841066" y="5418307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6F87B767-4CCB-6A6F-5ECD-82E8028C8605}"/>
              </a:ext>
            </a:extLst>
          </p:cNvPr>
          <p:cNvSpPr/>
          <p:nvPr/>
        </p:nvSpPr>
        <p:spPr>
          <a:xfrm>
            <a:off x="3646686" y="5980370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2855D4B4-3AAF-854F-79FE-6C3C8EF952C3}"/>
              </a:ext>
            </a:extLst>
          </p:cNvPr>
          <p:cNvSpPr/>
          <p:nvPr/>
        </p:nvSpPr>
        <p:spPr>
          <a:xfrm>
            <a:off x="3856404" y="7650960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9FC900F-EF22-328B-3453-2F765AF5C28B}"/>
              </a:ext>
            </a:extLst>
          </p:cNvPr>
          <p:cNvSpPr/>
          <p:nvPr/>
        </p:nvSpPr>
        <p:spPr>
          <a:xfrm>
            <a:off x="3646686" y="7108512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37FB28FF-E893-3A9C-CB9D-2C51A3752B76}"/>
              </a:ext>
            </a:extLst>
          </p:cNvPr>
          <p:cNvSpPr/>
          <p:nvPr/>
        </p:nvSpPr>
        <p:spPr>
          <a:xfrm>
            <a:off x="3856404" y="6539862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B34EDA9-1083-0D6F-2F5B-C595784F9739}"/>
              </a:ext>
            </a:extLst>
          </p:cNvPr>
          <p:cNvSpPr/>
          <p:nvPr/>
        </p:nvSpPr>
        <p:spPr>
          <a:xfrm>
            <a:off x="4250105" y="4297397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6DA34F8E-1B9F-85FF-24AA-3816CAA7B1ED}"/>
              </a:ext>
            </a:extLst>
          </p:cNvPr>
          <p:cNvSpPr/>
          <p:nvPr/>
        </p:nvSpPr>
        <p:spPr>
          <a:xfrm>
            <a:off x="4240580" y="8780634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2207CC93-9C6C-BE0F-DE5D-023B2512E096}"/>
              </a:ext>
            </a:extLst>
          </p:cNvPr>
          <p:cNvSpPr/>
          <p:nvPr/>
        </p:nvSpPr>
        <p:spPr>
          <a:xfrm>
            <a:off x="4250105" y="3759297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8E9989B8-F0E9-8B66-4C4F-7AD33147CDF5}"/>
              </a:ext>
            </a:extLst>
          </p:cNvPr>
          <p:cNvSpPr/>
          <p:nvPr/>
        </p:nvSpPr>
        <p:spPr>
          <a:xfrm>
            <a:off x="4640512" y="3185374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7EEB68ED-EE25-FE09-9DEC-EFA303CB9727}"/>
              </a:ext>
            </a:extLst>
          </p:cNvPr>
          <p:cNvSpPr/>
          <p:nvPr/>
        </p:nvSpPr>
        <p:spPr>
          <a:xfrm>
            <a:off x="4237715" y="9340820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65AD34D6-B0CF-C6C1-8A4F-E87A2D126D6E}"/>
              </a:ext>
            </a:extLst>
          </p:cNvPr>
          <p:cNvSpPr/>
          <p:nvPr/>
        </p:nvSpPr>
        <p:spPr>
          <a:xfrm>
            <a:off x="4638181" y="9898754"/>
            <a:ext cx="72000" cy="72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6B57DFB-BA0F-7A35-2F8C-25918578DC4F}"/>
              </a:ext>
            </a:extLst>
          </p:cNvPr>
          <p:cNvSpPr txBox="1"/>
          <p:nvPr/>
        </p:nvSpPr>
        <p:spPr>
          <a:xfrm rot="5400000">
            <a:off x="2307689" y="4508693"/>
            <a:ext cx="1142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/>
              <a:t>Barbacanes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DA2BD567-129E-EE55-0B11-D95904A4AF56}"/>
              </a:ext>
            </a:extLst>
          </p:cNvPr>
          <p:cNvCxnSpPr>
            <a:cxnSpLocks/>
            <a:endCxn id="5" idx="2"/>
          </p:cNvCxnSpPr>
          <p:nvPr/>
        </p:nvCxnSpPr>
        <p:spPr>
          <a:xfrm>
            <a:off x="2875966" y="5212461"/>
            <a:ext cx="965100" cy="24184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7218212F-DA83-F082-4D08-E7CAEBFBF22D}"/>
              </a:ext>
            </a:extLst>
          </p:cNvPr>
          <p:cNvCxnSpPr>
            <a:cxnSpLocks/>
            <a:stCxn id="24" idx="3"/>
            <a:endCxn id="6" idx="1"/>
          </p:cNvCxnSpPr>
          <p:nvPr/>
        </p:nvCxnSpPr>
        <p:spPr>
          <a:xfrm>
            <a:off x="2878917" y="5218421"/>
            <a:ext cx="778313" cy="7724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482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18FD18E-E4B3-BCE6-B5F3-71A835AAB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093107" y="2258052"/>
            <a:ext cx="11702571" cy="828549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467E885-2989-164B-3B61-7291BBE511EF}"/>
              </a:ext>
            </a:extLst>
          </p:cNvPr>
          <p:cNvSpPr txBox="1"/>
          <p:nvPr/>
        </p:nvSpPr>
        <p:spPr>
          <a:xfrm rot="5400000">
            <a:off x="6919009" y="6219408"/>
            <a:ext cx="4640943" cy="6771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Profil en long entre B13 et B15</a:t>
            </a:r>
          </a:p>
          <a:p>
            <a:pPr algn="ctr"/>
            <a:r>
              <a:rPr lang="fr-FR" sz="1400" i="1" dirty="0"/>
              <a:t>Profil en long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F8D0A81-FF04-F421-49A5-6B91004BBA64}"/>
              </a:ext>
            </a:extLst>
          </p:cNvPr>
          <p:cNvSpPr txBox="1"/>
          <p:nvPr/>
        </p:nvSpPr>
        <p:spPr>
          <a:xfrm>
            <a:off x="3686174" y="152474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ALTITUDE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A53E1AC-C7E9-7EAB-4930-3B4F6F7FA5B8}"/>
              </a:ext>
            </a:extLst>
          </p:cNvPr>
          <p:cNvSpPr txBox="1"/>
          <p:nvPr/>
        </p:nvSpPr>
        <p:spPr>
          <a:xfrm rot="5400000">
            <a:off x="-882787" y="6373296"/>
            <a:ext cx="2814104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fr-FR" dirty="0"/>
              <a:t>DISTANCE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FB04783-19A9-7AE9-F731-4DB7D756803D}"/>
              </a:ext>
            </a:extLst>
          </p:cNvPr>
          <p:cNvCxnSpPr>
            <a:cxnSpLocks/>
            <a:stCxn id="29" idx="7"/>
          </p:cNvCxnSpPr>
          <p:nvPr/>
        </p:nvCxnSpPr>
        <p:spPr>
          <a:xfrm>
            <a:off x="3387228" y="1913169"/>
            <a:ext cx="425153" cy="344940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4E164A82-CD7D-4137-1CD9-FAAEF36882A6}"/>
              </a:ext>
            </a:extLst>
          </p:cNvPr>
          <p:cNvSpPr/>
          <p:nvPr/>
        </p:nvSpPr>
        <p:spPr>
          <a:xfrm>
            <a:off x="4048126" y="6176963"/>
            <a:ext cx="788194" cy="533400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194" h="533400">
                <a:moveTo>
                  <a:pt x="788194" y="307181"/>
                </a:moveTo>
                <a:lnTo>
                  <a:pt x="173832" y="292894"/>
                </a:lnTo>
                <a:cubicBezTo>
                  <a:pt x="172245" y="194469"/>
                  <a:pt x="177800" y="98425"/>
                  <a:pt x="176213" y="0"/>
                </a:cubicBezTo>
                <a:lnTo>
                  <a:pt x="4763" y="0"/>
                </a:lnTo>
                <a:cubicBezTo>
                  <a:pt x="3175" y="177800"/>
                  <a:pt x="1588" y="355600"/>
                  <a:pt x="0" y="533400"/>
                </a:cubicBezTo>
                <a:lnTo>
                  <a:pt x="152400" y="533400"/>
                </a:lnTo>
                <a:lnTo>
                  <a:pt x="152400" y="428625"/>
                </a:lnTo>
                <a:lnTo>
                  <a:pt x="785813" y="433387"/>
                </a:lnTo>
                <a:cubicBezTo>
                  <a:pt x="786607" y="391318"/>
                  <a:pt x="787400" y="349250"/>
                  <a:pt x="788194" y="307181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420B5FB-9C49-56BF-C6E2-0CFCD1228AF8}"/>
              </a:ext>
            </a:extLst>
          </p:cNvPr>
          <p:cNvSpPr txBox="1"/>
          <p:nvPr/>
        </p:nvSpPr>
        <p:spPr>
          <a:xfrm rot="4971322">
            <a:off x="2437751" y="3262185"/>
            <a:ext cx="195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p = 7,0 %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1A97F5E9-122F-539C-6FA4-5BC167265822}"/>
              </a:ext>
            </a:extLst>
          </p:cNvPr>
          <p:cNvCxnSpPr>
            <a:cxnSpLocks/>
            <a:stCxn id="18" idx="2"/>
            <a:endCxn id="21" idx="2"/>
          </p:cNvCxnSpPr>
          <p:nvPr/>
        </p:nvCxnSpPr>
        <p:spPr>
          <a:xfrm>
            <a:off x="4121938" y="5524500"/>
            <a:ext cx="102401" cy="652463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901758C3-E45D-0D92-750E-20B7D50D77F6}"/>
              </a:ext>
            </a:extLst>
          </p:cNvPr>
          <p:cNvSpPr/>
          <p:nvPr/>
        </p:nvSpPr>
        <p:spPr>
          <a:xfrm>
            <a:off x="3930651" y="5527675"/>
            <a:ext cx="286544" cy="647700"/>
          </a:xfrm>
          <a:custGeom>
            <a:avLst/>
            <a:gdLst>
              <a:gd name="connsiteX0" fmla="*/ 0 w 279400"/>
              <a:gd name="connsiteY0" fmla="*/ 0 h 647700"/>
              <a:gd name="connsiteX1" fmla="*/ 263525 w 279400"/>
              <a:gd name="connsiteY1" fmla="*/ 0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79400"/>
              <a:gd name="connsiteY0" fmla="*/ 0 h 647700"/>
              <a:gd name="connsiteX1" fmla="*/ 194469 w 279400"/>
              <a:gd name="connsiteY1" fmla="*/ 2382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86544"/>
              <a:gd name="connsiteY0" fmla="*/ 0 h 647700"/>
              <a:gd name="connsiteX1" fmla="*/ 194469 w 286544"/>
              <a:gd name="connsiteY1" fmla="*/ 2382 h 647700"/>
              <a:gd name="connsiteX2" fmla="*/ 286544 w 286544"/>
              <a:gd name="connsiteY2" fmla="*/ 642144 h 647700"/>
              <a:gd name="connsiteX3" fmla="*/ 117475 w 286544"/>
              <a:gd name="connsiteY3" fmla="*/ 647700 h 647700"/>
              <a:gd name="connsiteX4" fmla="*/ 76200 w 286544"/>
              <a:gd name="connsiteY4" fmla="*/ 552450 h 647700"/>
              <a:gd name="connsiteX5" fmla="*/ 79375 w 286544"/>
              <a:gd name="connsiteY5" fmla="*/ 406400 h 647700"/>
              <a:gd name="connsiteX6" fmla="*/ 104775 w 286544"/>
              <a:gd name="connsiteY6" fmla="*/ 295275 h 647700"/>
              <a:gd name="connsiteX7" fmla="*/ 101600 w 286544"/>
              <a:gd name="connsiteY7" fmla="*/ 184150 h 647700"/>
              <a:gd name="connsiteX8" fmla="*/ 60325 w 286544"/>
              <a:gd name="connsiteY8" fmla="*/ 88900 h 647700"/>
              <a:gd name="connsiteX9" fmla="*/ 0 w 286544"/>
              <a:gd name="connsiteY9" fmla="*/ 0 h 647700"/>
              <a:gd name="connsiteX0" fmla="*/ 0 w 286544"/>
              <a:gd name="connsiteY0" fmla="*/ 0 h 647700"/>
              <a:gd name="connsiteX1" fmla="*/ 182563 w 286544"/>
              <a:gd name="connsiteY1" fmla="*/ 0 h 647700"/>
              <a:gd name="connsiteX2" fmla="*/ 286544 w 286544"/>
              <a:gd name="connsiteY2" fmla="*/ 642144 h 647700"/>
              <a:gd name="connsiteX3" fmla="*/ 117475 w 286544"/>
              <a:gd name="connsiteY3" fmla="*/ 647700 h 647700"/>
              <a:gd name="connsiteX4" fmla="*/ 76200 w 286544"/>
              <a:gd name="connsiteY4" fmla="*/ 552450 h 647700"/>
              <a:gd name="connsiteX5" fmla="*/ 79375 w 286544"/>
              <a:gd name="connsiteY5" fmla="*/ 406400 h 647700"/>
              <a:gd name="connsiteX6" fmla="*/ 104775 w 286544"/>
              <a:gd name="connsiteY6" fmla="*/ 295275 h 647700"/>
              <a:gd name="connsiteX7" fmla="*/ 101600 w 286544"/>
              <a:gd name="connsiteY7" fmla="*/ 184150 h 647700"/>
              <a:gd name="connsiteX8" fmla="*/ 60325 w 286544"/>
              <a:gd name="connsiteY8" fmla="*/ 88900 h 647700"/>
              <a:gd name="connsiteX9" fmla="*/ 0 w 286544"/>
              <a:gd name="connsiteY9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6544" h="647700">
                <a:moveTo>
                  <a:pt x="0" y="0"/>
                </a:moveTo>
                <a:lnTo>
                  <a:pt x="182563" y="0"/>
                </a:lnTo>
                <a:lnTo>
                  <a:pt x="286544" y="642144"/>
                </a:lnTo>
                <a:lnTo>
                  <a:pt x="117475" y="647700"/>
                </a:lnTo>
                <a:lnTo>
                  <a:pt x="76200" y="552450"/>
                </a:lnTo>
                <a:cubicBezTo>
                  <a:pt x="77258" y="503767"/>
                  <a:pt x="78317" y="455083"/>
                  <a:pt x="79375" y="406400"/>
                </a:cubicBezTo>
                <a:lnTo>
                  <a:pt x="104775" y="295275"/>
                </a:lnTo>
                <a:cubicBezTo>
                  <a:pt x="103717" y="258233"/>
                  <a:pt x="102658" y="221192"/>
                  <a:pt x="101600" y="184150"/>
                </a:cubicBezTo>
                <a:lnTo>
                  <a:pt x="60325" y="88900"/>
                </a:lnTo>
                <a:lnTo>
                  <a:pt x="0" y="0"/>
                </a:lnTo>
                <a:close/>
              </a:path>
            </a:pathLst>
          </a:custGeom>
          <a:pattFill prst="sphere">
            <a:fgClr>
              <a:srgbClr val="7030A0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orme libre : forme 17">
            <a:extLst>
              <a:ext uri="{FF2B5EF4-FFF2-40B4-BE49-F238E27FC236}">
                <a16:creationId xmlns:a16="http://schemas.microsoft.com/office/drawing/2014/main" id="{E07ADFA6-B302-A458-A4F9-FACFB7610ED4}"/>
              </a:ext>
            </a:extLst>
          </p:cNvPr>
          <p:cNvSpPr/>
          <p:nvPr/>
        </p:nvSpPr>
        <p:spPr>
          <a:xfrm>
            <a:off x="3626638" y="5329238"/>
            <a:ext cx="495300" cy="204787"/>
          </a:xfrm>
          <a:custGeom>
            <a:avLst/>
            <a:gdLst>
              <a:gd name="connsiteX0" fmla="*/ 0 w 495300"/>
              <a:gd name="connsiteY0" fmla="*/ 0 h 204787"/>
              <a:gd name="connsiteX1" fmla="*/ 4763 w 495300"/>
              <a:gd name="connsiteY1" fmla="*/ 204787 h 204787"/>
              <a:gd name="connsiteX2" fmla="*/ 495300 w 495300"/>
              <a:gd name="connsiteY2" fmla="*/ 195262 h 204787"/>
              <a:gd name="connsiteX3" fmla="*/ 490538 w 495300"/>
              <a:gd name="connsiteY3" fmla="*/ 95250 h 204787"/>
              <a:gd name="connsiteX4" fmla="*/ 0 w 495300"/>
              <a:gd name="connsiteY4" fmla="*/ 0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0" h="204787">
                <a:moveTo>
                  <a:pt x="0" y="0"/>
                </a:moveTo>
                <a:lnTo>
                  <a:pt x="4763" y="204787"/>
                </a:lnTo>
                <a:lnTo>
                  <a:pt x="495300" y="195262"/>
                </a:lnTo>
                <a:lnTo>
                  <a:pt x="490538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6A1E146-057E-A042-D18C-D0F0408B6A76}"/>
              </a:ext>
            </a:extLst>
          </p:cNvPr>
          <p:cNvSpPr txBox="1"/>
          <p:nvPr/>
        </p:nvSpPr>
        <p:spPr>
          <a:xfrm rot="5400000">
            <a:off x="2910756" y="5172279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Cb14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B8CFAE2-0CEE-0167-9733-379CF7CD4AE5}"/>
              </a:ext>
            </a:extLst>
          </p:cNvPr>
          <p:cNvSpPr txBox="1"/>
          <p:nvPr/>
        </p:nvSpPr>
        <p:spPr>
          <a:xfrm rot="5400000">
            <a:off x="3275410" y="6302974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B14</a:t>
            </a:r>
          </a:p>
        </p:txBody>
      </p:sp>
      <p:sp>
        <p:nvSpPr>
          <p:cNvPr id="29" name="Forme libre : forme 28">
            <a:extLst>
              <a:ext uri="{FF2B5EF4-FFF2-40B4-BE49-F238E27FC236}">
                <a16:creationId xmlns:a16="http://schemas.microsoft.com/office/drawing/2014/main" id="{61AAC8AD-FF3F-2F73-13A0-41571DD099CB}"/>
              </a:ext>
            </a:extLst>
          </p:cNvPr>
          <p:cNvSpPr/>
          <p:nvPr/>
        </p:nvSpPr>
        <p:spPr>
          <a:xfrm>
            <a:off x="2179518" y="1500188"/>
            <a:ext cx="1211382" cy="602438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33653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33653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25711 h 533400"/>
              <a:gd name="connsiteX0" fmla="*/ 788194 w 789069"/>
              <a:gd name="connsiteY0" fmla="*/ 325711 h 533400"/>
              <a:gd name="connsiteX1" fmla="*/ 136792 w 789069"/>
              <a:gd name="connsiteY1" fmla="*/ 327307 h 533400"/>
              <a:gd name="connsiteX2" fmla="*/ 129913 w 789069"/>
              <a:gd name="connsiteY2" fmla="*/ 0 h 533400"/>
              <a:gd name="connsiteX3" fmla="*/ 4763 w 789069"/>
              <a:gd name="connsiteY3" fmla="*/ 0 h 533400"/>
              <a:gd name="connsiteX4" fmla="*/ 0 w 789069"/>
              <a:gd name="connsiteY4" fmla="*/ 533400 h 533400"/>
              <a:gd name="connsiteX5" fmla="*/ 152400 w 789069"/>
              <a:gd name="connsiteY5" fmla="*/ 533400 h 533400"/>
              <a:gd name="connsiteX6" fmla="*/ 152400 w 789069"/>
              <a:gd name="connsiteY6" fmla="*/ 428625 h 533400"/>
              <a:gd name="connsiteX7" fmla="*/ 788900 w 789069"/>
              <a:gd name="connsiteY7" fmla="*/ 428092 h 533400"/>
              <a:gd name="connsiteX8" fmla="*/ 788194 w 789069"/>
              <a:gd name="connsiteY8" fmla="*/ 325711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2444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36967 w 788194"/>
              <a:gd name="connsiteY5" fmla="*/ 530753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4763 w 788194"/>
              <a:gd name="connsiteY3" fmla="*/ 0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0477 w 782835"/>
              <a:gd name="connsiteY0" fmla="*/ 325711 h 536047"/>
              <a:gd name="connsiteX1" fmla="*/ 133705 w 782835"/>
              <a:gd name="connsiteY1" fmla="*/ 327307 h 536047"/>
              <a:gd name="connsiteX2" fmla="*/ 129913 w 782835"/>
              <a:gd name="connsiteY2" fmla="*/ 0 h 536047"/>
              <a:gd name="connsiteX3" fmla="*/ 4763 w 782835"/>
              <a:gd name="connsiteY3" fmla="*/ 0 h 536047"/>
              <a:gd name="connsiteX4" fmla="*/ 0 w 782835"/>
              <a:gd name="connsiteY4" fmla="*/ 533400 h 536047"/>
              <a:gd name="connsiteX5" fmla="*/ 133880 w 782835"/>
              <a:gd name="connsiteY5" fmla="*/ 536047 h 536047"/>
              <a:gd name="connsiteX6" fmla="*/ 133880 w 782835"/>
              <a:gd name="connsiteY6" fmla="*/ 428625 h 536047"/>
              <a:gd name="connsiteX7" fmla="*/ 782727 w 782835"/>
              <a:gd name="connsiteY7" fmla="*/ 430739 h 536047"/>
              <a:gd name="connsiteX8" fmla="*/ 780477 w 782835"/>
              <a:gd name="connsiteY8" fmla="*/ 325711 h 536047"/>
              <a:gd name="connsiteX0" fmla="*/ 785107 w 785107"/>
              <a:gd name="connsiteY0" fmla="*/ 324388 h 536047"/>
              <a:gd name="connsiteX1" fmla="*/ 133705 w 785107"/>
              <a:gd name="connsiteY1" fmla="*/ 327307 h 536047"/>
              <a:gd name="connsiteX2" fmla="*/ 129913 w 785107"/>
              <a:gd name="connsiteY2" fmla="*/ 0 h 536047"/>
              <a:gd name="connsiteX3" fmla="*/ 4763 w 785107"/>
              <a:gd name="connsiteY3" fmla="*/ 0 h 536047"/>
              <a:gd name="connsiteX4" fmla="*/ 0 w 785107"/>
              <a:gd name="connsiteY4" fmla="*/ 533400 h 536047"/>
              <a:gd name="connsiteX5" fmla="*/ 133880 w 785107"/>
              <a:gd name="connsiteY5" fmla="*/ 536047 h 536047"/>
              <a:gd name="connsiteX6" fmla="*/ 133880 w 785107"/>
              <a:gd name="connsiteY6" fmla="*/ 428625 h 536047"/>
              <a:gd name="connsiteX7" fmla="*/ 782727 w 785107"/>
              <a:gd name="connsiteY7" fmla="*/ 430739 h 536047"/>
              <a:gd name="connsiteX8" fmla="*/ 785107 w 785107"/>
              <a:gd name="connsiteY8" fmla="*/ 324388 h 536047"/>
              <a:gd name="connsiteX0" fmla="*/ 785107 w 785107"/>
              <a:gd name="connsiteY0" fmla="*/ 324388 h 536047"/>
              <a:gd name="connsiteX1" fmla="*/ 133705 w 785107"/>
              <a:gd name="connsiteY1" fmla="*/ 327307 h 536047"/>
              <a:gd name="connsiteX2" fmla="*/ 131970 w 785107"/>
              <a:gd name="connsiteY2" fmla="*/ 202952 h 536047"/>
              <a:gd name="connsiteX3" fmla="*/ 4763 w 785107"/>
              <a:gd name="connsiteY3" fmla="*/ 0 h 536047"/>
              <a:gd name="connsiteX4" fmla="*/ 0 w 785107"/>
              <a:gd name="connsiteY4" fmla="*/ 533400 h 536047"/>
              <a:gd name="connsiteX5" fmla="*/ 133880 w 785107"/>
              <a:gd name="connsiteY5" fmla="*/ 536047 h 536047"/>
              <a:gd name="connsiteX6" fmla="*/ 133880 w 785107"/>
              <a:gd name="connsiteY6" fmla="*/ 428625 h 536047"/>
              <a:gd name="connsiteX7" fmla="*/ 782727 w 785107"/>
              <a:gd name="connsiteY7" fmla="*/ 430739 h 536047"/>
              <a:gd name="connsiteX8" fmla="*/ 785107 w 785107"/>
              <a:gd name="connsiteY8" fmla="*/ 324388 h 536047"/>
              <a:gd name="connsiteX0" fmla="*/ 785107 w 785107"/>
              <a:gd name="connsiteY0" fmla="*/ 123201 h 334860"/>
              <a:gd name="connsiteX1" fmla="*/ 133705 w 785107"/>
              <a:gd name="connsiteY1" fmla="*/ 126120 h 334860"/>
              <a:gd name="connsiteX2" fmla="*/ 131970 w 785107"/>
              <a:gd name="connsiteY2" fmla="*/ 1765 h 334860"/>
              <a:gd name="connsiteX3" fmla="*/ 2705 w 785107"/>
              <a:gd name="connsiteY3" fmla="*/ 0 h 334860"/>
              <a:gd name="connsiteX4" fmla="*/ 0 w 785107"/>
              <a:gd name="connsiteY4" fmla="*/ 332213 h 334860"/>
              <a:gd name="connsiteX5" fmla="*/ 133880 w 785107"/>
              <a:gd name="connsiteY5" fmla="*/ 334860 h 334860"/>
              <a:gd name="connsiteX6" fmla="*/ 133880 w 785107"/>
              <a:gd name="connsiteY6" fmla="*/ 227438 h 334860"/>
              <a:gd name="connsiteX7" fmla="*/ 782727 w 785107"/>
              <a:gd name="connsiteY7" fmla="*/ 229552 h 334860"/>
              <a:gd name="connsiteX8" fmla="*/ 785107 w 785107"/>
              <a:gd name="connsiteY8" fmla="*/ 123201 h 334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5107" h="334860">
                <a:moveTo>
                  <a:pt x="785107" y="123201"/>
                </a:moveTo>
                <a:lnTo>
                  <a:pt x="133705" y="126120"/>
                </a:lnTo>
                <a:cubicBezTo>
                  <a:pt x="132118" y="27695"/>
                  <a:pt x="133557" y="100190"/>
                  <a:pt x="131970" y="1765"/>
                </a:cubicBezTo>
                <a:lnTo>
                  <a:pt x="2705" y="0"/>
                </a:lnTo>
                <a:cubicBezTo>
                  <a:pt x="1117" y="177800"/>
                  <a:pt x="1588" y="154413"/>
                  <a:pt x="0" y="332213"/>
                </a:cubicBezTo>
                <a:lnTo>
                  <a:pt x="133880" y="334860"/>
                </a:lnTo>
                <a:lnTo>
                  <a:pt x="133880" y="227438"/>
                </a:lnTo>
                <a:lnTo>
                  <a:pt x="782727" y="229552"/>
                </a:lnTo>
                <a:cubicBezTo>
                  <a:pt x="783521" y="187483"/>
                  <a:pt x="784313" y="165270"/>
                  <a:pt x="785107" y="123201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9BE9BB49-7A0A-4E3B-E1EC-13EC5325DF7D}"/>
              </a:ext>
            </a:extLst>
          </p:cNvPr>
          <p:cNvSpPr txBox="1"/>
          <p:nvPr/>
        </p:nvSpPr>
        <p:spPr>
          <a:xfrm rot="5400000">
            <a:off x="1481098" y="1616741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B13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C60617F4-A36D-58C5-0BF8-A8667A4A53C6}"/>
              </a:ext>
            </a:extLst>
          </p:cNvPr>
          <p:cNvSpPr txBox="1"/>
          <p:nvPr/>
        </p:nvSpPr>
        <p:spPr>
          <a:xfrm rot="5400000">
            <a:off x="4286846" y="4946658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Pavage</a:t>
            </a:r>
          </a:p>
        </p:txBody>
      </p: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877E7472-E7D4-6B53-DF1E-6885EF20BD5F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4224339" y="5131325"/>
            <a:ext cx="391595" cy="659875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BB3712F5-71D2-6550-F120-0C9497453A1C}"/>
              </a:ext>
            </a:extLst>
          </p:cNvPr>
          <p:cNvSpPr/>
          <p:nvPr/>
        </p:nvSpPr>
        <p:spPr>
          <a:xfrm>
            <a:off x="5881377" y="10904872"/>
            <a:ext cx="230123" cy="499628"/>
          </a:xfrm>
          <a:custGeom>
            <a:avLst/>
            <a:gdLst>
              <a:gd name="connsiteX0" fmla="*/ 0 w 279400"/>
              <a:gd name="connsiteY0" fmla="*/ 0 h 647700"/>
              <a:gd name="connsiteX1" fmla="*/ 263525 w 279400"/>
              <a:gd name="connsiteY1" fmla="*/ 0 h 647700"/>
              <a:gd name="connsiteX2" fmla="*/ 279400 w 279400"/>
              <a:gd name="connsiteY2" fmla="*/ 644525 h 647700"/>
              <a:gd name="connsiteX3" fmla="*/ 117475 w 279400"/>
              <a:gd name="connsiteY3" fmla="*/ 647700 h 647700"/>
              <a:gd name="connsiteX4" fmla="*/ 76200 w 279400"/>
              <a:gd name="connsiteY4" fmla="*/ 552450 h 647700"/>
              <a:gd name="connsiteX5" fmla="*/ 79375 w 279400"/>
              <a:gd name="connsiteY5" fmla="*/ 406400 h 647700"/>
              <a:gd name="connsiteX6" fmla="*/ 104775 w 279400"/>
              <a:gd name="connsiteY6" fmla="*/ 295275 h 647700"/>
              <a:gd name="connsiteX7" fmla="*/ 101600 w 279400"/>
              <a:gd name="connsiteY7" fmla="*/ 184150 h 647700"/>
              <a:gd name="connsiteX8" fmla="*/ 60325 w 279400"/>
              <a:gd name="connsiteY8" fmla="*/ 88900 h 647700"/>
              <a:gd name="connsiteX9" fmla="*/ 0 w 279400"/>
              <a:gd name="connsiteY9" fmla="*/ 0 h 647700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81756 w 279400"/>
              <a:gd name="connsiteY3" fmla="*/ 645318 h 645318"/>
              <a:gd name="connsiteX4" fmla="*/ 76200 w 279400"/>
              <a:gd name="connsiteY4" fmla="*/ 552450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81756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60325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0 w 279400"/>
              <a:gd name="connsiteY0" fmla="*/ 0 h 645318"/>
              <a:gd name="connsiteX1" fmla="*/ 263525 w 279400"/>
              <a:gd name="connsiteY1" fmla="*/ 0 h 645318"/>
              <a:gd name="connsiteX2" fmla="*/ 279400 w 279400"/>
              <a:gd name="connsiteY2" fmla="*/ 644525 h 645318"/>
              <a:gd name="connsiteX3" fmla="*/ 60325 w 279400"/>
              <a:gd name="connsiteY3" fmla="*/ 645318 h 645318"/>
              <a:gd name="connsiteX4" fmla="*/ 0 w 279400"/>
              <a:gd name="connsiteY4" fmla="*/ 578643 h 645318"/>
              <a:gd name="connsiteX5" fmla="*/ 79375 w 279400"/>
              <a:gd name="connsiteY5" fmla="*/ 406400 h 645318"/>
              <a:gd name="connsiteX6" fmla="*/ 104775 w 279400"/>
              <a:gd name="connsiteY6" fmla="*/ 295275 h 645318"/>
              <a:gd name="connsiteX7" fmla="*/ 101600 w 279400"/>
              <a:gd name="connsiteY7" fmla="*/ 184150 h 645318"/>
              <a:gd name="connsiteX8" fmla="*/ 60325 w 279400"/>
              <a:gd name="connsiteY8" fmla="*/ 88900 h 645318"/>
              <a:gd name="connsiteX9" fmla="*/ 0 w 279400"/>
              <a:gd name="connsiteY9" fmla="*/ 0 h 645318"/>
              <a:gd name="connsiteX0" fmla="*/ 6441 w 285841"/>
              <a:gd name="connsiteY0" fmla="*/ 0 h 645318"/>
              <a:gd name="connsiteX1" fmla="*/ 269966 w 285841"/>
              <a:gd name="connsiteY1" fmla="*/ 0 h 645318"/>
              <a:gd name="connsiteX2" fmla="*/ 285841 w 285841"/>
              <a:gd name="connsiteY2" fmla="*/ 644525 h 645318"/>
              <a:gd name="connsiteX3" fmla="*/ 66766 w 285841"/>
              <a:gd name="connsiteY3" fmla="*/ 645318 h 645318"/>
              <a:gd name="connsiteX4" fmla="*/ 6441 w 285841"/>
              <a:gd name="connsiteY4" fmla="*/ 578643 h 645318"/>
              <a:gd name="connsiteX5" fmla="*/ 91 w 285841"/>
              <a:gd name="connsiteY5" fmla="*/ 401637 h 645318"/>
              <a:gd name="connsiteX6" fmla="*/ 111216 w 285841"/>
              <a:gd name="connsiteY6" fmla="*/ 295275 h 645318"/>
              <a:gd name="connsiteX7" fmla="*/ 108041 w 285841"/>
              <a:gd name="connsiteY7" fmla="*/ 184150 h 645318"/>
              <a:gd name="connsiteX8" fmla="*/ 66766 w 285841"/>
              <a:gd name="connsiteY8" fmla="*/ 88900 h 645318"/>
              <a:gd name="connsiteX9" fmla="*/ 6441 w 285841"/>
              <a:gd name="connsiteY9" fmla="*/ 0 h 645318"/>
              <a:gd name="connsiteX0" fmla="*/ 12698 w 292098"/>
              <a:gd name="connsiteY0" fmla="*/ 0 h 645318"/>
              <a:gd name="connsiteX1" fmla="*/ 276223 w 292098"/>
              <a:gd name="connsiteY1" fmla="*/ 0 h 645318"/>
              <a:gd name="connsiteX2" fmla="*/ 292098 w 292098"/>
              <a:gd name="connsiteY2" fmla="*/ 644525 h 645318"/>
              <a:gd name="connsiteX3" fmla="*/ 73023 w 292098"/>
              <a:gd name="connsiteY3" fmla="*/ 645318 h 645318"/>
              <a:gd name="connsiteX4" fmla="*/ 12698 w 292098"/>
              <a:gd name="connsiteY4" fmla="*/ 578643 h 645318"/>
              <a:gd name="connsiteX5" fmla="*/ 6348 w 292098"/>
              <a:gd name="connsiteY5" fmla="*/ 401637 h 645318"/>
              <a:gd name="connsiteX6" fmla="*/ 117473 w 292098"/>
              <a:gd name="connsiteY6" fmla="*/ 295275 h 645318"/>
              <a:gd name="connsiteX7" fmla="*/ 114298 w 292098"/>
              <a:gd name="connsiteY7" fmla="*/ 184150 h 645318"/>
              <a:gd name="connsiteX8" fmla="*/ 73023 w 292098"/>
              <a:gd name="connsiteY8" fmla="*/ 88900 h 645318"/>
              <a:gd name="connsiteX9" fmla="*/ 12698 w 292098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119791 w 294416"/>
              <a:gd name="connsiteY6" fmla="*/ 295275 h 645318"/>
              <a:gd name="connsiteX7" fmla="*/ 116616 w 294416"/>
              <a:gd name="connsiteY7" fmla="*/ 184150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16616 w 294416"/>
              <a:gd name="connsiteY7" fmla="*/ 184150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75341 w 294416"/>
              <a:gd name="connsiteY8" fmla="*/ 88900 h 645318"/>
              <a:gd name="connsiteX9" fmla="*/ 15016 w 294416"/>
              <a:gd name="connsiteY9" fmla="*/ 0 h 645318"/>
              <a:gd name="connsiteX0" fmla="*/ 15016 w 294416"/>
              <a:gd name="connsiteY0" fmla="*/ 0 h 645318"/>
              <a:gd name="connsiteX1" fmla="*/ 278541 w 294416"/>
              <a:gd name="connsiteY1" fmla="*/ 0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15016 w 294416"/>
              <a:gd name="connsiteY8" fmla="*/ 0 h 645318"/>
              <a:gd name="connsiteX0" fmla="*/ 15016 w 294416"/>
              <a:gd name="connsiteY0" fmla="*/ 0 h 645318"/>
              <a:gd name="connsiteX1" fmla="*/ 283303 w 294416"/>
              <a:gd name="connsiteY1" fmla="*/ 169068 h 645318"/>
              <a:gd name="connsiteX2" fmla="*/ 294416 w 294416"/>
              <a:gd name="connsiteY2" fmla="*/ 644525 h 645318"/>
              <a:gd name="connsiteX3" fmla="*/ 75341 w 294416"/>
              <a:gd name="connsiteY3" fmla="*/ 645318 h 645318"/>
              <a:gd name="connsiteX4" fmla="*/ 15016 w 294416"/>
              <a:gd name="connsiteY4" fmla="*/ 578643 h 645318"/>
              <a:gd name="connsiteX5" fmla="*/ 8666 w 294416"/>
              <a:gd name="connsiteY5" fmla="*/ 401637 h 645318"/>
              <a:gd name="connsiteX6" fmla="*/ 22160 w 294416"/>
              <a:gd name="connsiteY6" fmla="*/ 304800 h 645318"/>
              <a:gd name="connsiteX7" fmla="*/ 16603 w 294416"/>
              <a:gd name="connsiteY7" fmla="*/ 196057 h 645318"/>
              <a:gd name="connsiteX8" fmla="*/ 15016 w 294416"/>
              <a:gd name="connsiteY8" fmla="*/ 0 h 645318"/>
              <a:gd name="connsiteX0" fmla="*/ 17397 w 294416"/>
              <a:gd name="connsiteY0" fmla="*/ 0 h 483393"/>
              <a:gd name="connsiteX1" fmla="*/ 283303 w 294416"/>
              <a:gd name="connsiteY1" fmla="*/ 7143 h 483393"/>
              <a:gd name="connsiteX2" fmla="*/ 294416 w 294416"/>
              <a:gd name="connsiteY2" fmla="*/ 482600 h 483393"/>
              <a:gd name="connsiteX3" fmla="*/ 75341 w 294416"/>
              <a:gd name="connsiteY3" fmla="*/ 483393 h 483393"/>
              <a:gd name="connsiteX4" fmla="*/ 15016 w 294416"/>
              <a:gd name="connsiteY4" fmla="*/ 416718 h 483393"/>
              <a:gd name="connsiteX5" fmla="*/ 8666 w 294416"/>
              <a:gd name="connsiteY5" fmla="*/ 239712 h 483393"/>
              <a:gd name="connsiteX6" fmla="*/ 22160 w 294416"/>
              <a:gd name="connsiteY6" fmla="*/ 142875 h 483393"/>
              <a:gd name="connsiteX7" fmla="*/ 16603 w 294416"/>
              <a:gd name="connsiteY7" fmla="*/ 34132 h 483393"/>
              <a:gd name="connsiteX8" fmla="*/ 17397 w 294416"/>
              <a:gd name="connsiteY8" fmla="*/ 0 h 483393"/>
              <a:gd name="connsiteX0" fmla="*/ 17397 w 294416"/>
              <a:gd name="connsiteY0" fmla="*/ 0 h 483393"/>
              <a:gd name="connsiteX1" fmla="*/ 147571 w 294416"/>
              <a:gd name="connsiteY1" fmla="*/ 9524 h 483393"/>
              <a:gd name="connsiteX2" fmla="*/ 294416 w 294416"/>
              <a:gd name="connsiteY2" fmla="*/ 482600 h 483393"/>
              <a:gd name="connsiteX3" fmla="*/ 75341 w 294416"/>
              <a:gd name="connsiteY3" fmla="*/ 483393 h 483393"/>
              <a:gd name="connsiteX4" fmla="*/ 15016 w 294416"/>
              <a:gd name="connsiteY4" fmla="*/ 416718 h 483393"/>
              <a:gd name="connsiteX5" fmla="*/ 8666 w 294416"/>
              <a:gd name="connsiteY5" fmla="*/ 239712 h 483393"/>
              <a:gd name="connsiteX6" fmla="*/ 22160 w 294416"/>
              <a:gd name="connsiteY6" fmla="*/ 142875 h 483393"/>
              <a:gd name="connsiteX7" fmla="*/ 16603 w 294416"/>
              <a:gd name="connsiteY7" fmla="*/ 34132 h 483393"/>
              <a:gd name="connsiteX8" fmla="*/ 17397 w 294416"/>
              <a:gd name="connsiteY8" fmla="*/ 0 h 483393"/>
              <a:gd name="connsiteX0" fmla="*/ 17397 w 230123"/>
              <a:gd name="connsiteY0" fmla="*/ 0 h 483393"/>
              <a:gd name="connsiteX1" fmla="*/ 147571 w 230123"/>
              <a:gd name="connsiteY1" fmla="*/ 9524 h 483393"/>
              <a:gd name="connsiteX2" fmla="*/ 230123 w 230123"/>
              <a:gd name="connsiteY2" fmla="*/ 480296 h 483393"/>
              <a:gd name="connsiteX3" fmla="*/ 75341 w 230123"/>
              <a:gd name="connsiteY3" fmla="*/ 483393 h 483393"/>
              <a:gd name="connsiteX4" fmla="*/ 15016 w 230123"/>
              <a:gd name="connsiteY4" fmla="*/ 416718 h 483393"/>
              <a:gd name="connsiteX5" fmla="*/ 8666 w 230123"/>
              <a:gd name="connsiteY5" fmla="*/ 239712 h 483393"/>
              <a:gd name="connsiteX6" fmla="*/ 22160 w 230123"/>
              <a:gd name="connsiteY6" fmla="*/ 142875 h 483393"/>
              <a:gd name="connsiteX7" fmla="*/ 16603 w 230123"/>
              <a:gd name="connsiteY7" fmla="*/ 34132 h 483393"/>
              <a:gd name="connsiteX8" fmla="*/ 17397 w 230123"/>
              <a:gd name="connsiteY8" fmla="*/ 0 h 4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123" h="483393">
                <a:moveTo>
                  <a:pt x="17397" y="0"/>
                </a:moveTo>
                <a:lnTo>
                  <a:pt x="147571" y="9524"/>
                </a:lnTo>
                <a:lnTo>
                  <a:pt x="230123" y="480296"/>
                </a:lnTo>
                <a:cubicBezTo>
                  <a:pt x="157098" y="480560"/>
                  <a:pt x="148366" y="483129"/>
                  <a:pt x="75341" y="483393"/>
                </a:cubicBezTo>
                <a:cubicBezTo>
                  <a:pt x="49676" y="463550"/>
                  <a:pt x="28774" y="448468"/>
                  <a:pt x="15016" y="416718"/>
                </a:cubicBezTo>
                <a:cubicBezTo>
                  <a:pt x="4167" y="368035"/>
                  <a:pt x="-9060" y="286014"/>
                  <a:pt x="8666" y="239712"/>
                </a:cubicBezTo>
                <a:lnTo>
                  <a:pt x="22160" y="142875"/>
                </a:lnTo>
                <a:cubicBezTo>
                  <a:pt x="21102" y="105833"/>
                  <a:pt x="3374" y="71174"/>
                  <a:pt x="16603" y="34132"/>
                </a:cubicBezTo>
                <a:cubicBezTo>
                  <a:pt x="16868" y="22755"/>
                  <a:pt x="17132" y="11377"/>
                  <a:pt x="17397" y="0"/>
                </a:cubicBezTo>
                <a:close/>
              </a:path>
            </a:pathLst>
          </a:custGeom>
          <a:pattFill prst="sphere">
            <a:fgClr>
              <a:srgbClr val="7030A0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D18E3D9C-27AC-82DC-6D64-47DC96B4615D}"/>
              </a:ext>
            </a:extLst>
          </p:cNvPr>
          <p:cNvSpPr/>
          <p:nvPr/>
        </p:nvSpPr>
        <p:spPr>
          <a:xfrm>
            <a:off x="5319715" y="10603397"/>
            <a:ext cx="702469" cy="302419"/>
          </a:xfrm>
          <a:custGeom>
            <a:avLst/>
            <a:gdLst>
              <a:gd name="connsiteX0" fmla="*/ 0 w 495300"/>
              <a:gd name="connsiteY0" fmla="*/ 0 h 204787"/>
              <a:gd name="connsiteX1" fmla="*/ 4763 w 495300"/>
              <a:gd name="connsiteY1" fmla="*/ 204787 h 204787"/>
              <a:gd name="connsiteX2" fmla="*/ 495300 w 495300"/>
              <a:gd name="connsiteY2" fmla="*/ 195262 h 204787"/>
              <a:gd name="connsiteX3" fmla="*/ 490538 w 495300"/>
              <a:gd name="connsiteY3" fmla="*/ 95250 h 204787"/>
              <a:gd name="connsiteX4" fmla="*/ 0 w 495300"/>
              <a:gd name="connsiteY4" fmla="*/ 0 h 204787"/>
              <a:gd name="connsiteX0" fmla="*/ 0 w 635793"/>
              <a:gd name="connsiteY0" fmla="*/ 0 h 204787"/>
              <a:gd name="connsiteX1" fmla="*/ 4763 w 635793"/>
              <a:gd name="connsiteY1" fmla="*/ 204787 h 204787"/>
              <a:gd name="connsiteX2" fmla="*/ 635793 w 635793"/>
              <a:gd name="connsiteY2" fmla="*/ 202406 h 204787"/>
              <a:gd name="connsiteX3" fmla="*/ 490538 w 635793"/>
              <a:gd name="connsiteY3" fmla="*/ 95250 h 204787"/>
              <a:gd name="connsiteX4" fmla="*/ 0 w 635793"/>
              <a:gd name="connsiteY4" fmla="*/ 0 h 204787"/>
              <a:gd name="connsiteX0" fmla="*/ 0 w 635794"/>
              <a:gd name="connsiteY0" fmla="*/ 0 h 204787"/>
              <a:gd name="connsiteX1" fmla="*/ 4763 w 635794"/>
              <a:gd name="connsiteY1" fmla="*/ 204787 h 204787"/>
              <a:gd name="connsiteX2" fmla="*/ 635793 w 635794"/>
              <a:gd name="connsiteY2" fmla="*/ 202406 h 204787"/>
              <a:gd name="connsiteX3" fmla="*/ 635794 w 635794"/>
              <a:gd name="connsiteY3" fmla="*/ 109537 h 204787"/>
              <a:gd name="connsiteX4" fmla="*/ 0 w 635794"/>
              <a:gd name="connsiteY4" fmla="*/ 0 h 204787"/>
              <a:gd name="connsiteX0" fmla="*/ 0 w 635794"/>
              <a:gd name="connsiteY0" fmla="*/ 0 h 202406"/>
              <a:gd name="connsiteX1" fmla="*/ 4763 w 635794"/>
              <a:gd name="connsiteY1" fmla="*/ 195262 h 202406"/>
              <a:gd name="connsiteX2" fmla="*/ 635793 w 635794"/>
              <a:gd name="connsiteY2" fmla="*/ 202406 h 202406"/>
              <a:gd name="connsiteX3" fmla="*/ 635794 w 635794"/>
              <a:gd name="connsiteY3" fmla="*/ 109537 h 202406"/>
              <a:gd name="connsiteX4" fmla="*/ 0 w 635794"/>
              <a:gd name="connsiteY4" fmla="*/ 0 h 202406"/>
              <a:gd name="connsiteX0" fmla="*/ 0 w 631031"/>
              <a:gd name="connsiteY0" fmla="*/ 0 h 259556"/>
              <a:gd name="connsiteX1" fmla="*/ 0 w 631031"/>
              <a:gd name="connsiteY1" fmla="*/ 252412 h 259556"/>
              <a:gd name="connsiteX2" fmla="*/ 631030 w 631031"/>
              <a:gd name="connsiteY2" fmla="*/ 259556 h 259556"/>
              <a:gd name="connsiteX3" fmla="*/ 631031 w 631031"/>
              <a:gd name="connsiteY3" fmla="*/ 166687 h 259556"/>
              <a:gd name="connsiteX4" fmla="*/ 0 w 631031"/>
              <a:gd name="connsiteY4" fmla="*/ 0 h 259556"/>
              <a:gd name="connsiteX0" fmla="*/ 2381 w 631031"/>
              <a:gd name="connsiteY0" fmla="*/ 0 h 297656"/>
              <a:gd name="connsiteX1" fmla="*/ 0 w 631031"/>
              <a:gd name="connsiteY1" fmla="*/ 290512 h 297656"/>
              <a:gd name="connsiteX2" fmla="*/ 631030 w 631031"/>
              <a:gd name="connsiteY2" fmla="*/ 297656 h 297656"/>
              <a:gd name="connsiteX3" fmla="*/ 631031 w 631031"/>
              <a:gd name="connsiteY3" fmla="*/ 204787 h 297656"/>
              <a:gd name="connsiteX4" fmla="*/ 2381 w 631031"/>
              <a:gd name="connsiteY4" fmla="*/ 0 h 297656"/>
              <a:gd name="connsiteX0" fmla="*/ 2381 w 702469"/>
              <a:gd name="connsiteY0" fmla="*/ 0 h 297656"/>
              <a:gd name="connsiteX1" fmla="*/ 0 w 702469"/>
              <a:gd name="connsiteY1" fmla="*/ 290512 h 297656"/>
              <a:gd name="connsiteX2" fmla="*/ 631030 w 702469"/>
              <a:gd name="connsiteY2" fmla="*/ 297656 h 297656"/>
              <a:gd name="connsiteX3" fmla="*/ 702469 w 702469"/>
              <a:gd name="connsiteY3" fmla="*/ 209549 h 297656"/>
              <a:gd name="connsiteX4" fmla="*/ 2381 w 702469"/>
              <a:gd name="connsiteY4" fmla="*/ 0 h 297656"/>
              <a:gd name="connsiteX0" fmla="*/ 2381 w 702469"/>
              <a:gd name="connsiteY0" fmla="*/ 0 h 302419"/>
              <a:gd name="connsiteX1" fmla="*/ 0 w 702469"/>
              <a:gd name="connsiteY1" fmla="*/ 290512 h 302419"/>
              <a:gd name="connsiteX2" fmla="*/ 700086 w 702469"/>
              <a:gd name="connsiteY2" fmla="*/ 302419 h 302419"/>
              <a:gd name="connsiteX3" fmla="*/ 702469 w 702469"/>
              <a:gd name="connsiteY3" fmla="*/ 209549 h 302419"/>
              <a:gd name="connsiteX4" fmla="*/ 2381 w 702469"/>
              <a:gd name="connsiteY4" fmla="*/ 0 h 30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469" h="302419">
                <a:moveTo>
                  <a:pt x="2381" y="0"/>
                </a:moveTo>
                <a:cubicBezTo>
                  <a:pt x="1587" y="96837"/>
                  <a:pt x="794" y="193675"/>
                  <a:pt x="0" y="290512"/>
                </a:cubicBezTo>
                <a:lnTo>
                  <a:pt x="700086" y="302419"/>
                </a:lnTo>
                <a:cubicBezTo>
                  <a:pt x="700086" y="271463"/>
                  <a:pt x="702469" y="240505"/>
                  <a:pt x="702469" y="209549"/>
                </a:cubicBezTo>
                <a:lnTo>
                  <a:pt x="2381" y="0"/>
                </a:lnTo>
                <a:close/>
              </a:path>
            </a:pathLst>
          </a:custGeom>
          <a:solidFill>
            <a:srgbClr val="7F7F7F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F66551F0-7620-1429-D404-504BEF823144}"/>
              </a:ext>
            </a:extLst>
          </p:cNvPr>
          <p:cNvSpPr/>
          <p:nvPr/>
        </p:nvSpPr>
        <p:spPr>
          <a:xfrm flipV="1">
            <a:off x="5953090" y="11404500"/>
            <a:ext cx="965794" cy="663362"/>
          </a:xfrm>
          <a:custGeom>
            <a:avLst/>
            <a:gdLst>
              <a:gd name="connsiteX0" fmla="*/ 762000 w 785813"/>
              <a:gd name="connsiteY0" fmla="*/ 309562 h 533400"/>
              <a:gd name="connsiteX1" fmla="*/ 200025 w 785813"/>
              <a:gd name="connsiteY1" fmla="*/ 295275 h 533400"/>
              <a:gd name="connsiteX2" fmla="*/ 176213 w 785813"/>
              <a:gd name="connsiteY2" fmla="*/ 0 h 533400"/>
              <a:gd name="connsiteX3" fmla="*/ 4763 w 785813"/>
              <a:gd name="connsiteY3" fmla="*/ 0 h 533400"/>
              <a:gd name="connsiteX4" fmla="*/ 0 w 785813"/>
              <a:gd name="connsiteY4" fmla="*/ 533400 h 533400"/>
              <a:gd name="connsiteX5" fmla="*/ 152400 w 785813"/>
              <a:gd name="connsiteY5" fmla="*/ 533400 h 533400"/>
              <a:gd name="connsiteX6" fmla="*/ 152400 w 785813"/>
              <a:gd name="connsiteY6" fmla="*/ 428625 h 533400"/>
              <a:gd name="connsiteX7" fmla="*/ 785813 w 785813"/>
              <a:gd name="connsiteY7" fmla="*/ 433387 h 533400"/>
              <a:gd name="connsiteX8" fmla="*/ 762000 w 785813"/>
              <a:gd name="connsiteY8" fmla="*/ 309562 h 533400"/>
              <a:gd name="connsiteX0" fmla="*/ 788194 w 788194"/>
              <a:gd name="connsiteY0" fmla="*/ 307181 h 533400"/>
              <a:gd name="connsiteX1" fmla="*/ 20002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5275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1450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80975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762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73832 w 788194"/>
              <a:gd name="connsiteY1" fmla="*/ 292894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0718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07181 h 533400"/>
              <a:gd name="connsiteX0" fmla="*/ 788194 w 788194"/>
              <a:gd name="connsiteY0" fmla="*/ 333653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33653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5813 w 788194"/>
              <a:gd name="connsiteY7" fmla="*/ 433387 h 533400"/>
              <a:gd name="connsiteX8" fmla="*/ 788194 w 788194"/>
              <a:gd name="connsiteY8" fmla="*/ 325711 h 533400"/>
              <a:gd name="connsiteX0" fmla="*/ 788194 w 789069"/>
              <a:gd name="connsiteY0" fmla="*/ 325711 h 533400"/>
              <a:gd name="connsiteX1" fmla="*/ 136792 w 789069"/>
              <a:gd name="connsiteY1" fmla="*/ 327307 h 533400"/>
              <a:gd name="connsiteX2" fmla="*/ 129913 w 789069"/>
              <a:gd name="connsiteY2" fmla="*/ 0 h 533400"/>
              <a:gd name="connsiteX3" fmla="*/ 4763 w 789069"/>
              <a:gd name="connsiteY3" fmla="*/ 0 h 533400"/>
              <a:gd name="connsiteX4" fmla="*/ 0 w 789069"/>
              <a:gd name="connsiteY4" fmla="*/ 533400 h 533400"/>
              <a:gd name="connsiteX5" fmla="*/ 152400 w 789069"/>
              <a:gd name="connsiteY5" fmla="*/ 533400 h 533400"/>
              <a:gd name="connsiteX6" fmla="*/ 152400 w 789069"/>
              <a:gd name="connsiteY6" fmla="*/ 428625 h 533400"/>
              <a:gd name="connsiteX7" fmla="*/ 788900 w 789069"/>
              <a:gd name="connsiteY7" fmla="*/ 428092 h 533400"/>
              <a:gd name="connsiteX8" fmla="*/ 788194 w 789069"/>
              <a:gd name="connsiteY8" fmla="*/ 325711 h 533400"/>
              <a:gd name="connsiteX0" fmla="*/ 788194 w 788194"/>
              <a:gd name="connsiteY0" fmla="*/ 325711 h 533400"/>
              <a:gd name="connsiteX1" fmla="*/ 136792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2444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5240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52400 w 788194"/>
              <a:gd name="connsiteY5" fmla="*/ 533400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3400"/>
              <a:gd name="connsiteX1" fmla="*/ 133705 w 788194"/>
              <a:gd name="connsiteY1" fmla="*/ 327307 h 533400"/>
              <a:gd name="connsiteX2" fmla="*/ 129913 w 788194"/>
              <a:gd name="connsiteY2" fmla="*/ 0 h 533400"/>
              <a:gd name="connsiteX3" fmla="*/ 4763 w 788194"/>
              <a:gd name="connsiteY3" fmla="*/ 0 h 533400"/>
              <a:gd name="connsiteX4" fmla="*/ 0 w 788194"/>
              <a:gd name="connsiteY4" fmla="*/ 533400 h 533400"/>
              <a:gd name="connsiteX5" fmla="*/ 136967 w 788194"/>
              <a:gd name="connsiteY5" fmla="*/ 530753 h 533400"/>
              <a:gd name="connsiteX6" fmla="*/ 133880 w 788194"/>
              <a:gd name="connsiteY6" fmla="*/ 428625 h 533400"/>
              <a:gd name="connsiteX7" fmla="*/ 782727 w 788194"/>
              <a:gd name="connsiteY7" fmla="*/ 430739 h 533400"/>
              <a:gd name="connsiteX8" fmla="*/ 788194 w 788194"/>
              <a:gd name="connsiteY8" fmla="*/ 325711 h 533400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4763 w 788194"/>
              <a:gd name="connsiteY3" fmla="*/ 0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325711 h 536047"/>
              <a:gd name="connsiteX1" fmla="*/ 133705 w 788194"/>
              <a:gd name="connsiteY1" fmla="*/ 327307 h 536047"/>
              <a:gd name="connsiteX2" fmla="*/ 129913 w 788194"/>
              <a:gd name="connsiteY2" fmla="*/ 0 h 536047"/>
              <a:gd name="connsiteX3" fmla="*/ 1677 w 788194"/>
              <a:gd name="connsiteY3" fmla="*/ 123049 h 536047"/>
              <a:gd name="connsiteX4" fmla="*/ 0 w 788194"/>
              <a:gd name="connsiteY4" fmla="*/ 533400 h 536047"/>
              <a:gd name="connsiteX5" fmla="*/ 133880 w 788194"/>
              <a:gd name="connsiteY5" fmla="*/ 536047 h 536047"/>
              <a:gd name="connsiteX6" fmla="*/ 133880 w 788194"/>
              <a:gd name="connsiteY6" fmla="*/ 428625 h 536047"/>
              <a:gd name="connsiteX7" fmla="*/ 782727 w 788194"/>
              <a:gd name="connsiteY7" fmla="*/ 430739 h 536047"/>
              <a:gd name="connsiteX8" fmla="*/ 788194 w 788194"/>
              <a:gd name="connsiteY8" fmla="*/ 325711 h 536047"/>
              <a:gd name="connsiteX0" fmla="*/ 788194 w 788194"/>
              <a:gd name="connsiteY0" fmla="*/ 202662 h 412998"/>
              <a:gd name="connsiteX1" fmla="*/ 133705 w 788194"/>
              <a:gd name="connsiteY1" fmla="*/ 204258 h 412998"/>
              <a:gd name="connsiteX2" fmla="*/ 129913 w 788194"/>
              <a:gd name="connsiteY2" fmla="*/ 0 h 412998"/>
              <a:gd name="connsiteX3" fmla="*/ 1677 w 788194"/>
              <a:gd name="connsiteY3" fmla="*/ 0 h 412998"/>
              <a:gd name="connsiteX4" fmla="*/ 0 w 788194"/>
              <a:gd name="connsiteY4" fmla="*/ 410351 h 412998"/>
              <a:gd name="connsiteX5" fmla="*/ 133880 w 788194"/>
              <a:gd name="connsiteY5" fmla="*/ 412998 h 412998"/>
              <a:gd name="connsiteX6" fmla="*/ 133880 w 788194"/>
              <a:gd name="connsiteY6" fmla="*/ 305576 h 412998"/>
              <a:gd name="connsiteX7" fmla="*/ 782727 w 788194"/>
              <a:gd name="connsiteY7" fmla="*/ 307690 h 412998"/>
              <a:gd name="connsiteX8" fmla="*/ 788194 w 788194"/>
              <a:gd name="connsiteY8" fmla="*/ 202662 h 412998"/>
              <a:gd name="connsiteX0" fmla="*/ 783564 w 783564"/>
              <a:gd name="connsiteY0" fmla="*/ 205627 h 412998"/>
              <a:gd name="connsiteX1" fmla="*/ 133705 w 783564"/>
              <a:gd name="connsiteY1" fmla="*/ 204258 h 412998"/>
              <a:gd name="connsiteX2" fmla="*/ 129913 w 783564"/>
              <a:gd name="connsiteY2" fmla="*/ 0 h 412998"/>
              <a:gd name="connsiteX3" fmla="*/ 1677 w 783564"/>
              <a:gd name="connsiteY3" fmla="*/ 0 h 412998"/>
              <a:gd name="connsiteX4" fmla="*/ 0 w 783564"/>
              <a:gd name="connsiteY4" fmla="*/ 410351 h 412998"/>
              <a:gd name="connsiteX5" fmla="*/ 133880 w 783564"/>
              <a:gd name="connsiteY5" fmla="*/ 412998 h 412998"/>
              <a:gd name="connsiteX6" fmla="*/ 133880 w 783564"/>
              <a:gd name="connsiteY6" fmla="*/ 305576 h 412998"/>
              <a:gd name="connsiteX7" fmla="*/ 782727 w 783564"/>
              <a:gd name="connsiteY7" fmla="*/ 307690 h 412998"/>
              <a:gd name="connsiteX8" fmla="*/ 783564 w 783564"/>
              <a:gd name="connsiteY8" fmla="*/ 205627 h 412998"/>
              <a:gd name="connsiteX0" fmla="*/ 786651 w 786651"/>
              <a:gd name="connsiteY0" fmla="*/ 205627 h 412998"/>
              <a:gd name="connsiteX1" fmla="*/ 133705 w 786651"/>
              <a:gd name="connsiteY1" fmla="*/ 204258 h 412998"/>
              <a:gd name="connsiteX2" fmla="*/ 129913 w 786651"/>
              <a:gd name="connsiteY2" fmla="*/ 0 h 412998"/>
              <a:gd name="connsiteX3" fmla="*/ 1677 w 786651"/>
              <a:gd name="connsiteY3" fmla="*/ 0 h 412998"/>
              <a:gd name="connsiteX4" fmla="*/ 0 w 786651"/>
              <a:gd name="connsiteY4" fmla="*/ 410351 h 412998"/>
              <a:gd name="connsiteX5" fmla="*/ 133880 w 786651"/>
              <a:gd name="connsiteY5" fmla="*/ 412998 h 412998"/>
              <a:gd name="connsiteX6" fmla="*/ 133880 w 786651"/>
              <a:gd name="connsiteY6" fmla="*/ 305576 h 412998"/>
              <a:gd name="connsiteX7" fmla="*/ 782727 w 786651"/>
              <a:gd name="connsiteY7" fmla="*/ 307690 h 412998"/>
              <a:gd name="connsiteX8" fmla="*/ 786651 w 786651"/>
              <a:gd name="connsiteY8" fmla="*/ 205627 h 41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651" h="412998">
                <a:moveTo>
                  <a:pt x="786651" y="205627"/>
                </a:moveTo>
                <a:lnTo>
                  <a:pt x="133705" y="204258"/>
                </a:lnTo>
                <a:cubicBezTo>
                  <a:pt x="132118" y="105833"/>
                  <a:pt x="131500" y="98425"/>
                  <a:pt x="129913" y="0"/>
                </a:cubicBezTo>
                <a:lnTo>
                  <a:pt x="1677" y="0"/>
                </a:lnTo>
                <a:cubicBezTo>
                  <a:pt x="89" y="177800"/>
                  <a:pt x="1588" y="232551"/>
                  <a:pt x="0" y="410351"/>
                </a:cubicBezTo>
                <a:lnTo>
                  <a:pt x="133880" y="412998"/>
                </a:lnTo>
                <a:lnTo>
                  <a:pt x="133880" y="305576"/>
                </a:lnTo>
                <a:lnTo>
                  <a:pt x="782727" y="307690"/>
                </a:lnTo>
                <a:cubicBezTo>
                  <a:pt x="783521" y="265621"/>
                  <a:pt x="785857" y="247696"/>
                  <a:pt x="786651" y="205627"/>
                </a:cubicBezTo>
                <a:close/>
              </a:path>
            </a:pathLst>
          </a:custGeom>
          <a:solidFill>
            <a:srgbClr val="7F7F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D6D31DB-9A3F-3736-3A1F-28A57FD7719B}"/>
              </a:ext>
            </a:extLst>
          </p:cNvPr>
          <p:cNvCxnSpPr>
            <a:cxnSpLocks/>
            <a:stCxn id="3" idx="2"/>
            <a:endCxn id="8" idx="5"/>
          </p:cNvCxnSpPr>
          <p:nvPr/>
        </p:nvCxnSpPr>
        <p:spPr>
          <a:xfrm>
            <a:off x="6019801" y="10905816"/>
            <a:ext cx="97657" cy="498684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340C0C9E-5948-05D7-3128-C76470C717E5}"/>
              </a:ext>
            </a:extLst>
          </p:cNvPr>
          <p:cNvSpPr txBox="1"/>
          <p:nvPr/>
        </p:nvSpPr>
        <p:spPr>
          <a:xfrm rot="5400000">
            <a:off x="6135323" y="10283040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Pavage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A494CDD8-8267-D97C-6D36-31F44FBA34EA}"/>
              </a:ext>
            </a:extLst>
          </p:cNvPr>
          <p:cNvCxnSpPr>
            <a:cxnSpLocks/>
            <a:stCxn id="12" idx="2"/>
          </p:cNvCxnSpPr>
          <p:nvPr/>
        </p:nvCxnSpPr>
        <p:spPr>
          <a:xfrm flipH="1">
            <a:off x="6093619" y="10467707"/>
            <a:ext cx="370792" cy="61701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2A1AA691-FA20-8992-46E9-B444A6E2BA8F}"/>
              </a:ext>
            </a:extLst>
          </p:cNvPr>
          <p:cNvCxnSpPr>
            <a:cxnSpLocks/>
          </p:cNvCxnSpPr>
          <p:nvPr/>
        </p:nvCxnSpPr>
        <p:spPr>
          <a:xfrm>
            <a:off x="4833939" y="6610350"/>
            <a:ext cx="639906" cy="40462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24765F38-3DEA-1509-5895-6D172466E071}"/>
              </a:ext>
            </a:extLst>
          </p:cNvPr>
          <p:cNvSpPr txBox="1"/>
          <p:nvPr/>
        </p:nvSpPr>
        <p:spPr>
          <a:xfrm rot="4971322">
            <a:off x="4044446" y="8589563"/>
            <a:ext cx="195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1"/>
                </a:solidFill>
              </a:rPr>
              <a:t>p = 9,5 %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1769E09-1E47-7529-922B-E5E0FECA8BA1}"/>
              </a:ext>
            </a:extLst>
          </p:cNvPr>
          <p:cNvSpPr txBox="1"/>
          <p:nvPr/>
        </p:nvSpPr>
        <p:spPr>
          <a:xfrm rot="5400000">
            <a:off x="4640138" y="10567601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Cb15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A8CD6A5-14F3-F473-9EEE-B740CAE64CB5}"/>
              </a:ext>
            </a:extLst>
          </p:cNvPr>
          <p:cNvSpPr txBox="1"/>
          <p:nvPr/>
        </p:nvSpPr>
        <p:spPr>
          <a:xfrm rot="5400000">
            <a:off x="5185459" y="11521309"/>
            <a:ext cx="1027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B15</a:t>
            </a:r>
          </a:p>
        </p:txBody>
      </p:sp>
    </p:spTree>
    <p:extLst>
      <p:ext uri="{BB962C8B-B14F-4D97-AF65-F5344CB8AC3E}">
        <p14:creationId xmlns:p14="http://schemas.microsoft.com/office/powerpoint/2010/main" val="22602264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2181</TotalTime>
  <Words>277</Words>
  <Application>Microsoft Office PowerPoint</Application>
  <PresentationFormat>A3 (297 x 420 mm)</PresentationFormat>
  <Paragraphs>142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CHEVALIER Justin</dc:creator>
  <cp:lastModifiedBy>CHEVALIER Justin</cp:lastModifiedBy>
  <cp:revision>15</cp:revision>
  <cp:lastPrinted>2025-08-11T14:55:31Z</cp:lastPrinted>
  <dcterms:created xsi:type="dcterms:W3CDTF">2024-10-24T07:09:07Z</dcterms:created>
  <dcterms:modified xsi:type="dcterms:W3CDTF">2025-12-27T16:16:40Z</dcterms:modified>
</cp:coreProperties>
</file>