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4"/>
  </p:notesMasterIdLst>
  <p:handoutMasterIdLst>
    <p:handoutMasterId r:id="rId45"/>
  </p:handoutMasterIdLst>
  <p:sldIdLst>
    <p:sldId id="256" r:id="rId5"/>
    <p:sldId id="360" r:id="rId6"/>
    <p:sldId id="373" r:id="rId7"/>
    <p:sldId id="361" r:id="rId8"/>
    <p:sldId id="370" r:id="rId9"/>
    <p:sldId id="371" r:id="rId10"/>
    <p:sldId id="372" r:id="rId11"/>
    <p:sldId id="382" r:id="rId12"/>
    <p:sldId id="362" r:id="rId13"/>
    <p:sldId id="366" r:id="rId14"/>
    <p:sldId id="363" r:id="rId15"/>
    <p:sldId id="367" r:id="rId16"/>
    <p:sldId id="364" r:id="rId17"/>
    <p:sldId id="369" r:id="rId18"/>
    <p:sldId id="374" r:id="rId19"/>
    <p:sldId id="378" r:id="rId20"/>
    <p:sldId id="384" r:id="rId21"/>
    <p:sldId id="385" r:id="rId22"/>
    <p:sldId id="379" r:id="rId23"/>
    <p:sldId id="380" r:id="rId24"/>
    <p:sldId id="387" r:id="rId25"/>
    <p:sldId id="381" r:id="rId26"/>
    <p:sldId id="405" r:id="rId27"/>
    <p:sldId id="389" r:id="rId28"/>
    <p:sldId id="388" r:id="rId29"/>
    <p:sldId id="390" r:id="rId30"/>
    <p:sldId id="391" r:id="rId31"/>
    <p:sldId id="394" r:id="rId32"/>
    <p:sldId id="395" r:id="rId33"/>
    <p:sldId id="401" r:id="rId34"/>
    <p:sldId id="396" r:id="rId35"/>
    <p:sldId id="397" r:id="rId36"/>
    <p:sldId id="398" r:id="rId37"/>
    <p:sldId id="399" r:id="rId38"/>
    <p:sldId id="400" r:id="rId39"/>
    <p:sldId id="402" r:id="rId40"/>
    <p:sldId id="403" r:id="rId41"/>
    <p:sldId id="404" r:id="rId42"/>
    <p:sldId id="386" r:id="rId4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NTUS Laurence CESTA/TechnicAtome" initials="LPI" lastIdx="1" clrIdx="0">
    <p:extLst>
      <p:ext uri="{19B8F6BF-5375-455C-9EA6-DF929625EA0E}">
        <p15:presenceInfo xmlns:p15="http://schemas.microsoft.com/office/powerpoint/2012/main" userId="PINTUS Laurence CESTA/TechnicAtome" providerId="None"/>
      </p:ext>
    </p:extLst>
  </p:cmAuthor>
  <p:cmAuthor id="2" name="HO-PIN Lois CESTA/Ametra" initials="HPLC" lastIdx="1" clrIdx="1">
    <p:extLst>
      <p:ext uri="{19B8F6BF-5375-455C-9EA6-DF929625EA0E}">
        <p15:presenceInfo xmlns:p15="http://schemas.microsoft.com/office/powerpoint/2012/main" userId="S-1-5-21-891102442-2003585073-931542433-42930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099"/>
    <a:srgbClr val="FFFFFF"/>
    <a:srgbClr val="FF0000"/>
    <a:srgbClr val="FFFF00"/>
    <a:srgbClr val="A6A6A6"/>
    <a:srgbClr val="FFB2B2"/>
    <a:srgbClr val="3E4A83"/>
    <a:srgbClr val="E60019"/>
    <a:srgbClr val="000000"/>
    <a:srgbClr val="BD987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Style moyen 3 - Accentuation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3950" autoAdjust="0"/>
  </p:normalViewPr>
  <p:slideViewPr>
    <p:cSldViewPr snapToGrid="0">
      <p:cViewPr varScale="1">
        <p:scale>
          <a:sx n="109" d="100"/>
          <a:sy n="109" d="100"/>
        </p:scale>
        <p:origin x="414" y="13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10332"/>
    </p:cViewPr>
  </p:sorterViewPr>
  <p:notesViewPr>
    <p:cSldViewPr snapToGrid="0" showGuides="1">
      <p:cViewPr varScale="1">
        <p:scale>
          <a:sx n="52" d="100"/>
          <a:sy n="52" d="100"/>
        </p:scale>
        <p:origin x="2680"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31230463-975F-1FC5-F130-344B42C6A7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879A2308-FA37-6278-0449-3B38B9528E0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7398CF4-0D8F-4DD3-B28A-923FF3FEE419}" type="datetimeFigureOut">
              <a:rPr lang="fr-FR" smtClean="0"/>
              <a:t>03/06/2026</a:t>
            </a:fld>
            <a:endParaRPr lang="fr-FR"/>
          </a:p>
        </p:txBody>
      </p:sp>
      <p:sp>
        <p:nvSpPr>
          <p:cNvPr id="4" name="Espace réservé du pied de page 3">
            <a:extLst>
              <a:ext uri="{FF2B5EF4-FFF2-40B4-BE49-F238E27FC236}">
                <a16:creationId xmlns:a16="http://schemas.microsoft.com/office/drawing/2014/main" id="{6A7B76CB-13A6-4357-471D-C13C8A6F579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B515A29A-0630-2B6D-5C6E-AD2B8E0564F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C857BD6-0A34-47E4-9D7D-D4D6BB65499E}" type="slidenum">
              <a:rPr lang="fr-FR" smtClean="0"/>
              <a:t>‹N°›</a:t>
            </a:fld>
            <a:endParaRPr lang="fr-FR"/>
          </a:p>
        </p:txBody>
      </p:sp>
    </p:spTree>
    <p:extLst>
      <p:ext uri="{BB962C8B-B14F-4D97-AF65-F5344CB8AC3E}">
        <p14:creationId xmlns:p14="http://schemas.microsoft.com/office/powerpoint/2010/main" val="6156703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C2B5AC-F81D-469C-ADE7-402A20B32007}" type="datetimeFigureOut">
              <a:rPr lang="fr-FR" smtClean="0"/>
              <a:t>03/06/2026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7C14E6-2559-451E-807A-4A34163A34D7}" type="slidenum">
              <a:rPr lang="fr-FR" smtClean="0"/>
              <a:t>‹N°›</a:t>
            </a:fld>
            <a:endParaRPr lang="fr-FR"/>
          </a:p>
        </p:txBody>
      </p:sp>
    </p:spTree>
    <p:extLst>
      <p:ext uri="{BB962C8B-B14F-4D97-AF65-F5344CB8AC3E}">
        <p14:creationId xmlns:p14="http://schemas.microsoft.com/office/powerpoint/2010/main" val="4214140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7526982-0BD3-80B2-D0C1-E141B8AD1D26}"/>
              </a:ext>
            </a:extLst>
          </p:cNvPr>
          <p:cNvSpPr/>
          <p:nvPr userDrawn="1"/>
        </p:nvSpPr>
        <p:spPr>
          <a:xfrm>
            <a:off x="11182350" y="0"/>
            <a:ext cx="10096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sp>
        <p:nvSpPr>
          <p:cNvPr id="2" name="Titre 1">
            <a:extLst>
              <a:ext uri="{FF2B5EF4-FFF2-40B4-BE49-F238E27FC236}">
                <a16:creationId xmlns:a16="http://schemas.microsoft.com/office/drawing/2014/main" id="{107B68EE-BDE5-1E9D-059B-83B50A6ACD18}"/>
              </a:ext>
            </a:extLst>
          </p:cNvPr>
          <p:cNvSpPr>
            <a:spLocks noGrp="1"/>
          </p:cNvSpPr>
          <p:nvPr>
            <p:ph type="ctrTitle"/>
          </p:nvPr>
        </p:nvSpPr>
        <p:spPr>
          <a:xfrm>
            <a:off x="731838" y="2654299"/>
            <a:ext cx="5294312" cy="1587501"/>
          </a:xfrm>
        </p:spPr>
        <p:txBody>
          <a:bodyPr anchor="b">
            <a:normAutofit/>
          </a:bodyPr>
          <a:lstStyle>
            <a:lvl1pPr algn="l">
              <a:defRPr sz="2800">
                <a:solidFill>
                  <a:schemeClr val="tx1"/>
                </a:solidFill>
              </a:defRPr>
            </a:lvl1pPr>
          </a:lstStyle>
          <a:p>
            <a:r>
              <a:rPr lang="fr-FR"/>
              <a:t>Modifiez le style du titre</a:t>
            </a:r>
            <a:endParaRPr lang="fr-FR" dirty="0"/>
          </a:p>
        </p:txBody>
      </p:sp>
      <p:sp>
        <p:nvSpPr>
          <p:cNvPr id="3" name="Sous-titre 2">
            <a:extLst>
              <a:ext uri="{FF2B5EF4-FFF2-40B4-BE49-F238E27FC236}">
                <a16:creationId xmlns:a16="http://schemas.microsoft.com/office/drawing/2014/main" id="{34801059-2D37-8D44-42C0-ED46DE3A8FD1}"/>
              </a:ext>
            </a:extLst>
          </p:cNvPr>
          <p:cNvSpPr>
            <a:spLocks noGrp="1"/>
          </p:cNvSpPr>
          <p:nvPr>
            <p:ph type="subTitle" idx="1"/>
          </p:nvPr>
        </p:nvSpPr>
        <p:spPr>
          <a:xfrm>
            <a:off x="731838" y="4262438"/>
            <a:ext cx="5294312" cy="16557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endParaRPr lang="fr-FR" dirty="0"/>
          </a:p>
        </p:txBody>
      </p:sp>
      <p:pic>
        <p:nvPicPr>
          <p:cNvPr id="8" name="Logo CEA">
            <a:extLst>
              <a:ext uri="{FF2B5EF4-FFF2-40B4-BE49-F238E27FC236}">
                <a16:creationId xmlns:a16="http://schemas.microsoft.com/office/drawing/2014/main" id="{1051C7ED-2FE9-229E-F0BD-000C6D22DEC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31838" y="728663"/>
            <a:ext cx="1803600" cy="1803600"/>
          </a:xfrm>
          <a:prstGeom prst="rect">
            <a:avLst/>
          </a:prstGeom>
        </p:spPr>
      </p:pic>
      <p:sp>
        <p:nvSpPr>
          <p:cNvPr id="10" name="ZoneTexte 9">
            <a:extLst>
              <a:ext uri="{FF2B5EF4-FFF2-40B4-BE49-F238E27FC236}">
                <a16:creationId xmlns:a16="http://schemas.microsoft.com/office/drawing/2014/main" id="{931EACC6-5472-4DD6-3DB8-DB3936803B32}"/>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Titre</a:t>
            </a:r>
          </a:p>
        </p:txBody>
      </p:sp>
      <p:pic>
        <p:nvPicPr>
          <p:cNvPr id="11" name="PATTERN CARRE DECAL">
            <a:extLst>
              <a:ext uri="{FF2B5EF4-FFF2-40B4-BE49-F238E27FC236}">
                <a16:creationId xmlns:a16="http://schemas.microsoft.com/office/drawing/2014/main" id="{B904F070-A99F-1AC0-845C-9E05CE6DF32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19705" r="39861" b="-1"/>
          <a:stretch/>
        </p:blipFill>
        <p:spPr>
          <a:xfrm>
            <a:off x="9406296" y="-1"/>
            <a:ext cx="2785704" cy="2447637"/>
          </a:xfrm>
          <a:prstGeom prst="rect">
            <a:avLst/>
          </a:prstGeom>
        </p:spPr>
      </p:pic>
      <p:sp>
        <p:nvSpPr>
          <p:cNvPr id="5" name="Espace réservé du texte 4">
            <a:extLst>
              <a:ext uri="{FF2B5EF4-FFF2-40B4-BE49-F238E27FC236}">
                <a16:creationId xmlns:a16="http://schemas.microsoft.com/office/drawing/2014/main" id="{0A828EFF-0769-991A-745D-86154BF58E56}"/>
              </a:ext>
            </a:extLst>
          </p:cNvPr>
          <p:cNvSpPr>
            <a:spLocks noGrp="1"/>
          </p:cNvSpPr>
          <p:nvPr>
            <p:ph type="body" sz="quarter" idx="17" hasCustomPrompt="1"/>
          </p:nvPr>
        </p:nvSpPr>
        <p:spPr>
          <a:xfrm>
            <a:off x="742949" y="5892800"/>
            <a:ext cx="6578600" cy="558800"/>
          </a:xfrm>
        </p:spPr>
        <p:txBody>
          <a:bodyPr>
            <a:normAutofit/>
          </a:bodyPr>
          <a:lstStyle>
            <a:lvl1pPr>
              <a:defRPr sz="1200" i="1">
                <a:solidFill>
                  <a:schemeClr val="tx1"/>
                </a:solidFill>
              </a:defRPr>
            </a:lvl1pPr>
          </a:lstStyle>
          <a:p>
            <a:pPr lvl="0"/>
            <a:r>
              <a:rPr lang="fr-FR" dirty="0"/>
              <a:t>Emplacement logotypes financeurs/partenaires</a:t>
            </a:r>
          </a:p>
        </p:txBody>
      </p:sp>
      <p:grpSp>
        <p:nvGrpSpPr>
          <p:cNvPr id="9" name="Groupe 8"/>
          <p:cNvGrpSpPr/>
          <p:nvPr userDrawn="1"/>
        </p:nvGrpSpPr>
        <p:grpSpPr>
          <a:xfrm>
            <a:off x="11182350" y="5808769"/>
            <a:ext cx="749808" cy="642831"/>
            <a:chOff x="7214384" y="6016797"/>
            <a:chExt cx="749808" cy="642831"/>
          </a:xfrm>
        </p:grpSpPr>
        <p:pic>
          <p:nvPicPr>
            <p:cNvPr id="12" name="Imag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308304" y="6016797"/>
              <a:ext cx="561968" cy="364531"/>
            </a:xfrm>
            <a:prstGeom prst="rect">
              <a:avLst/>
            </a:prstGeom>
          </p:spPr>
        </p:pic>
        <p:pic>
          <p:nvPicPr>
            <p:cNvPr id="13" name="Image 1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214384" y="6385308"/>
              <a:ext cx="749808" cy="274320"/>
            </a:xfrm>
            <a:prstGeom prst="rect">
              <a:avLst/>
            </a:prstGeom>
          </p:spPr>
        </p:pic>
      </p:grpSp>
    </p:spTree>
    <p:extLst>
      <p:ext uri="{BB962C8B-B14F-4D97-AF65-F5344CB8AC3E}">
        <p14:creationId xmlns:p14="http://schemas.microsoft.com/office/powerpoint/2010/main" val="1286138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de section Bleu">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2B122C-7C32-00D5-5677-35CC8ABC8223}"/>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space réservé de la date 3">
            <a:extLst>
              <a:ext uri="{FF2B5EF4-FFF2-40B4-BE49-F238E27FC236}">
                <a16:creationId xmlns:a16="http://schemas.microsoft.com/office/drawing/2014/main" id="{E1D6D37F-6A1E-3B66-26C8-C0F17D653E9C}"/>
              </a:ext>
            </a:extLst>
          </p:cNvPr>
          <p:cNvSpPr>
            <a:spLocks noGrp="1"/>
          </p:cNvSpPr>
          <p:nvPr>
            <p:ph type="dt" sz="half" idx="10"/>
          </p:nvPr>
        </p:nvSpPr>
        <p:spPr/>
        <p:txBody>
          <a:bodyPr/>
          <a:lstStyle>
            <a:lvl1pPr>
              <a:defRPr>
                <a:solidFill>
                  <a:schemeClr val="bg1"/>
                </a:solidFill>
              </a:defRPr>
            </a:lvl1pPr>
          </a:lstStyle>
          <a:p>
            <a:endParaRPr lang="fr-FR"/>
          </a:p>
        </p:txBody>
      </p:sp>
      <p:sp>
        <p:nvSpPr>
          <p:cNvPr id="5" name="Espace réservé du pied de page 4">
            <a:extLst>
              <a:ext uri="{FF2B5EF4-FFF2-40B4-BE49-F238E27FC236}">
                <a16:creationId xmlns:a16="http://schemas.microsoft.com/office/drawing/2014/main" id="{ACD2F82D-AC61-B9F7-103B-D5B5DE390A6A}"/>
              </a:ext>
            </a:extLst>
          </p:cNvPr>
          <p:cNvSpPr>
            <a:spLocks noGrp="1"/>
          </p:cNvSpPr>
          <p:nvPr>
            <p:ph type="ftr" sz="quarter" idx="11"/>
          </p:nvPr>
        </p:nvSpPr>
        <p:spPr/>
        <p:txBody>
          <a:bodyPr/>
          <a:lstStyle>
            <a:lvl1pPr>
              <a:defRPr>
                <a:solidFill>
                  <a:schemeClr val="bg1"/>
                </a:solidFill>
              </a:defRPr>
            </a:lvl1pPr>
          </a:lstStyle>
          <a:p>
            <a:endParaRPr lang="fr-FR"/>
          </a:p>
        </p:txBody>
      </p:sp>
      <p:sp>
        <p:nvSpPr>
          <p:cNvPr id="6" name="Espace réservé du numéro de diapositive 5">
            <a:extLst>
              <a:ext uri="{FF2B5EF4-FFF2-40B4-BE49-F238E27FC236}">
                <a16:creationId xmlns:a16="http://schemas.microsoft.com/office/drawing/2014/main" id="{38DBE8A5-A5C2-8825-ACF1-34BE5DCD04B0}"/>
              </a:ext>
            </a:extLst>
          </p:cNvPr>
          <p:cNvSpPr>
            <a:spLocks noGrp="1"/>
          </p:cNvSpPr>
          <p:nvPr>
            <p:ph type="sldNum" sz="quarter" idx="12"/>
          </p:nvPr>
        </p:nvSpPr>
        <p:spPr/>
        <p:txBody>
          <a:bodyPr/>
          <a:lstStyle>
            <a:lvl1pPr>
              <a:defRPr>
                <a:solidFill>
                  <a:schemeClr val="bg1"/>
                </a:solidFill>
              </a:defRPr>
            </a:lvl1pPr>
          </a:lstStyle>
          <a:p>
            <a:fld id="{0CBC77A0-1F4E-42FF-9FFC-F45C3A64AF90}" type="slidenum">
              <a:rPr lang="fr-FR" smtClean="0"/>
              <a:pPr/>
              <a:t>‹N°›</a:t>
            </a:fld>
            <a:endParaRPr lang="fr-FR"/>
          </a:p>
        </p:txBody>
      </p:sp>
      <p:sp>
        <p:nvSpPr>
          <p:cNvPr id="25" name="Rectangle 24">
            <a:extLst>
              <a:ext uri="{FF2B5EF4-FFF2-40B4-BE49-F238E27FC236}">
                <a16:creationId xmlns:a16="http://schemas.microsoft.com/office/drawing/2014/main" id="{2E988CD6-F875-5F20-CB25-53D3006C5582}"/>
              </a:ext>
            </a:extLst>
          </p:cNvPr>
          <p:cNvSpPr/>
          <p:nvPr userDrawn="1"/>
        </p:nvSpPr>
        <p:spPr>
          <a:xfrm>
            <a:off x="3151189" y="3987800"/>
            <a:ext cx="349250" cy="349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ZoneTexte 28">
            <a:extLst>
              <a:ext uri="{FF2B5EF4-FFF2-40B4-BE49-F238E27FC236}">
                <a16:creationId xmlns:a16="http://schemas.microsoft.com/office/drawing/2014/main" id="{BC10BA36-642C-D18A-73B5-1652743A0484}"/>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Titre de section Bleu</a:t>
            </a:r>
          </a:p>
        </p:txBody>
      </p:sp>
      <p:pic>
        <p:nvPicPr>
          <p:cNvPr id="13" name="Logo CEA">
            <a:extLst>
              <a:ext uri="{FF2B5EF4-FFF2-40B4-BE49-F238E27FC236}">
                <a16:creationId xmlns:a16="http://schemas.microsoft.com/office/drawing/2014/main" id="{87F05716-C695-E053-1C8E-FF817175674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897" y="6343650"/>
            <a:ext cx="365991" cy="365991"/>
          </a:xfrm>
          <a:prstGeom prst="rect">
            <a:avLst/>
          </a:prstGeom>
        </p:spPr>
      </p:pic>
      <p:pic>
        <p:nvPicPr>
          <p:cNvPr id="14" name="PATTERN 14">
            <a:extLst>
              <a:ext uri="{FF2B5EF4-FFF2-40B4-BE49-F238E27FC236}">
                <a16:creationId xmlns:a16="http://schemas.microsoft.com/office/drawing/2014/main" id="{A9F2846A-9310-83E8-0175-AEDB4CD521B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642" t="81597" r="4284" b="-1066"/>
          <a:stretch/>
        </p:blipFill>
        <p:spPr>
          <a:xfrm>
            <a:off x="0" y="0"/>
            <a:ext cx="12192001" cy="591852"/>
          </a:xfrm>
          <a:prstGeom prst="rect">
            <a:avLst/>
          </a:prstGeom>
        </p:spPr>
      </p:pic>
      <p:sp>
        <p:nvSpPr>
          <p:cNvPr id="8" name="Titre 1">
            <a:extLst>
              <a:ext uri="{FF2B5EF4-FFF2-40B4-BE49-F238E27FC236}">
                <a16:creationId xmlns:a16="http://schemas.microsoft.com/office/drawing/2014/main" id="{1EE20C3D-7EDC-C467-57AB-6011AB94E6CE}"/>
              </a:ext>
            </a:extLst>
          </p:cNvPr>
          <p:cNvSpPr>
            <a:spLocks noGrp="1"/>
          </p:cNvSpPr>
          <p:nvPr>
            <p:ph type="title" hasCustomPrompt="1"/>
          </p:nvPr>
        </p:nvSpPr>
        <p:spPr>
          <a:xfrm>
            <a:off x="3771900" y="2171700"/>
            <a:ext cx="7688263" cy="2390775"/>
          </a:xfrm>
        </p:spPr>
        <p:txBody>
          <a:bodyPr anchor="b">
            <a:normAutofit/>
          </a:bodyPr>
          <a:lstStyle>
            <a:lvl1pPr>
              <a:defRPr sz="5400">
                <a:solidFill>
                  <a:schemeClr val="bg1"/>
                </a:solidFill>
              </a:defRPr>
            </a:lvl1pPr>
          </a:lstStyle>
          <a:p>
            <a:r>
              <a:rPr lang="fr-FR" dirty="0"/>
              <a:t>Titre de la partie</a:t>
            </a:r>
          </a:p>
        </p:txBody>
      </p:sp>
      <p:sp>
        <p:nvSpPr>
          <p:cNvPr id="9" name="Espace réservé du texte 2">
            <a:extLst>
              <a:ext uri="{FF2B5EF4-FFF2-40B4-BE49-F238E27FC236}">
                <a16:creationId xmlns:a16="http://schemas.microsoft.com/office/drawing/2014/main" id="{7F06A08C-C6D3-6EB1-26CF-BBE33E5D79AE}"/>
              </a:ext>
            </a:extLst>
          </p:cNvPr>
          <p:cNvSpPr>
            <a:spLocks noGrp="1"/>
          </p:cNvSpPr>
          <p:nvPr>
            <p:ph type="body" idx="1"/>
          </p:nvPr>
        </p:nvSpPr>
        <p:spPr>
          <a:xfrm>
            <a:off x="3771900" y="4702628"/>
            <a:ext cx="7688263" cy="1387021"/>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10" name="Espace réservé du texte 2">
            <a:extLst>
              <a:ext uri="{FF2B5EF4-FFF2-40B4-BE49-F238E27FC236}">
                <a16:creationId xmlns:a16="http://schemas.microsoft.com/office/drawing/2014/main" id="{6FC69820-7AD8-8DE6-6DD2-0BCC3DF92B81}"/>
              </a:ext>
            </a:extLst>
          </p:cNvPr>
          <p:cNvSpPr>
            <a:spLocks noGrp="1"/>
          </p:cNvSpPr>
          <p:nvPr>
            <p:ph type="body" idx="13" hasCustomPrompt="1"/>
          </p:nvPr>
        </p:nvSpPr>
        <p:spPr>
          <a:xfrm>
            <a:off x="522288" y="2159000"/>
            <a:ext cx="2546350" cy="2673350"/>
          </a:xfrm>
        </p:spPr>
        <p:txBody>
          <a:bodyPr anchor="b">
            <a:noAutofit/>
          </a:bodyPr>
          <a:lstStyle>
            <a:lvl1pPr marL="0" indent="0" algn="r">
              <a:buNone/>
              <a:defRPr sz="13500">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0</a:t>
            </a:r>
          </a:p>
        </p:txBody>
      </p:sp>
    </p:spTree>
    <p:extLst>
      <p:ext uri="{BB962C8B-B14F-4D97-AF65-F5344CB8AC3E}">
        <p14:creationId xmlns:p14="http://schemas.microsoft.com/office/powerpoint/2010/main" val="635319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lanche FDE">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BD2E413D-76E6-5233-CF73-FD49BCAF474D}"/>
              </a:ext>
            </a:extLst>
          </p:cNvPr>
          <p:cNvSpPr>
            <a:spLocks noGrp="1"/>
          </p:cNvSpPr>
          <p:nvPr>
            <p:ph idx="1" hasCustomPrompt="1"/>
          </p:nvPr>
        </p:nvSpPr>
        <p:spPr/>
        <p:txBody>
          <a:bodyPr/>
          <a:lstStyle>
            <a:lvl2pPr marL="285750" indent="-285750" algn="l" defTabSz="914400" rtl="0" eaLnBrk="1" latinLnBrk="0" hangingPunct="1">
              <a:lnSpc>
                <a:spcPct val="100000"/>
              </a:lnSpc>
              <a:spcBef>
                <a:spcPts val="1800"/>
              </a:spcBef>
              <a:buClr>
                <a:schemeClr val="tx2"/>
              </a:buClr>
              <a:buSzPct val="100000"/>
              <a:buFont typeface="Wingdings" panose="05000000000000000000" pitchFamily="2" charset="2"/>
              <a:buChar char="q"/>
              <a:defRPr sz="1600"/>
            </a:lvl2pPr>
            <a:lvl3pPr marL="742950" indent="-285750" algn="l" defTabSz="914400" rtl="0" eaLnBrk="1" latinLnBrk="0" hangingPunct="1">
              <a:lnSpc>
                <a:spcPct val="100000"/>
              </a:lnSpc>
              <a:spcBef>
                <a:spcPts val="1200"/>
              </a:spcBef>
              <a:buClr>
                <a:schemeClr val="tx2"/>
              </a:buClr>
              <a:buSzPct val="100000"/>
              <a:buFont typeface="Courier New" panose="02070309020205020404" pitchFamily="49" charset="0"/>
              <a:buChar char="o"/>
              <a:defRPr sz="1800"/>
            </a:lvl3pPr>
          </a:lstStyle>
          <a:p>
            <a:pPr marL="285750" lvl="1" indent="-285750" algn="l" defTabSz="914400" rtl="0" eaLnBrk="1" latinLnBrk="0" hangingPunct="1">
              <a:lnSpc>
                <a:spcPct val="100000"/>
              </a:lnSpc>
              <a:spcBef>
                <a:spcPts val="1800"/>
              </a:spcBef>
              <a:buClr>
                <a:schemeClr val="tx2"/>
              </a:buClr>
              <a:buSzPct val="100000"/>
              <a:buFont typeface="Wingdings" panose="05000000000000000000" pitchFamily="2" charset="2"/>
              <a:buChar char="q"/>
              <a:defRPr/>
            </a:pPr>
            <a:r>
              <a:rPr lang="fr-FR" sz="1800" b="1" kern="1200">
                <a:solidFill>
                  <a:schemeClr val="tx1"/>
                </a:solidFill>
                <a:latin typeface="+mn-lt"/>
                <a:ea typeface="+mn-ea"/>
                <a:cs typeface="+mn-cs"/>
              </a:rPr>
              <a:t>Aaa :</a:t>
            </a:r>
            <a:endParaRPr lang="fr-FR" sz="1800" b="1" kern="1200" baseline="0">
              <a:solidFill>
                <a:schemeClr val="tx1"/>
              </a:solidFill>
              <a:latin typeface="+mn-lt"/>
              <a:ea typeface="+mn-ea"/>
              <a:cs typeface="+mn-cs"/>
            </a:endParaRPr>
          </a:p>
          <a:p>
            <a:pPr marL="285750" lvl="1" indent="-285750" algn="l" defTabSz="914400" rtl="0" eaLnBrk="1" latinLnBrk="0" hangingPunct="1">
              <a:lnSpc>
                <a:spcPct val="100000"/>
              </a:lnSpc>
              <a:spcBef>
                <a:spcPts val="1200"/>
              </a:spcBef>
              <a:buClr>
                <a:schemeClr val="tx2"/>
              </a:buClr>
              <a:buSzPct val="100000"/>
              <a:buFont typeface="Wingdings" panose="05000000000000000000" pitchFamily="2" charset="2"/>
              <a:buChar char="§"/>
              <a:defRPr/>
            </a:pPr>
            <a:r>
              <a:rPr lang="fr-FR" sz="1600" b="0" kern="1200" baseline="0">
                <a:solidFill>
                  <a:schemeClr val="tx1"/>
                </a:solidFill>
                <a:latin typeface="+mn-lt"/>
                <a:ea typeface="+mn-ea"/>
                <a:cs typeface="+mn-cs"/>
              </a:rPr>
              <a:t>Bbb</a:t>
            </a:r>
          </a:p>
          <a:p>
            <a:pPr marL="285750" lvl="1" indent="-285750" algn="l" defTabSz="914400" rtl="0" eaLnBrk="1" latinLnBrk="0" hangingPunct="1">
              <a:lnSpc>
                <a:spcPct val="100000"/>
              </a:lnSpc>
              <a:spcBef>
                <a:spcPts val="1200"/>
              </a:spcBef>
              <a:buClr>
                <a:schemeClr val="tx2"/>
              </a:buClr>
              <a:buSzPct val="100000"/>
              <a:buFont typeface="Wingdings" panose="05000000000000000000" pitchFamily="2" charset="2"/>
              <a:buChar char="§"/>
              <a:defRPr/>
            </a:pPr>
            <a:endParaRPr lang="fr-FR" sz="1600" b="0" kern="1200" baseline="0">
              <a:solidFill>
                <a:schemeClr val="tx1"/>
              </a:solidFill>
              <a:latin typeface="+mn-lt"/>
              <a:ea typeface="+mn-ea"/>
              <a:cs typeface="+mn-cs"/>
            </a:endParaRPr>
          </a:p>
        </p:txBody>
      </p:sp>
      <p:sp>
        <p:nvSpPr>
          <p:cNvPr id="4" name="Espace réservé de la date 3">
            <a:extLst>
              <a:ext uri="{FF2B5EF4-FFF2-40B4-BE49-F238E27FC236}">
                <a16:creationId xmlns:a16="http://schemas.microsoft.com/office/drawing/2014/main" id="{E1C2B0A2-D20B-4AF8-11A0-04ADF7A00166}"/>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E674BCD5-99F2-142E-3FEE-1ACCB474B9C4}"/>
              </a:ext>
            </a:extLst>
          </p:cNvPr>
          <p:cNvSpPr>
            <a:spLocks noGrp="1"/>
          </p:cNvSpPr>
          <p:nvPr>
            <p:ph type="ftr" sz="quarter" idx="11"/>
          </p:nvPr>
        </p:nvSpPr>
        <p:spPr/>
        <p:txBody>
          <a:bodyPr/>
          <a:lstStyle/>
          <a:p>
            <a:r>
              <a:rPr lang="fr-FR"/>
              <a:t>Xx/xx/20xx</a:t>
            </a:r>
          </a:p>
        </p:txBody>
      </p:sp>
      <p:sp>
        <p:nvSpPr>
          <p:cNvPr id="6" name="Espace réservé du numéro de diapositive 5">
            <a:extLst>
              <a:ext uri="{FF2B5EF4-FFF2-40B4-BE49-F238E27FC236}">
                <a16:creationId xmlns:a16="http://schemas.microsoft.com/office/drawing/2014/main" id="{8209301D-2360-8D20-B992-EE6672D60716}"/>
              </a:ext>
            </a:extLst>
          </p:cNvPr>
          <p:cNvSpPr>
            <a:spLocks noGrp="1"/>
          </p:cNvSpPr>
          <p:nvPr>
            <p:ph type="sldNum" sz="quarter" idx="12"/>
          </p:nvPr>
        </p:nvSpPr>
        <p:spPr/>
        <p:txBody>
          <a:bodyPr/>
          <a:lstStyle/>
          <a:p>
            <a:fld id="{0CBC77A0-1F4E-42FF-9FFC-F45C3A64AF90}" type="slidenum">
              <a:rPr lang="fr-FR" smtClean="0"/>
              <a:t>‹N°›</a:t>
            </a:fld>
            <a:endParaRPr lang="fr-FR"/>
          </a:p>
        </p:txBody>
      </p:sp>
      <p:sp>
        <p:nvSpPr>
          <p:cNvPr id="7" name="ZoneTexte 6">
            <a:extLst>
              <a:ext uri="{FF2B5EF4-FFF2-40B4-BE49-F238E27FC236}">
                <a16:creationId xmlns:a16="http://schemas.microsoft.com/office/drawing/2014/main" id="{31680F71-13D8-7F13-2E1C-1B43E34B35C6}"/>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a:t>
            </a:r>
            <a:r>
              <a:rPr lang="fr-FR" sz="1200">
                <a:solidFill>
                  <a:schemeClr val="bg1">
                    <a:lumMod val="50000"/>
                  </a:schemeClr>
                </a:solidFill>
              </a:rPr>
              <a:t>: Planche FDE</a:t>
            </a:r>
            <a:endParaRPr lang="fr-FR" sz="1200" dirty="0">
              <a:solidFill>
                <a:schemeClr val="bg1">
                  <a:lumMod val="50000"/>
                </a:schemeClr>
              </a:solidFill>
            </a:endParaRPr>
          </a:p>
        </p:txBody>
      </p:sp>
      <p:pic>
        <p:nvPicPr>
          <p:cNvPr id="9" name="PATTERN CARRE DECAL">
            <a:extLst>
              <a:ext uri="{FF2B5EF4-FFF2-40B4-BE49-F238E27FC236}">
                <a16:creationId xmlns:a16="http://schemas.microsoft.com/office/drawing/2014/main" id="{0BAAE597-7E43-80FB-78E3-011B8787724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7494" t="76060" r="18770" b="-33262"/>
          <a:stretch/>
        </p:blipFill>
        <p:spPr>
          <a:xfrm>
            <a:off x="9626600" y="-1"/>
            <a:ext cx="2565400" cy="1515209"/>
          </a:xfrm>
          <a:prstGeom prst="rect">
            <a:avLst/>
          </a:prstGeom>
        </p:spPr>
      </p:pic>
      <p:sp>
        <p:nvSpPr>
          <p:cNvPr id="2" name="Titre 1">
            <a:extLst>
              <a:ext uri="{FF2B5EF4-FFF2-40B4-BE49-F238E27FC236}">
                <a16:creationId xmlns:a16="http://schemas.microsoft.com/office/drawing/2014/main" id="{C1303A6F-3D61-F6AC-9302-9FE476FEAE83}"/>
              </a:ext>
            </a:extLst>
          </p:cNvPr>
          <p:cNvSpPr>
            <a:spLocks noGrp="1"/>
          </p:cNvSpPr>
          <p:nvPr>
            <p:ph type="title" hasCustomPrompt="1"/>
          </p:nvPr>
        </p:nvSpPr>
        <p:spPr/>
        <p:txBody>
          <a:bodyPr/>
          <a:lstStyle>
            <a:lvl1pPr>
              <a:defRPr/>
            </a:lvl1pPr>
          </a:lstStyle>
          <a:p>
            <a:r>
              <a:rPr lang="es-ES">
                <a:solidFill>
                  <a:schemeClr val="tx1"/>
                </a:solidFill>
              </a:rPr>
              <a:t>FDE0xxxx – Etude</a:t>
            </a:r>
            <a:br>
              <a:rPr lang="fr-FR"/>
            </a:br>
            <a:r>
              <a:rPr lang="fr-FR" sz="2700"/>
              <a:t>xxxx</a:t>
            </a:r>
            <a:endParaRPr lang="fr-FR"/>
          </a:p>
        </p:txBody>
      </p:sp>
    </p:spTree>
    <p:extLst>
      <p:ext uri="{BB962C8B-B14F-4D97-AF65-F5344CB8AC3E}">
        <p14:creationId xmlns:p14="http://schemas.microsoft.com/office/powerpoint/2010/main" val="32983906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re et contenu 2 colonnes">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BD2E413D-76E6-5233-CF73-FD49BCAF474D}"/>
              </a:ext>
            </a:extLst>
          </p:cNvPr>
          <p:cNvSpPr>
            <a:spLocks noGrp="1"/>
          </p:cNvSpPr>
          <p:nvPr>
            <p:ph idx="1"/>
          </p:nvPr>
        </p:nvSpPr>
        <p:spPr/>
        <p:txBody>
          <a:bodyPr numCol="2" spcCol="360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e la date 3">
            <a:extLst>
              <a:ext uri="{FF2B5EF4-FFF2-40B4-BE49-F238E27FC236}">
                <a16:creationId xmlns:a16="http://schemas.microsoft.com/office/drawing/2014/main" id="{E1C2B0A2-D20B-4AF8-11A0-04ADF7A00166}"/>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E674BCD5-99F2-142E-3FEE-1ACCB474B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209301D-2360-8D20-B992-EE6672D60716}"/>
              </a:ext>
            </a:extLst>
          </p:cNvPr>
          <p:cNvSpPr>
            <a:spLocks noGrp="1"/>
          </p:cNvSpPr>
          <p:nvPr>
            <p:ph type="sldNum" sz="quarter" idx="12"/>
          </p:nvPr>
        </p:nvSpPr>
        <p:spPr/>
        <p:txBody>
          <a:bodyPr/>
          <a:lstStyle/>
          <a:p>
            <a:fld id="{0CBC77A0-1F4E-42FF-9FFC-F45C3A64AF90}" type="slidenum">
              <a:rPr lang="fr-FR" smtClean="0"/>
              <a:t>‹N°›</a:t>
            </a:fld>
            <a:endParaRPr lang="fr-FR"/>
          </a:p>
        </p:txBody>
      </p:sp>
      <p:sp>
        <p:nvSpPr>
          <p:cNvPr id="7" name="ZoneTexte 6">
            <a:extLst>
              <a:ext uri="{FF2B5EF4-FFF2-40B4-BE49-F238E27FC236}">
                <a16:creationId xmlns:a16="http://schemas.microsoft.com/office/drawing/2014/main" id="{31680F71-13D8-7F13-2E1C-1B43E34B35C6}"/>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Titre et contenu 2 colonnes</a:t>
            </a:r>
          </a:p>
        </p:txBody>
      </p:sp>
      <p:pic>
        <p:nvPicPr>
          <p:cNvPr id="9" name="PATTERN CARRE DECAL">
            <a:extLst>
              <a:ext uri="{FF2B5EF4-FFF2-40B4-BE49-F238E27FC236}">
                <a16:creationId xmlns:a16="http://schemas.microsoft.com/office/drawing/2014/main" id="{0BAAE597-7E43-80FB-78E3-011B8787724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7494" t="76060" r="18770" b="-33262"/>
          <a:stretch/>
        </p:blipFill>
        <p:spPr>
          <a:xfrm>
            <a:off x="9626600" y="-1"/>
            <a:ext cx="2565400" cy="1515209"/>
          </a:xfrm>
          <a:prstGeom prst="rect">
            <a:avLst/>
          </a:prstGeom>
        </p:spPr>
      </p:pic>
      <p:sp>
        <p:nvSpPr>
          <p:cNvPr id="2" name="Titre 1">
            <a:extLst>
              <a:ext uri="{FF2B5EF4-FFF2-40B4-BE49-F238E27FC236}">
                <a16:creationId xmlns:a16="http://schemas.microsoft.com/office/drawing/2014/main" id="{190406E3-1995-7E53-4201-E3BFE87AEDED}"/>
              </a:ext>
            </a:extLst>
          </p:cNvPr>
          <p:cNvSpPr>
            <a:spLocks noGrp="1"/>
          </p:cNvSpPr>
          <p:nvPr>
            <p:ph type="title"/>
          </p:nvPr>
        </p:nvSpPr>
        <p:spPr/>
        <p:txBody>
          <a:bodyPr/>
          <a:lstStyle/>
          <a:p>
            <a:r>
              <a:rPr lang="fr-FR"/>
              <a:t>Modifiez le style du titre</a:t>
            </a:r>
          </a:p>
        </p:txBody>
      </p:sp>
    </p:spTree>
    <p:extLst>
      <p:ext uri="{BB962C8B-B14F-4D97-AF65-F5344CB8AC3E}">
        <p14:creationId xmlns:p14="http://schemas.microsoft.com/office/powerpoint/2010/main" val="1269348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0A0EC86F-304E-3536-3F67-83FB88AE19A8}"/>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Deux contenus</a:t>
            </a:r>
          </a:p>
        </p:txBody>
      </p:sp>
      <p:sp>
        <p:nvSpPr>
          <p:cNvPr id="9" name="Espace réservé du contenu 2">
            <a:extLst>
              <a:ext uri="{FF2B5EF4-FFF2-40B4-BE49-F238E27FC236}">
                <a16:creationId xmlns:a16="http://schemas.microsoft.com/office/drawing/2014/main" id="{F34F4926-6F56-0A25-B372-10732490EDF4}"/>
              </a:ext>
            </a:extLst>
          </p:cNvPr>
          <p:cNvSpPr>
            <a:spLocks noGrp="1"/>
          </p:cNvSpPr>
          <p:nvPr>
            <p:ph idx="1"/>
          </p:nvPr>
        </p:nvSpPr>
        <p:spPr>
          <a:xfrm>
            <a:off x="731838" y="1381125"/>
            <a:ext cx="5220000" cy="4532313"/>
          </a:xfrm>
        </p:spPr>
        <p:txBody>
          <a:bodyPr numCol="1" spcCol="360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0" name="Espace réservé du contenu 2">
            <a:extLst>
              <a:ext uri="{FF2B5EF4-FFF2-40B4-BE49-F238E27FC236}">
                <a16:creationId xmlns:a16="http://schemas.microsoft.com/office/drawing/2014/main" id="{F802D6D2-F118-2B59-9C45-1CC10FBBC483}"/>
              </a:ext>
            </a:extLst>
          </p:cNvPr>
          <p:cNvSpPr>
            <a:spLocks noGrp="1"/>
          </p:cNvSpPr>
          <p:nvPr>
            <p:ph idx="13"/>
          </p:nvPr>
        </p:nvSpPr>
        <p:spPr>
          <a:xfrm>
            <a:off x="6240163" y="1381125"/>
            <a:ext cx="5220000" cy="4532313"/>
          </a:xfrm>
        </p:spPr>
        <p:txBody>
          <a:bodyPr numCol="1" spcCol="360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3" name="Espace réservé de la date 2">
            <a:extLst>
              <a:ext uri="{FF2B5EF4-FFF2-40B4-BE49-F238E27FC236}">
                <a16:creationId xmlns:a16="http://schemas.microsoft.com/office/drawing/2014/main" id="{B0193794-6F65-B456-F1A9-EADC52921C75}"/>
              </a:ext>
            </a:extLst>
          </p:cNvPr>
          <p:cNvSpPr>
            <a:spLocks noGrp="1"/>
          </p:cNvSpPr>
          <p:nvPr>
            <p:ph type="dt" sz="half" idx="14"/>
          </p:nvPr>
        </p:nvSpPr>
        <p:spPr/>
        <p:txBody>
          <a:bodyPr/>
          <a:lstStyle/>
          <a:p>
            <a:endParaRPr lang="fr-FR" dirty="0"/>
          </a:p>
        </p:txBody>
      </p:sp>
      <p:sp>
        <p:nvSpPr>
          <p:cNvPr id="4" name="Espace réservé du pied de page 3">
            <a:extLst>
              <a:ext uri="{FF2B5EF4-FFF2-40B4-BE49-F238E27FC236}">
                <a16:creationId xmlns:a16="http://schemas.microsoft.com/office/drawing/2014/main" id="{DCC46E9C-9B20-58EA-7754-C9B26EC6B287}"/>
              </a:ext>
            </a:extLst>
          </p:cNvPr>
          <p:cNvSpPr>
            <a:spLocks noGrp="1"/>
          </p:cNvSpPr>
          <p:nvPr>
            <p:ph type="ftr" sz="quarter" idx="15"/>
          </p:nvPr>
        </p:nvSpPr>
        <p:spPr/>
        <p:txBody>
          <a:bodyPr/>
          <a:lstStyle/>
          <a:p>
            <a:endParaRPr lang="fr-FR" dirty="0"/>
          </a:p>
        </p:txBody>
      </p:sp>
      <p:sp>
        <p:nvSpPr>
          <p:cNvPr id="11" name="Espace réservé du numéro de diapositive 10">
            <a:extLst>
              <a:ext uri="{FF2B5EF4-FFF2-40B4-BE49-F238E27FC236}">
                <a16:creationId xmlns:a16="http://schemas.microsoft.com/office/drawing/2014/main" id="{6DE9E80E-CBBF-3D55-99B3-7F65311E5406}"/>
              </a:ext>
            </a:extLst>
          </p:cNvPr>
          <p:cNvSpPr>
            <a:spLocks noGrp="1"/>
          </p:cNvSpPr>
          <p:nvPr>
            <p:ph type="sldNum" sz="quarter" idx="16"/>
          </p:nvPr>
        </p:nvSpPr>
        <p:spPr/>
        <p:txBody>
          <a:bodyPr/>
          <a:lstStyle/>
          <a:p>
            <a:fld id="{0CBC77A0-1F4E-42FF-9FFC-F45C3A64AF90}" type="slidenum">
              <a:rPr lang="fr-FR" smtClean="0"/>
              <a:pPr/>
              <a:t>‹N°›</a:t>
            </a:fld>
            <a:endParaRPr lang="fr-FR" dirty="0"/>
          </a:p>
        </p:txBody>
      </p:sp>
      <p:pic>
        <p:nvPicPr>
          <p:cNvPr id="13" name="PATTERN CARRE DECAL">
            <a:extLst>
              <a:ext uri="{FF2B5EF4-FFF2-40B4-BE49-F238E27FC236}">
                <a16:creationId xmlns:a16="http://schemas.microsoft.com/office/drawing/2014/main" id="{0BAAE597-7E43-80FB-78E3-011B8787724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7494" t="76060" r="18770" b="-33262"/>
          <a:stretch/>
        </p:blipFill>
        <p:spPr>
          <a:xfrm>
            <a:off x="9626600" y="-1"/>
            <a:ext cx="2565400" cy="1515209"/>
          </a:xfrm>
          <a:prstGeom prst="rect">
            <a:avLst/>
          </a:prstGeom>
        </p:spPr>
      </p:pic>
      <p:sp>
        <p:nvSpPr>
          <p:cNvPr id="2" name="Titre 1">
            <a:extLst>
              <a:ext uri="{FF2B5EF4-FFF2-40B4-BE49-F238E27FC236}">
                <a16:creationId xmlns:a16="http://schemas.microsoft.com/office/drawing/2014/main" id="{093B771A-F9FE-5447-E51C-40360A182604}"/>
              </a:ext>
            </a:extLst>
          </p:cNvPr>
          <p:cNvSpPr>
            <a:spLocks noGrp="1"/>
          </p:cNvSpPr>
          <p:nvPr>
            <p:ph type="title"/>
          </p:nvPr>
        </p:nvSpPr>
        <p:spPr/>
        <p:txBody>
          <a:bodyPr/>
          <a:lstStyle/>
          <a:p>
            <a:r>
              <a:rPr lang="fr-FR"/>
              <a:t>Modifiez le style du titre</a:t>
            </a:r>
          </a:p>
        </p:txBody>
      </p:sp>
    </p:spTree>
    <p:extLst>
      <p:ext uri="{BB962C8B-B14F-4D97-AF65-F5344CB8AC3E}">
        <p14:creationId xmlns:p14="http://schemas.microsoft.com/office/powerpoint/2010/main" val="19207532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D271B01-F4E4-B2FD-ADE2-0F5A74232FF0}"/>
              </a:ext>
            </a:extLst>
          </p:cNvPr>
          <p:cNvSpPr>
            <a:spLocks noGrp="1"/>
          </p:cNvSpPr>
          <p:nvPr>
            <p:ph type="body" idx="1"/>
          </p:nvPr>
        </p:nvSpPr>
        <p:spPr>
          <a:xfrm>
            <a:off x="731838" y="1350963"/>
            <a:ext cx="5220000" cy="823912"/>
          </a:xfrm>
        </p:spPr>
        <p:txBody>
          <a:bodyPr anchor="b">
            <a:norm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FD7597D-BC71-3CA1-38C9-B6FBD6A7FA8F}"/>
              </a:ext>
            </a:extLst>
          </p:cNvPr>
          <p:cNvSpPr>
            <a:spLocks noGrp="1"/>
          </p:cNvSpPr>
          <p:nvPr>
            <p:ph sz="half" idx="2"/>
          </p:nvPr>
        </p:nvSpPr>
        <p:spPr>
          <a:xfrm>
            <a:off x="731838" y="2298700"/>
            <a:ext cx="5220000" cy="389096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5" name="Espace réservé du texte 4">
            <a:extLst>
              <a:ext uri="{FF2B5EF4-FFF2-40B4-BE49-F238E27FC236}">
                <a16:creationId xmlns:a16="http://schemas.microsoft.com/office/drawing/2014/main" id="{D5B97958-7FD8-2766-D566-D383863BB3BD}"/>
              </a:ext>
            </a:extLst>
          </p:cNvPr>
          <p:cNvSpPr>
            <a:spLocks noGrp="1"/>
          </p:cNvSpPr>
          <p:nvPr>
            <p:ph type="body" sz="quarter" idx="3"/>
          </p:nvPr>
        </p:nvSpPr>
        <p:spPr>
          <a:xfrm>
            <a:off x="6240163" y="1350963"/>
            <a:ext cx="5220000" cy="823912"/>
          </a:xfrm>
        </p:spPr>
        <p:txBody>
          <a:bodyPr anchor="b">
            <a:norm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C642EBB1-652D-E679-13E7-0B6ECA9011C8}"/>
              </a:ext>
            </a:extLst>
          </p:cNvPr>
          <p:cNvSpPr>
            <a:spLocks noGrp="1"/>
          </p:cNvSpPr>
          <p:nvPr>
            <p:ph sz="quarter" idx="4"/>
          </p:nvPr>
        </p:nvSpPr>
        <p:spPr>
          <a:xfrm>
            <a:off x="6240163" y="2298700"/>
            <a:ext cx="5220000" cy="389096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52ADA965-F8EA-5D12-7ED9-A3674AF667D3}"/>
              </a:ext>
            </a:extLst>
          </p:cNvPr>
          <p:cNvSpPr>
            <a:spLocks noGrp="1"/>
          </p:cNvSpPr>
          <p:nvPr>
            <p:ph type="dt" sz="half" idx="10"/>
          </p:nvPr>
        </p:nvSpPr>
        <p:spPr/>
        <p:txBody>
          <a:bodyPr/>
          <a:lstStyle/>
          <a:p>
            <a:endParaRPr lang="fr-FR"/>
          </a:p>
        </p:txBody>
      </p:sp>
      <p:sp>
        <p:nvSpPr>
          <p:cNvPr id="8" name="Espace réservé du pied de page 7">
            <a:extLst>
              <a:ext uri="{FF2B5EF4-FFF2-40B4-BE49-F238E27FC236}">
                <a16:creationId xmlns:a16="http://schemas.microsoft.com/office/drawing/2014/main" id="{6B16C217-F7F2-6EE2-D15A-89EA21D27629}"/>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2F7D0E24-8938-8209-D803-6F81B0B445EB}"/>
              </a:ext>
            </a:extLst>
          </p:cNvPr>
          <p:cNvSpPr>
            <a:spLocks noGrp="1"/>
          </p:cNvSpPr>
          <p:nvPr>
            <p:ph type="sldNum" sz="quarter" idx="12"/>
          </p:nvPr>
        </p:nvSpPr>
        <p:spPr/>
        <p:txBody>
          <a:bodyPr/>
          <a:lstStyle/>
          <a:p>
            <a:fld id="{0CBC77A0-1F4E-42FF-9FFC-F45C3A64AF90}" type="slidenum">
              <a:rPr lang="fr-FR" smtClean="0"/>
              <a:t>‹N°›</a:t>
            </a:fld>
            <a:endParaRPr lang="fr-FR"/>
          </a:p>
        </p:txBody>
      </p:sp>
      <p:sp>
        <p:nvSpPr>
          <p:cNvPr id="10" name="ZoneTexte 9">
            <a:extLst>
              <a:ext uri="{FF2B5EF4-FFF2-40B4-BE49-F238E27FC236}">
                <a16:creationId xmlns:a16="http://schemas.microsoft.com/office/drawing/2014/main" id="{173701A9-B73D-CA83-ABED-FAE572A2B991}"/>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Comparaison</a:t>
            </a:r>
          </a:p>
        </p:txBody>
      </p:sp>
      <p:pic>
        <p:nvPicPr>
          <p:cNvPr id="12" name="PATTERN CARRE DECAL">
            <a:extLst>
              <a:ext uri="{FF2B5EF4-FFF2-40B4-BE49-F238E27FC236}">
                <a16:creationId xmlns:a16="http://schemas.microsoft.com/office/drawing/2014/main" id="{0BAAE597-7E43-80FB-78E3-011B8787724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7494" t="76060" r="18770" b="-33262"/>
          <a:stretch/>
        </p:blipFill>
        <p:spPr>
          <a:xfrm>
            <a:off x="9626600" y="-1"/>
            <a:ext cx="2565400" cy="1515209"/>
          </a:xfrm>
          <a:prstGeom prst="rect">
            <a:avLst/>
          </a:prstGeom>
        </p:spPr>
      </p:pic>
      <p:sp>
        <p:nvSpPr>
          <p:cNvPr id="2" name="Titre 1">
            <a:extLst>
              <a:ext uri="{FF2B5EF4-FFF2-40B4-BE49-F238E27FC236}">
                <a16:creationId xmlns:a16="http://schemas.microsoft.com/office/drawing/2014/main" id="{348A9086-96BC-9730-CABD-6DAB6AC20C34}"/>
              </a:ext>
            </a:extLst>
          </p:cNvPr>
          <p:cNvSpPr>
            <a:spLocks noGrp="1"/>
          </p:cNvSpPr>
          <p:nvPr>
            <p:ph type="title"/>
          </p:nvPr>
        </p:nvSpPr>
        <p:spPr/>
        <p:txBody>
          <a:bodyPr/>
          <a:lstStyle/>
          <a:p>
            <a:r>
              <a:rPr lang="fr-FR"/>
              <a:t>Modifiez le style du titre</a:t>
            </a:r>
          </a:p>
        </p:txBody>
      </p:sp>
    </p:spTree>
    <p:extLst>
      <p:ext uri="{BB962C8B-B14F-4D97-AF65-F5344CB8AC3E}">
        <p14:creationId xmlns:p14="http://schemas.microsoft.com/office/powerpoint/2010/main" val="38973732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ux contenus Fond gri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21B82-70BD-E39B-E420-F5C8A87EF98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sp>
        <p:nvSpPr>
          <p:cNvPr id="8" name="ZoneTexte 7">
            <a:extLst>
              <a:ext uri="{FF2B5EF4-FFF2-40B4-BE49-F238E27FC236}">
                <a16:creationId xmlns:a16="http://schemas.microsoft.com/office/drawing/2014/main" id="{0A0EC86F-304E-3536-3F67-83FB88AE19A8}"/>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Deux contenus Fond gris</a:t>
            </a:r>
          </a:p>
        </p:txBody>
      </p:sp>
      <p:sp>
        <p:nvSpPr>
          <p:cNvPr id="9" name="Espace réservé du contenu 2">
            <a:extLst>
              <a:ext uri="{FF2B5EF4-FFF2-40B4-BE49-F238E27FC236}">
                <a16:creationId xmlns:a16="http://schemas.microsoft.com/office/drawing/2014/main" id="{F34F4926-6F56-0A25-B372-10732490EDF4}"/>
              </a:ext>
            </a:extLst>
          </p:cNvPr>
          <p:cNvSpPr>
            <a:spLocks noGrp="1"/>
          </p:cNvSpPr>
          <p:nvPr>
            <p:ph idx="1"/>
          </p:nvPr>
        </p:nvSpPr>
        <p:spPr>
          <a:xfrm>
            <a:off x="731838" y="1381125"/>
            <a:ext cx="5220000" cy="4532313"/>
          </a:xfrm>
        </p:spPr>
        <p:txBody>
          <a:bodyPr numCol="1" spcCol="360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0" name="Espace réservé du contenu 2">
            <a:extLst>
              <a:ext uri="{FF2B5EF4-FFF2-40B4-BE49-F238E27FC236}">
                <a16:creationId xmlns:a16="http://schemas.microsoft.com/office/drawing/2014/main" id="{F802D6D2-F118-2B59-9C45-1CC10FBBC483}"/>
              </a:ext>
            </a:extLst>
          </p:cNvPr>
          <p:cNvSpPr>
            <a:spLocks noGrp="1"/>
          </p:cNvSpPr>
          <p:nvPr>
            <p:ph idx="13"/>
          </p:nvPr>
        </p:nvSpPr>
        <p:spPr>
          <a:xfrm>
            <a:off x="6240163" y="1381125"/>
            <a:ext cx="5220000" cy="4532313"/>
          </a:xfrm>
        </p:spPr>
        <p:txBody>
          <a:bodyPr numCol="1" spcCol="360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3" name="Espace réservé de la date 2">
            <a:extLst>
              <a:ext uri="{FF2B5EF4-FFF2-40B4-BE49-F238E27FC236}">
                <a16:creationId xmlns:a16="http://schemas.microsoft.com/office/drawing/2014/main" id="{B0193794-6F65-B456-F1A9-EADC52921C75}"/>
              </a:ext>
            </a:extLst>
          </p:cNvPr>
          <p:cNvSpPr>
            <a:spLocks noGrp="1"/>
          </p:cNvSpPr>
          <p:nvPr>
            <p:ph type="dt" sz="half" idx="14"/>
          </p:nvPr>
        </p:nvSpPr>
        <p:spPr/>
        <p:txBody>
          <a:bodyPr/>
          <a:lstStyle>
            <a:lvl1pPr>
              <a:defRPr>
                <a:solidFill>
                  <a:schemeClr val="bg1"/>
                </a:solidFill>
              </a:defRPr>
            </a:lvl1pPr>
          </a:lstStyle>
          <a:p>
            <a:endParaRPr lang="fr-FR" dirty="0"/>
          </a:p>
        </p:txBody>
      </p:sp>
      <p:sp>
        <p:nvSpPr>
          <p:cNvPr id="4" name="Espace réservé du pied de page 3">
            <a:extLst>
              <a:ext uri="{FF2B5EF4-FFF2-40B4-BE49-F238E27FC236}">
                <a16:creationId xmlns:a16="http://schemas.microsoft.com/office/drawing/2014/main" id="{DCC46E9C-9B20-58EA-7754-C9B26EC6B287}"/>
              </a:ext>
            </a:extLst>
          </p:cNvPr>
          <p:cNvSpPr>
            <a:spLocks noGrp="1"/>
          </p:cNvSpPr>
          <p:nvPr>
            <p:ph type="ftr" sz="quarter" idx="15"/>
          </p:nvPr>
        </p:nvSpPr>
        <p:spPr/>
        <p:txBody>
          <a:bodyPr/>
          <a:lstStyle>
            <a:lvl1pPr>
              <a:defRPr>
                <a:solidFill>
                  <a:schemeClr val="bg1"/>
                </a:solidFill>
              </a:defRPr>
            </a:lvl1pPr>
          </a:lstStyle>
          <a:p>
            <a:endParaRPr lang="fr-FR" dirty="0"/>
          </a:p>
        </p:txBody>
      </p:sp>
      <p:sp>
        <p:nvSpPr>
          <p:cNvPr id="11" name="Espace réservé du numéro de diapositive 10">
            <a:extLst>
              <a:ext uri="{FF2B5EF4-FFF2-40B4-BE49-F238E27FC236}">
                <a16:creationId xmlns:a16="http://schemas.microsoft.com/office/drawing/2014/main" id="{6DE9E80E-CBBF-3D55-99B3-7F65311E5406}"/>
              </a:ext>
            </a:extLst>
          </p:cNvPr>
          <p:cNvSpPr>
            <a:spLocks noGrp="1"/>
          </p:cNvSpPr>
          <p:nvPr>
            <p:ph type="sldNum" sz="quarter" idx="16"/>
          </p:nvPr>
        </p:nvSpPr>
        <p:spPr/>
        <p:txBody>
          <a:bodyPr/>
          <a:lstStyle>
            <a:lvl1pPr>
              <a:defRPr>
                <a:solidFill>
                  <a:schemeClr val="bg1"/>
                </a:solidFill>
              </a:defRPr>
            </a:lvl1pPr>
          </a:lstStyle>
          <a:p>
            <a:fld id="{0CBC77A0-1F4E-42FF-9FFC-F45C3A64AF90}" type="slidenum">
              <a:rPr lang="fr-FR" smtClean="0"/>
              <a:pPr/>
              <a:t>‹N°›</a:t>
            </a:fld>
            <a:endParaRPr lang="fr-FR" dirty="0"/>
          </a:p>
        </p:txBody>
      </p:sp>
      <p:pic>
        <p:nvPicPr>
          <p:cNvPr id="13" name="Logo CEA">
            <a:extLst>
              <a:ext uri="{FF2B5EF4-FFF2-40B4-BE49-F238E27FC236}">
                <a16:creationId xmlns:a16="http://schemas.microsoft.com/office/drawing/2014/main" id="{87F05716-C695-E053-1C8E-FF817175674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897" y="6343650"/>
            <a:ext cx="365991" cy="365991"/>
          </a:xfrm>
          <a:prstGeom prst="rect">
            <a:avLst/>
          </a:prstGeom>
        </p:spPr>
      </p:pic>
      <p:sp>
        <p:nvSpPr>
          <p:cNvPr id="2" name="Titre 1">
            <a:extLst>
              <a:ext uri="{FF2B5EF4-FFF2-40B4-BE49-F238E27FC236}">
                <a16:creationId xmlns:a16="http://schemas.microsoft.com/office/drawing/2014/main" id="{A6F77F40-08E8-9301-36C7-9AA7D4B91AF5}"/>
              </a:ext>
            </a:extLst>
          </p:cNvPr>
          <p:cNvSpPr>
            <a:spLocks noGrp="1"/>
          </p:cNvSpPr>
          <p:nvPr>
            <p:ph type="title"/>
          </p:nvPr>
        </p:nvSpPr>
        <p:spPr/>
        <p:txBody>
          <a:bodyPr/>
          <a:lstStyle>
            <a:lvl1pPr>
              <a:defRPr>
                <a:solidFill>
                  <a:schemeClr val="bg1"/>
                </a:solidFill>
              </a:defRPr>
            </a:lvl1pPr>
          </a:lstStyle>
          <a:p>
            <a:r>
              <a:rPr lang="fr-FR"/>
              <a:t>Modifiez le style du titre</a:t>
            </a:r>
            <a:endParaRPr lang="fr-FR" dirty="0"/>
          </a:p>
        </p:txBody>
      </p:sp>
    </p:spTree>
    <p:extLst>
      <p:ext uri="{BB962C8B-B14F-4D97-AF65-F5344CB8AC3E}">
        <p14:creationId xmlns:p14="http://schemas.microsoft.com/office/powerpoint/2010/main" val="38766678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ux contenus rou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21B82-70BD-E39B-E420-F5C8A87EF98F}"/>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sp>
        <p:nvSpPr>
          <p:cNvPr id="8" name="ZoneTexte 7">
            <a:extLst>
              <a:ext uri="{FF2B5EF4-FFF2-40B4-BE49-F238E27FC236}">
                <a16:creationId xmlns:a16="http://schemas.microsoft.com/office/drawing/2014/main" id="{0A0EC86F-304E-3536-3F67-83FB88AE19A8}"/>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Deux contenus Fond rouge</a:t>
            </a:r>
          </a:p>
        </p:txBody>
      </p:sp>
      <p:sp>
        <p:nvSpPr>
          <p:cNvPr id="3" name="Espace réservé de la date 2">
            <a:extLst>
              <a:ext uri="{FF2B5EF4-FFF2-40B4-BE49-F238E27FC236}">
                <a16:creationId xmlns:a16="http://schemas.microsoft.com/office/drawing/2014/main" id="{B0193794-6F65-B456-F1A9-EADC52921C75}"/>
              </a:ext>
            </a:extLst>
          </p:cNvPr>
          <p:cNvSpPr>
            <a:spLocks noGrp="1"/>
          </p:cNvSpPr>
          <p:nvPr>
            <p:ph type="dt" sz="half" idx="14"/>
          </p:nvPr>
        </p:nvSpPr>
        <p:spPr/>
        <p:txBody>
          <a:bodyPr/>
          <a:lstStyle>
            <a:lvl1pPr>
              <a:defRPr>
                <a:solidFill>
                  <a:schemeClr val="bg1"/>
                </a:solidFill>
              </a:defRPr>
            </a:lvl1pPr>
          </a:lstStyle>
          <a:p>
            <a:endParaRPr lang="fr-FR" dirty="0"/>
          </a:p>
        </p:txBody>
      </p:sp>
      <p:sp>
        <p:nvSpPr>
          <p:cNvPr id="4" name="Espace réservé du pied de page 3">
            <a:extLst>
              <a:ext uri="{FF2B5EF4-FFF2-40B4-BE49-F238E27FC236}">
                <a16:creationId xmlns:a16="http://schemas.microsoft.com/office/drawing/2014/main" id="{DCC46E9C-9B20-58EA-7754-C9B26EC6B287}"/>
              </a:ext>
            </a:extLst>
          </p:cNvPr>
          <p:cNvSpPr>
            <a:spLocks noGrp="1"/>
          </p:cNvSpPr>
          <p:nvPr>
            <p:ph type="ftr" sz="quarter" idx="15"/>
          </p:nvPr>
        </p:nvSpPr>
        <p:spPr/>
        <p:txBody>
          <a:bodyPr/>
          <a:lstStyle>
            <a:lvl1pPr>
              <a:defRPr>
                <a:solidFill>
                  <a:schemeClr val="bg1"/>
                </a:solidFill>
              </a:defRPr>
            </a:lvl1pPr>
          </a:lstStyle>
          <a:p>
            <a:endParaRPr lang="fr-FR" dirty="0"/>
          </a:p>
        </p:txBody>
      </p:sp>
      <p:sp>
        <p:nvSpPr>
          <p:cNvPr id="11" name="Espace réservé du numéro de diapositive 10">
            <a:extLst>
              <a:ext uri="{FF2B5EF4-FFF2-40B4-BE49-F238E27FC236}">
                <a16:creationId xmlns:a16="http://schemas.microsoft.com/office/drawing/2014/main" id="{6DE9E80E-CBBF-3D55-99B3-7F65311E5406}"/>
              </a:ext>
            </a:extLst>
          </p:cNvPr>
          <p:cNvSpPr>
            <a:spLocks noGrp="1"/>
          </p:cNvSpPr>
          <p:nvPr>
            <p:ph type="sldNum" sz="quarter" idx="16"/>
          </p:nvPr>
        </p:nvSpPr>
        <p:spPr/>
        <p:txBody>
          <a:bodyPr/>
          <a:lstStyle>
            <a:lvl1pPr>
              <a:defRPr>
                <a:solidFill>
                  <a:schemeClr val="bg1"/>
                </a:solidFill>
              </a:defRPr>
            </a:lvl1pPr>
          </a:lstStyle>
          <a:p>
            <a:fld id="{0CBC77A0-1F4E-42FF-9FFC-F45C3A64AF90}" type="slidenum">
              <a:rPr lang="fr-FR" smtClean="0"/>
              <a:pPr/>
              <a:t>‹N°›</a:t>
            </a:fld>
            <a:endParaRPr lang="fr-FR" dirty="0"/>
          </a:p>
        </p:txBody>
      </p:sp>
      <p:grpSp>
        <p:nvGrpSpPr>
          <p:cNvPr id="17" name="Group 12">
            <a:extLst>
              <a:ext uri="{FF2B5EF4-FFF2-40B4-BE49-F238E27FC236}">
                <a16:creationId xmlns:a16="http://schemas.microsoft.com/office/drawing/2014/main" id="{DFC7A27D-F544-3847-F87B-0DF45C44C0D3}"/>
              </a:ext>
            </a:extLst>
          </p:cNvPr>
          <p:cNvGrpSpPr>
            <a:grpSpLocks noChangeAspect="1"/>
          </p:cNvGrpSpPr>
          <p:nvPr userDrawn="1"/>
        </p:nvGrpSpPr>
        <p:grpSpPr bwMode="auto">
          <a:xfrm>
            <a:off x="266859" y="6343650"/>
            <a:ext cx="316707" cy="316707"/>
            <a:chOff x="461" y="3861"/>
            <a:chExt cx="304" cy="304"/>
          </a:xfrm>
        </p:grpSpPr>
        <p:sp>
          <p:nvSpPr>
            <p:cNvPr id="18" name="AutoShape 11">
              <a:extLst>
                <a:ext uri="{FF2B5EF4-FFF2-40B4-BE49-F238E27FC236}">
                  <a16:creationId xmlns:a16="http://schemas.microsoft.com/office/drawing/2014/main" id="{C581EC54-E4C7-2B85-765F-226E90ED37F9}"/>
                </a:ext>
              </a:extLst>
            </p:cNvPr>
            <p:cNvSpPr>
              <a:spLocks noChangeAspect="1" noChangeArrowheads="1" noTextEdit="1"/>
            </p:cNvSpPr>
            <p:nvPr userDrawn="1"/>
          </p:nvSpPr>
          <p:spPr bwMode="auto">
            <a:xfrm>
              <a:off x="461" y="3861"/>
              <a:ext cx="30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9" name="Rectangle 13">
              <a:extLst>
                <a:ext uri="{FF2B5EF4-FFF2-40B4-BE49-F238E27FC236}">
                  <a16:creationId xmlns:a16="http://schemas.microsoft.com/office/drawing/2014/main" id="{024FFC00-E238-123D-8547-D317547D5C21}"/>
                </a:ext>
              </a:extLst>
            </p:cNvPr>
            <p:cNvSpPr>
              <a:spLocks noChangeArrowheads="1"/>
            </p:cNvSpPr>
            <p:nvPr userDrawn="1"/>
          </p:nvSpPr>
          <p:spPr bwMode="auto">
            <a:xfrm>
              <a:off x="461" y="3861"/>
              <a:ext cx="304" cy="30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0" name="Rectangle 14">
              <a:extLst>
                <a:ext uri="{FF2B5EF4-FFF2-40B4-BE49-F238E27FC236}">
                  <a16:creationId xmlns:a16="http://schemas.microsoft.com/office/drawing/2014/main" id="{26FC7AA9-98AE-CF10-6510-FBB15BB6F6AD}"/>
                </a:ext>
              </a:extLst>
            </p:cNvPr>
            <p:cNvSpPr>
              <a:spLocks noChangeArrowheads="1"/>
            </p:cNvSpPr>
            <p:nvPr userDrawn="1"/>
          </p:nvSpPr>
          <p:spPr bwMode="auto">
            <a:xfrm>
              <a:off x="461" y="3861"/>
              <a:ext cx="30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1" name="Freeform 15">
              <a:extLst>
                <a:ext uri="{FF2B5EF4-FFF2-40B4-BE49-F238E27FC236}">
                  <a16:creationId xmlns:a16="http://schemas.microsoft.com/office/drawing/2014/main" id="{485E328D-5058-4023-75AE-4DF8C1BAEBCA}"/>
                </a:ext>
              </a:extLst>
            </p:cNvPr>
            <p:cNvSpPr>
              <a:spLocks noEditPoints="1"/>
            </p:cNvSpPr>
            <p:nvPr userDrawn="1"/>
          </p:nvSpPr>
          <p:spPr bwMode="auto">
            <a:xfrm>
              <a:off x="518" y="3962"/>
              <a:ext cx="189" cy="72"/>
            </a:xfrm>
            <a:custGeom>
              <a:avLst/>
              <a:gdLst>
                <a:gd name="T0" fmla="*/ 498 w 498"/>
                <a:gd name="T1" fmla="*/ 96 h 190"/>
                <a:gd name="T2" fmla="*/ 415 w 498"/>
                <a:gd name="T3" fmla="*/ 0 h 190"/>
                <a:gd name="T4" fmla="*/ 350 w 498"/>
                <a:gd name="T5" fmla="*/ 13 h 190"/>
                <a:gd name="T6" fmla="*/ 348 w 498"/>
                <a:gd name="T7" fmla="*/ 37 h 190"/>
                <a:gd name="T8" fmla="*/ 413 w 498"/>
                <a:gd name="T9" fmla="*/ 21 h 190"/>
                <a:gd name="T10" fmla="*/ 463 w 498"/>
                <a:gd name="T11" fmla="*/ 43 h 190"/>
                <a:gd name="T12" fmla="*/ 335 w 498"/>
                <a:gd name="T13" fmla="*/ 141 h 190"/>
                <a:gd name="T14" fmla="*/ 252 w 498"/>
                <a:gd name="T15" fmla="*/ 169 h 190"/>
                <a:gd name="T16" fmla="*/ 199 w 498"/>
                <a:gd name="T17" fmla="*/ 147 h 190"/>
                <a:gd name="T18" fmla="*/ 320 w 498"/>
                <a:gd name="T19" fmla="*/ 34 h 190"/>
                <a:gd name="T20" fmla="*/ 251 w 498"/>
                <a:gd name="T21" fmla="*/ 0 h 190"/>
                <a:gd name="T22" fmla="*/ 188 w 498"/>
                <a:gd name="T23" fmla="*/ 24 h 190"/>
                <a:gd name="T24" fmla="*/ 165 w 498"/>
                <a:gd name="T25" fmla="*/ 98 h 190"/>
                <a:gd name="T26" fmla="*/ 173 w 498"/>
                <a:gd name="T27" fmla="*/ 140 h 190"/>
                <a:gd name="T28" fmla="*/ 85 w 498"/>
                <a:gd name="T29" fmla="*/ 169 h 190"/>
                <a:gd name="T30" fmla="*/ 19 w 498"/>
                <a:gd name="T31" fmla="*/ 95 h 190"/>
                <a:gd name="T32" fmla="*/ 85 w 498"/>
                <a:gd name="T33" fmla="*/ 21 h 190"/>
                <a:gd name="T34" fmla="*/ 150 w 498"/>
                <a:gd name="T35" fmla="*/ 37 h 190"/>
                <a:gd name="T36" fmla="*/ 148 w 498"/>
                <a:gd name="T37" fmla="*/ 13 h 190"/>
                <a:gd name="T38" fmla="*/ 87 w 498"/>
                <a:gd name="T39" fmla="*/ 0 h 190"/>
                <a:gd name="T40" fmla="*/ 0 w 498"/>
                <a:gd name="T41" fmla="*/ 95 h 190"/>
                <a:gd name="T42" fmla="*/ 86 w 498"/>
                <a:gd name="T43" fmla="*/ 190 h 190"/>
                <a:gd name="T44" fmla="*/ 182 w 498"/>
                <a:gd name="T45" fmla="*/ 159 h 190"/>
                <a:gd name="T46" fmla="*/ 251 w 498"/>
                <a:gd name="T47" fmla="*/ 190 h 190"/>
                <a:gd name="T48" fmla="*/ 338 w 498"/>
                <a:gd name="T49" fmla="*/ 164 h 190"/>
                <a:gd name="T50" fmla="*/ 411 w 498"/>
                <a:gd name="T51" fmla="*/ 190 h 190"/>
                <a:gd name="T52" fmla="*/ 477 w 498"/>
                <a:gd name="T53" fmla="*/ 163 h 190"/>
                <a:gd name="T54" fmla="*/ 478 w 498"/>
                <a:gd name="T55" fmla="*/ 185 h 190"/>
                <a:gd name="T56" fmla="*/ 498 w 498"/>
                <a:gd name="T57" fmla="*/ 189 h 190"/>
                <a:gd name="T58" fmla="*/ 498 w 498"/>
                <a:gd name="T59" fmla="*/ 96 h 190"/>
                <a:gd name="T60" fmla="*/ 184 w 498"/>
                <a:gd name="T61" fmla="*/ 107 h 190"/>
                <a:gd name="T62" fmla="*/ 201 w 498"/>
                <a:gd name="T63" fmla="*/ 39 h 190"/>
                <a:gd name="T64" fmla="*/ 251 w 498"/>
                <a:gd name="T65" fmla="*/ 19 h 190"/>
                <a:gd name="T66" fmla="*/ 297 w 498"/>
                <a:gd name="T67" fmla="*/ 37 h 190"/>
                <a:gd name="T68" fmla="*/ 261 w 498"/>
                <a:gd name="T69" fmla="*/ 78 h 190"/>
                <a:gd name="T70" fmla="*/ 190 w 498"/>
                <a:gd name="T71" fmla="*/ 128 h 190"/>
                <a:gd name="T72" fmla="*/ 184 w 498"/>
                <a:gd name="T73" fmla="*/ 107 h 190"/>
                <a:gd name="T74" fmla="*/ 462 w 498"/>
                <a:gd name="T75" fmla="*/ 151 h 190"/>
                <a:gd name="T76" fmla="*/ 411 w 498"/>
                <a:gd name="T77" fmla="*/ 170 h 190"/>
                <a:gd name="T78" fmla="*/ 356 w 498"/>
                <a:gd name="T79" fmla="*/ 151 h 190"/>
                <a:gd name="T80" fmla="*/ 472 w 498"/>
                <a:gd name="T81" fmla="*/ 60 h 190"/>
                <a:gd name="T82" fmla="*/ 479 w 498"/>
                <a:gd name="T83" fmla="*/ 83 h 190"/>
                <a:gd name="T84" fmla="*/ 462 w 498"/>
                <a:gd name="T85" fmla="*/ 15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8" h="190">
                  <a:moveTo>
                    <a:pt x="498" y="96"/>
                  </a:moveTo>
                  <a:cubicBezTo>
                    <a:pt x="498" y="6"/>
                    <a:pt x="430" y="0"/>
                    <a:pt x="415" y="0"/>
                  </a:cubicBezTo>
                  <a:cubicBezTo>
                    <a:pt x="393" y="0"/>
                    <a:pt x="372" y="4"/>
                    <a:pt x="350" y="13"/>
                  </a:cubicBezTo>
                  <a:cubicBezTo>
                    <a:pt x="348" y="37"/>
                    <a:pt x="348" y="37"/>
                    <a:pt x="348" y="37"/>
                  </a:cubicBezTo>
                  <a:cubicBezTo>
                    <a:pt x="357" y="33"/>
                    <a:pt x="385" y="21"/>
                    <a:pt x="413" y="21"/>
                  </a:cubicBezTo>
                  <a:cubicBezTo>
                    <a:pt x="435" y="21"/>
                    <a:pt x="452" y="28"/>
                    <a:pt x="463" y="43"/>
                  </a:cubicBezTo>
                  <a:cubicBezTo>
                    <a:pt x="387" y="82"/>
                    <a:pt x="342" y="114"/>
                    <a:pt x="335" y="141"/>
                  </a:cubicBezTo>
                  <a:cubicBezTo>
                    <a:pt x="316" y="154"/>
                    <a:pt x="282" y="169"/>
                    <a:pt x="252" y="169"/>
                  </a:cubicBezTo>
                  <a:cubicBezTo>
                    <a:pt x="219" y="169"/>
                    <a:pt x="205" y="155"/>
                    <a:pt x="199" y="147"/>
                  </a:cubicBezTo>
                  <a:cubicBezTo>
                    <a:pt x="282" y="91"/>
                    <a:pt x="325" y="59"/>
                    <a:pt x="320" y="34"/>
                  </a:cubicBezTo>
                  <a:cubicBezTo>
                    <a:pt x="315" y="11"/>
                    <a:pt x="281" y="0"/>
                    <a:pt x="251" y="0"/>
                  </a:cubicBezTo>
                  <a:cubicBezTo>
                    <a:pt x="219" y="0"/>
                    <a:pt x="198" y="13"/>
                    <a:pt x="188" y="24"/>
                  </a:cubicBezTo>
                  <a:cubicBezTo>
                    <a:pt x="172" y="41"/>
                    <a:pt x="164" y="66"/>
                    <a:pt x="165" y="98"/>
                  </a:cubicBezTo>
                  <a:cubicBezTo>
                    <a:pt x="165" y="112"/>
                    <a:pt x="168" y="127"/>
                    <a:pt x="173" y="140"/>
                  </a:cubicBezTo>
                  <a:cubicBezTo>
                    <a:pt x="160" y="148"/>
                    <a:pt x="125" y="169"/>
                    <a:pt x="85" y="169"/>
                  </a:cubicBezTo>
                  <a:cubicBezTo>
                    <a:pt x="38" y="169"/>
                    <a:pt x="19" y="132"/>
                    <a:pt x="19" y="95"/>
                  </a:cubicBezTo>
                  <a:cubicBezTo>
                    <a:pt x="19" y="59"/>
                    <a:pt x="37" y="21"/>
                    <a:pt x="85" y="21"/>
                  </a:cubicBezTo>
                  <a:cubicBezTo>
                    <a:pt x="113" y="21"/>
                    <a:pt x="140" y="32"/>
                    <a:pt x="150" y="37"/>
                  </a:cubicBezTo>
                  <a:cubicBezTo>
                    <a:pt x="148" y="13"/>
                    <a:pt x="148" y="13"/>
                    <a:pt x="148" y="13"/>
                  </a:cubicBezTo>
                  <a:cubicBezTo>
                    <a:pt x="130" y="6"/>
                    <a:pt x="107" y="0"/>
                    <a:pt x="87" y="0"/>
                  </a:cubicBezTo>
                  <a:cubicBezTo>
                    <a:pt x="7" y="0"/>
                    <a:pt x="0" y="67"/>
                    <a:pt x="0" y="95"/>
                  </a:cubicBezTo>
                  <a:cubicBezTo>
                    <a:pt x="0" y="122"/>
                    <a:pt x="7" y="190"/>
                    <a:pt x="86" y="190"/>
                  </a:cubicBezTo>
                  <a:cubicBezTo>
                    <a:pt x="134" y="190"/>
                    <a:pt x="175" y="164"/>
                    <a:pt x="182" y="159"/>
                  </a:cubicBezTo>
                  <a:cubicBezTo>
                    <a:pt x="187" y="168"/>
                    <a:pt x="208" y="190"/>
                    <a:pt x="251" y="190"/>
                  </a:cubicBezTo>
                  <a:cubicBezTo>
                    <a:pt x="286" y="190"/>
                    <a:pt x="325" y="173"/>
                    <a:pt x="338" y="164"/>
                  </a:cubicBezTo>
                  <a:cubicBezTo>
                    <a:pt x="346" y="175"/>
                    <a:pt x="362" y="190"/>
                    <a:pt x="411" y="190"/>
                  </a:cubicBezTo>
                  <a:cubicBezTo>
                    <a:pt x="444" y="190"/>
                    <a:pt x="464" y="179"/>
                    <a:pt x="477" y="163"/>
                  </a:cubicBezTo>
                  <a:cubicBezTo>
                    <a:pt x="477" y="171"/>
                    <a:pt x="478" y="179"/>
                    <a:pt x="478" y="185"/>
                  </a:cubicBezTo>
                  <a:cubicBezTo>
                    <a:pt x="498" y="189"/>
                    <a:pt x="498" y="189"/>
                    <a:pt x="498" y="189"/>
                  </a:cubicBezTo>
                  <a:cubicBezTo>
                    <a:pt x="497" y="168"/>
                    <a:pt x="498" y="97"/>
                    <a:pt x="498" y="96"/>
                  </a:cubicBezTo>
                  <a:moveTo>
                    <a:pt x="184" y="107"/>
                  </a:moveTo>
                  <a:cubicBezTo>
                    <a:pt x="184" y="107"/>
                    <a:pt x="178" y="65"/>
                    <a:pt x="201" y="39"/>
                  </a:cubicBezTo>
                  <a:cubicBezTo>
                    <a:pt x="212" y="26"/>
                    <a:pt x="229" y="19"/>
                    <a:pt x="251" y="19"/>
                  </a:cubicBezTo>
                  <a:cubicBezTo>
                    <a:pt x="275" y="19"/>
                    <a:pt x="295" y="28"/>
                    <a:pt x="297" y="37"/>
                  </a:cubicBezTo>
                  <a:cubicBezTo>
                    <a:pt x="299" y="44"/>
                    <a:pt x="292" y="53"/>
                    <a:pt x="261" y="78"/>
                  </a:cubicBezTo>
                  <a:cubicBezTo>
                    <a:pt x="261" y="78"/>
                    <a:pt x="230" y="105"/>
                    <a:pt x="190" y="128"/>
                  </a:cubicBezTo>
                  <a:cubicBezTo>
                    <a:pt x="187" y="122"/>
                    <a:pt x="185" y="115"/>
                    <a:pt x="184" y="107"/>
                  </a:cubicBezTo>
                  <a:moveTo>
                    <a:pt x="462" y="151"/>
                  </a:moveTo>
                  <a:cubicBezTo>
                    <a:pt x="450" y="164"/>
                    <a:pt x="433" y="170"/>
                    <a:pt x="411" y="170"/>
                  </a:cubicBezTo>
                  <a:cubicBezTo>
                    <a:pt x="361" y="170"/>
                    <a:pt x="356" y="151"/>
                    <a:pt x="356" y="151"/>
                  </a:cubicBezTo>
                  <a:cubicBezTo>
                    <a:pt x="350" y="140"/>
                    <a:pt x="367" y="116"/>
                    <a:pt x="472" y="60"/>
                  </a:cubicBezTo>
                  <a:cubicBezTo>
                    <a:pt x="475" y="67"/>
                    <a:pt x="477" y="75"/>
                    <a:pt x="479" y="83"/>
                  </a:cubicBezTo>
                  <a:cubicBezTo>
                    <a:pt x="479" y="83"/>
                    <a:pt x="484" y="125"/>
                    <a:pt x="462" y="151"/>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2" name="Rectangle 16">
              <a:extLst>
                <a:ext uri="{FF2B5EF4-FFF2-40B4-BE49-F238E27FC236}">
                  <a16:creationId xmlns:a16="http://schemas.microsoft.com/office/drawing/2014/main" id="{B32124BB-315A-4642-3185-D0F09F05E9F3}"/>
                </a:ext>
              </a:extLst>
            </p:cNvPr>
            <p:cNvSpPr>
              <a:spLocks noChangeArrowheads="1"/>
            </p:cNvSpPr>
            <p:nvPr userDrawn="1"/>
          </p:nvSpPr>
          <p:spPr bwMode="auto">
            <a:xfrm>
              <a:off x="526" y="4057"/>
              <a:ext cx="174" cy="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3" name="Rectangle 17">
              <a:extLst>
                <a:ext uri="{FF2B5EF4-FFF2-40B4-BE49-F238E27FC236}">
                  <a16:creationId xmlns:a16="http://schemas.microsoft.com/office/drawing/2014/main" id="{283D2C2C-F437-0747-2745-E4E3B6D20760}"/>
                </a:ext>
              </a:extLst>
            </p:cNvPr>
            <p:cNvSpPr>
              <a:spLocks noChangeArrowheads="1"/>
            </p:cNvSpPr>
            <p:nvPr userDrawn="1"/>
          </p:nvSpPr>
          <p:spPr bwMode="auto">
            <a:xfrm>
              <a:off x="526" y="4057"/>
              <a:ext cx="174" cy="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2" name="Espace réservé du contenu 2">
            <a:extLst>
              <a:ext uri="{FF2B5EF4-FFF2-40B4-BE49-F238E27FC236}">
                <a16:creationId xmlns:a16="http://schemas.microsoft.com/office/drawing/2014/main" id="{2D5ECB44-F5B7-CEEC-4B2D-A554A8F1E21F}"/>
              </a:ext>
            </a:extLst>
          </p:cNvPr>
          <p:cNvSpPr>
            <a:spLocks noGrp="1"/>
          </p:cNvSpPr>
          <p:nvPr>
            <p:ph idx="1"/>
          </p:nvPr>
        </p:nvSpPr>
        <p:spPr>
          <a:xfrm>
            <a:off x="731838" y="1381125"/>
            <a:ext cx="5220000" cy="4532313"/>
          </a:xfrm>
        </p:spPr>
        <p:txBody>
          <a:bodyPr numCol="1" spcCol="360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contenu 2">
            <a:extLst>
              <a:ext uri="{FF2B5EF4-FFF2-40B4-BE49-F238E27FC236}">
                <a16:creationId xmlns:a16="http://schemas.microsoft.com/office/drawing/2014/main" id="{E4B43398-30BC-703C-A14C-DC9A429930A3}"/>
              </a:ext>
            </a:extLst>
          </p:cNvPr>
          <p:cNvSpPr>
            <a:spLocks noGrp="1"/>
          </p:cNvSpPr>
          <p:nvPr>
            <p:ph idx="13"/>
          </p:nvPr>
        </p:nvSpPr>
        <p:spPr>
          <a:xfrm>
            <a:off x="6240163" y="1381125"/>
            <a:ext cx="5220000" cy="4532313"/>
          </a:xfrm>
        </p:spPr>
        <p:txBody>
          <a:bodyPr numCol="1" spcCol="360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44B12903-F071-BF45-FDEC-76B53C495452}"/>
              </a:ext>
            </a:extLst>
          </p:cNvPr>
          <p:cNvSpPr>
            <a:spLocks noGrp="1"/>
          </p:cNvSpPr>
          <p:nvPr>
            <p:ph type="title"/>
          </p:nvPr>
        </p:nvSpPr>
        <p:spPr>
          <a:xfrm>
            <a:off x="731838" y="314036"/>
            <a:ext cx="10728325" cy="871827"/>
          </a:xfrm>
        </p:spPr>
        <p:txBody>
          <a:bodyPr/>
          <a:lstStyle>
            <a:lvl1pPr>
              <a:defRPr>
                <a:solidFill>
                  <a:schemeClr val="bg1"/>
                </a:solidFill>
              </a:defRPr>
            </a:lvl1pPr>
          </a:lstStyle>
          <a:p>
            <a:r>
              <a:rPr lang="fr-FR"/>
              <a:t>Modifiez le style du titre</a:t>
            </a:r>
            <a:endParaRPr lang="fr-FR" dirty="0"/>
          </a:p>
        </p:txBody>
      </p:sp>
    </p:spTree>
    <p:extLst>
      <p:ext uri="{BB962C8B-B14F-4D97-AF65-F5344CB8AC3E}">
        <p14:creationId xmlns:p14="http://schemas.microsoft.com/office/powerpoint/2010/main" val="33367314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u + visuel">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E1C2B0A2-D20B-4AF8-11A0-04ADF7A00166}"/>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E674BCD5-99F2-142E-3FEE-1ACCB474B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209301D-2360-8D20-B992-EE6672D60716}"/>
              </a:ext>
            </a:extLst>
          </p:cNvPr>
          <p:cNvSpPr>
            <a:spLocks noGrp="1"/>
          </p:cNvSpPr>
          <p:nvPr>
            <p:ph type="sldNum" sz="quarter" idx="12"/>
          </p:nvPr>
        </p:nvSpPr>
        <p:spPr/>
        <p:txBody>
          <a:bodyPr/>
          <a:lstStyle/>
          <a:p>
            <a:fld id="{0CBC77A0-1F4E-42FF-9FFC-F45C3A64AF90}" type="slidenum">
              <a:rPr lang="fr-FR" smtClean="0"/>
              <a:t>‹N°›</a:t>
            </a:fld>
            <a:endParaRPr lang="fr-FR"/>
          </a:p>
        </p:txBody>
      </p:sp>
      <p:sp>
        <p:nvSpPr>
          <p:cNvPr id="7" name="ZoneTexte 6">
            <a:extLst>
              <a:ext uri="{FF2B5EF4-FFF2-40B4-BE49-F238E27FC236}">
                <a16:creationId xmlns:a16="http://schemas.microsoft.com/office/drawing/2014/main" id="{31680F71-13D8-7F13-2E1C-1B43E34B35C6}"/>
              </a:ext>
            </a:extLst>
          </p:cNvPr>
          <p:cNvSpPr txBox="1"/>
          <p:nvPr userDrawn="1"/>
        </p:nvSpPr>
        <p:spPr>
          <a:xfrm>
            <a:off x="-101600" y="-276999"/>
            <a:ext cx="12192000" cy="461665"/>
          </a:xfrm>
          <a:prstGeom prst="rect">
            <a:avLst/>
          </a:prstGeom>
          <a:noFill/>
        </p:spPr>
        <p:txBody>
          <a:bodyPr wrap="square" rtlCol="0">
            <a:spAutoFit/>
          </a:bodyPr>
          <a:lstStyle/>
          <a:p>
            <a:r>
              <a:rPr lang="fr-FR" sz="1200" dirty="0">
                <a:solidFill>
                  <a:schemeClr val="bg1">
                    <a:lumMod val="50000"/>
                  </a:schemeClr>
                </a:solidFill>
              </a:rPr>
              <a:t>Disposition : Contenu + visuel</a:t>
            </a:r>
          </a:p>
          <a:p>
            <a:endParaRPr lang="fr-FR" sz="1200" dirty="0">
              <a:solidFill>
                <a:schemeClr val="bg1">
                  <a:lumMod val="50000"/>
                </a:schemeClr>
              </a:solidFill>
            </a:endParaRPr>
          </a:p>
        </p:txBody>
      </p:sp>
      <p:sp>
        <p:nvSpPr>
          <p:cNvPr id="29" name="Espace réservé pour une image  28">
            <a:extLst>
              <a:ext uri="{FF2B5EF4-FFF2-40B4-BE49-F238E27FC236}">
                <a16:creationId xmlns:a16="http://schemas.microsoft.com/office/drawing/2014/main" id="{DCB96DEF-5249-666B-576F-70AC92D06638}"/>
              </a:ext>
            </a:extLst>
          </p:cNvPr>
          <p:cNvSpPr>
            <a:spLocks noGrp="1"/>
          </p:cNvSpPr>
          <p:nvPr>
            <p:ph type="pic" sz="quarter" idx="13" hasCustomPrompt="1"/>
          </p:nvPr>
        </p:nvSpPr>
        <p:spPr>
          <a:xfrm>
            <a:off x="7015483" y="0"/>
            <a:ext cx="5957423" cy="6858000"/>
          </a:xfrm>
          <a:custGeom>
            <a:avLst/>
            <a:gdLst>
              <a:gd name="connsiteX0" fmla="*/ 738225 w 5957423"/>
              <a:gd name="connsiteY0" fmla="*/ 6793932 h 6858000"/>
              <a:gd name="connsiteX1" fmla="*/ 814828 w 5957423"/>
              <a:gd name="connsiteY1" fmla="*/ 6852286 h 6858000"/>
              <a:gd name="connsiteX2" fmla="*/ 822329 w 5957423"/>
              <a:gd name="connsiteY2" fmla="*/ 6858000 h 6858000"/>
              <a:gd name="connsiteX3" fmla="*/ 655724 w 5957423"/>
              <a:gd name="connsiteY3" fmla="*/ 6858000 h 6858000"/>
              <a:gd name="connsiteX4" fmla="*/ 656989 w 5957423"/>
              <a:gd name="connsiteY4" fmla="*/ 6857017 h 6858000"/>
              <a:gd name="connsiteX5" fmla="*/ 738225 w 5957423"/>
              <a:gd name="connsiteY5" fmla="*/ 6793932 h 6858000"/>
              <a:gd name="connsiteX6" fmla="*/ 733493 w 5957423"/>
              <a:gd name="connsiteY6" fmla="*/ 6434348 h 6858000"/>
              <a:gd name="connsiteX7" fmla="*/ 733493 w 5957423"/>
              <a:gd name="connsiteY7" fmla="*/ 6780527 h 6858000"/>
              <a:gd name="connsiteX8" fmla="*/ 639637 w 5957423"/>
              <a:gd name="connsiteY8" fmla="*/ 6853075 h 6858000"/>
              <a:gd name="connsiteX9" fmla="*/ 656989 w 5957423"/>
              <a:gd name="connsiteY9" fmla="*/ 6857017 h 6858000"/>
              <a:gd name="connsiteX10" fmla="*/ 638848 w 5957423"/>
              <a:gd name="connsiteY10" fmla="*/ 6853863 h 6858000"/>
              <a:gd name="connsiteX11" fmla="*/ 633515 w 5957423"/>
              <a:gd name="connsiteY11" fmla="*/ 6858000 h 6858000"/>
              <a:gd name="connsiteX12" fmla="*/ 371479 w 5957423"/>
              <a:gd name="connsiteY12" fmla="*/ 6858000 h 6858000"/>
              <a:gd name="connsiteX13" fmla="*/ 371479 w 5957423"/>
              <a:gd name="connsiteY13" fmla="*/ 6799592 h 6858000"/>
              <a:gd name="connsiteX14" fmla="*/ 371479 w 5957423"/>
              <a:gd name="connsiteY14" fmla="*/ 6715076 h 6858000"/>
              <a:gd name="connsiteX15" fmla="*/ 733493 w 5957423"/>
              <a:gd name="connsiteY15" fmla="*/ 6434348 h 6858000"/>
              <a:gd name="connsiteX16" fmla="*/ 1106548 w 5957423"/>
              <a:gd name="connsiteY16" fmla="*/ 5786939 h 6858000"/>
              <a:gd name="connsiteX17" fmla="*/ 1106548 w 5957423"/>
              <a:gd name="connsiteY17" fmla="*/ 6133906 h 6858000"/>
              <a:gd name="connsiteX18" fmla="*/ 1012693 w 5957423"/>
              <a:gd name="connsiteY18" fmla="*/ 6206454 h 6858000"/>
              <a:gd name="connsiteX19" fmla="*/ 744534 w 5957423"/>
              <a:gd name="connsiteY19" fmla="*/ 6413845 h 6858000"/>
              <a:gd name="connsiteX20" fmla="*/ 744534 w 5957423"/>
              <a:gd name="connsiteY20" fmla="*/ 6067667 h 6858000"/>
              <a:gd name="connsiteX21" fmla="*/ 873093 w 5957423"/>
              <a:gd name="connsiteY21" fmla="*/ 5968308 h 6858000"/>
              <a:gd name="connsiteX22" fmla="*/ 1106548 w 5957423"/>
              <a:gd name="connsiteY22" fmla="*/ 5786939 h 6858000"/>
              <a:gd name="connsiteX23" fmla="*/ 1739875 w 5957423"/>
              <a:gd name="connsiteY23" fmla="*/ 5671020 h 6858000"/>
              <a:gd name="connsiteX24" fmla="*/ 1726467 w 5957423"/>
              <a:gd name="connsiteY24" fmla="*/ 5677328 h 6858000"/>
              <a:gd name="connsiteX25" fmla="*/ 1739875 w 5957423"/>
              <a:gd name="connsiteY25" fmla="*/ 5671020 h 6858000"/>
              <a:gd name="connsiteX26" fmla="*/ 1488280 w 5957423"/>
              <a:gd name="connsiteY26" fmla="*/ 5495959 h 6858000"/>
              <a:gd name="connsiteX27" fmla="*/ 1726467 w 5957423"/>
              <a:gd name="connsiteY27" fmla="*/ 5677328 h 6858000"/>
              <a:gd name="connsiteX28" fmla="*/ 1853448 w 5957423"/>
              <a:gd name="connsiteY28" fmla="*/ 5773533 h 6858000"/>
              <a:gd name="connsiteX29" fmla="*/ 1489068 w 5957423"/>
              <a:gd name="connsiteY29" fmla="*/ 6056627 h 6858000"/>
              <a:gd name="connsiteX30" fmla="*/ 1123900 w 5957423"/>
              <a:gd name="connsiteY30" fmla="*/ 5779053 h 6858000"/>
              <a:gd name="connsiteX31" fmla="*/ 1488280 w 5957423"/>
              <a:gd name="connsiteY31" fmla="*/ 5495959 h 6858000"/>
              <a:gd name="connsiteX32" fmla="*/ 359648 w 5957423"/>
              <a:gd name="connsiteY32" fmla="*/ 4847761 h 6858000"/>
              <a:gd name="connsiteX33" fmla="*/ 724817 w 5957423"/>
              <a:gd name="connsiteY33" fmla="*/ 5125335 h 6858000"/>
              <a:gd name="connsiteX34" fmla="*/ 487418 w 5957423"/>
              <a:gd name="connsiteY34" fmla="*/ 5309070 h 6858000"/>
              <a:gd name="connsiteX35" fmla="*/ 493727 w 5957423"/>
              <a:gd name="connsiteY35" fmla="*/ 5320110 h 6858000"/>
              <a:gd name="connsiteX36" fmla="*/ 733493 w 5957423"/>
              <a:gd name="connsiteY36" fmla="*/ 5134798 h 6858000"/>
              <a:gd name="connsiteX37" fmla="*/ 733493 w 5957423"/>
              <a:gd name="connsiteY37" fmla="*/ 5480976 h 6858000"/>
              <a:gd name="connsiteX38" fmla="*/ 633328 w 5957423"/>
              <a:gd name="connsiteY38" fmla="*/ 5558256 h 6858000"/>
              <a:gd name="connsiteX39" fmla="*/ 641215 w 5957423"/>
              <a:gd name="connsiteY39" fmla="*/ 5570873 h 6858000"/>
              <a:gd name="connsiteX40" fmla="*/ 737436 w 5957423"/>
              <a:gd name="connsiteY40" fmla="*/ 5495959 h 6858000"/>
              <a:gd name="connsiteX41" fmla="*/ 1102605 w 5957423"/>
              <a:gd name="connsiteY41" fmla="*/ 5773533 h 6858000"/>
              <a:gd name="connsiteX42" fmla="*/ 866783 w 5957423"/>
              <a:gd name="connsiteY42" fmla="*/ 5956479 h 6858000"/>
              <a:gd name="connsiteX43" fmla="*/ 873093 w 5957423"/>
              <a:gd name="connsiteY43" fmla="*/ 5968308 h 6858000"/>
              <a:gd name="connsiteX44" fmla="*/ 865994 w 5957423"/>
              <a:gd name="connsiteY44" fmla="*/ 5957268 h 6858000"/>
              <a:gd name="connsiteX45" fmla="*/ 738225 w 5957423"/>
              <a:gd name="connsiteY45" fmla="*/ 6056627 h 6858000"/>
              <a:gd name="connsiteX46" fmla="*/ 373056 w 5957423"/>
              <a:gd name="connsiteY46" fmla="*/ 5779053 h 6858000"/>
              <a:gd name="connsiteX47" fmla="*/ 640426 w 5957423"/>
              <a:gd name="connsiteY47" fmla="*/ 5571661 h 6858000"/>
              <a:gd name="connsiteX48" fmla="*/ 633328 w 5957423"/>
              <a:gd name="connsiteY48" fmla="*/ 5559044 h 6858000"/>
              <a:gd name="connsiteX49" fmla="*/ 371479 w 5957423"/>
              <a:gd name="connsiteY49" fmla="*/ 5761705 h 6858000"/>
              <a:gd name="connsiteX50" fmla="*/ 371479 w 5957423"/>
              <a:gd name="connsiteY50" fmla="*/ 5415526 h 6858000"/>
              <a:gd name="connsiteX51" fmla="*/ 493727 w 5957423"/>
              <a:gd name="connsiteY51" fmla="*/ 5320898 h 6858000"/>
              <a:gd name="connsiteX52" fmla="*/ 486629 w 5957423"/>
              <a:gd name="connsiteY52" fmla="*/ 5309070 h 6858000"/>
              <a:gd name="connsiteX53" fmla="*/ 365169 w 5957423"/>
              <a:gd name="connsiteY53" fmla="*/ 5403697 h 6858000"/>
              <a:gd name="connsiteX54" fmla="*/ 0 w 5957423"/>
              <a:gd name="connsiteY54" fmla="*/ 5126124 h 6858000"/>
              <a:gd name="connsiteX55" fmla="*/ 359648 w 5957423"/>
              <a:gd name="connsiteY55" fmla="*/ 4847761 h 6858000"/>
              <a:gd name="connsiteX56" fmla="*/ 1106548 w 5957423"/>
              <a:gd name="connsiteY56" fmla="*/ 4487388 h 6858000"/>
              <a:gd name="connsiteX57" fmla="*/ 1106548 w 5957423"/>
              <a:gd name="connsiteY57" fmla="*/ 4833567 h 6858000"/>
              <a:gd name="connsiteX58" fmla="*/ 1018214 w 5957423"/>
              <a:gd name="connsiteY58" fmla="*/ 4902172 h 6858000"/>
              <a:gd name="connsiteX59" fmla="*/ 1025312 w 5957423"/>
              <a:gd name="connsiteY59" fmla="*/ 4913212 h 6858000"/>
              <a:gd name="connsiteX60" fmla="*/ 1017425 w 5957423"/>
              <a:gd name="connsiteY60" fmla="*/ 4902960 h 6858000"/>
              <a:gd name="connsiteX61" fmla="*/ 744534 w 5957423"/>
              <a:gd name="connsiteY61" fmla="*/ 5114295 h 6858000"/>
              <a:gd name="connsiteX62" fmla="*/ 744534 w 5957423"/>
              <a:gd name="connsiteY62" fmla="*/ 4768116 h 6858000"/>
              <a:gd name="connsiteX63" fmla="*/ 856530 w 5957423"/>
              <a:gd name="connsiteY63" fmla="*/ 4680586 h 6858000"/>
              <a:gd name="connsiteX64" fmla="*/ 849432 w 5957423"/>
              <a:gd name="connsiteY64" fmla="*/ 4670335 h 6858000"/>
              <a:gd name="connsiteX65" fmla="*/ 857319 w 5957423"/>
              <a:gd name="connsiteY65" fmla="*/ 4680586 h 6858000"/>
              <a:gd name="connsiteX66" fmla="*/ 1106548 w 5957423"/>
              <a:gd name="connsiteY66" fmla="*/ 4487388 h 6858000"/>
              <a:gd name="connsiteX67" fmla="*/ 737436 w 5957423"/>
              <a:gd name="connsiteY67" fmla="*/ 4196409 h 6858000"/>
              <a:gd name="connsiteX68" fmla="*/ 1102605 w 5957423"/>
              <a:gd name="connsiteY68" fmla="*/ 4473983 h 6858000"/>
              <a:gd name="connsiteX69" fmla="*/ 849432 w 5957423"/>
              <a:gd name="connsiteY69" fmla="*/ 4670335 h 6858000"/>
              <a:gd name="connsiteX70" fmla="*/ 738225 w 5957423"/>
              <a:gd name="connsiteY70" fmla="*/ 4756288 h 6858000"/>
              <a:gd name="connsiteX71" fmla="*/ 373056 w 5957423"/>
              <a:gd name="connsiteY71" fmla="*/ 4478714 h 6858000"/>
              <a:gd name="connsiteX72" fmla="*/ 737436 w 5957423"/>
              <a:gd name="connsiteY72" fmla="*/ 4196409 h 6858000"/>
              <a:gd name="connsiteX73" fmla="*/ 1115224 w 5957423"/>
              <a:gd name="connsiteY73" fmla="*/ 3544268 h 6858000"/>
              <a:gd name="connsiteX74" fmla="*/ 1125477 w 5957423"/>
              <a:gd name="connsiteY74" fmla="*/ 3552154 h 6858000"/>
              <a:gd name="connsiteX75" fmla="*/ 1480393 w 5957423"/>
              <a:gd name="connsiteY75" fmla="*/ 3821842 h 6858000"/>
              <a:gd name="connsiteX76" fmla="*/ 1116013 w 5957423"/>
              <a:gd name="connsiteY76" fmla="*/ 4104935 h 6858000"/>
              <a:gd name="connsiteX77" fmla="*/ 750844 w 5957423"/>
              <a:gd name="connsiteY77" fmla="*/ 3826573 h 6858000"/>
              <a:gd name="connsiteX78" fmla="*/ 1115224 w 5957423"/>
              <a:gd name="connsiteY78" fmla="*/ 3544268 h 6858000"/>
              <a:gd name="connsiteX79" fmla="*/ 1480393 w 5957423"/>
              <a:gd name="connsiteY79" fmla="*/ 2538851 h 6858000"/>
              <a:gd name="connsiteX80" fmla="*/ 1480393 w 5957423"/>
              <a:gd name="connsiteY80" fmla="*/ 2885030 h 6858000"/>
              <a:gd name="connsiteX81" fmla="*/ 1386537 w 5957423"/>
              <a:gd name="connsiteY81" fmla="*/ 2957578 h 6858000"/>
              <a:gd name="connsiteX82" fmla="*/ 1392847 w 5957423"/>
              <a:gd name="connsiteY82" fmla="*/ 2969406 h 6858000"/>
              <a:gd name="connsiteX83" fmla="*/ 1385748 w 5957423"/>
              <a:gd name="connsiteY83" fmla="*/ 2958366 h 6858000"/>
              <a:gd name="connsiteX84" fmla="*/ 1118379 w 5957423"/>
              <a:gd name="connsiteY84" fmla="*/ 3165758 h 6858000"/>
              <a:gd name="connsiteX85" fmla="*/ 1118379 w 5957423"/>
              <a:gd name="connsiteY85" fmla="*/ 2819579 h 6858000"/>
              <a:gd name="connsiteX86" fmla="*/ 1246148 w 5957423"/>
              <a:gd name="connsiteY86" fmla="*/ 2720221 h 6858000"/>
              <a:gd name="connsiteX87" fmla="*/ 1239839 w 5957423"/>
              <a:gd name="connsiteY87" fmla="*/ 2708392 h 6858000"/>
              <a:gd name="connsiteX88" fmla="*/ 1246937 w 5957423"/>
              <a:gd name="connsiteY88" fmla="*/ 2719432 h 6858000"/>
              <a:gd name="connsiteX89" fmla="*/ 1480393 w 5957423"/>
              <a:gd name="connsiteY89" fmla="*/ 2538851 h 6858000"/>
              <a:gd name="connsiteX90" fmla="*/ 732704 w 5957423"/>
              <a:gd name="connsiteY90" fmla="*/ 1598885 h 6858000"/>
              <a:gd name="connsiteX91" fmla="*/ 1097873 w 5957423"/>
              <a:gd name="connsiteY91" fmla="*/ 1876459 h 6858000"/>
              <a:gd name="connsiteX92" fmla="*/ 860473 w 5957423"/>
              <a:gd name="connsiteY92" fmla="*/ 2060194 h 6858000"/>
              <a:gd name="connsiteX93" fmla="*/ 867572 w 5957423"/>
              <a:gd name="connsiteY93" fmla="*/ 2072022 h 6858000"/>
              <a:gd name="connsiteX94" fmla="*/ 1106548 w 5957423"/>
              <a:gd name="connsiteY94" fmla="*/ 1885922 h 6858000"/>
              <a:gd name="connsiteX95" fmla="*/ 1106548 w 5957423"/>
              <a:gd name="connsiteY95" fmla="*/ 2232889 h 6858000"/>
              <a:gd name="connsiteX96" fmla="*/ 1007172 w 5957423"/>
              <a:gd name="connsiteY96" fmla="*/ 2310168 h 6858000"/>
              <a:gd name="connsiteX97" fmla="*/ 1014270 w 5957423"/>
              <a:gd name="connsiteY97" fmla="*/ 2322785 h 6858000"/>
              <a:gd name="connsiteX98" fmla="*/ 1110492 w 5957423"/>
              <a:gd name="connsiteY98" fmla="*/ 2247872 h 6858000"/>
              <a:gd name="connsiteX99" fmla="*/ 1475660 w 5957423"/>
              <a:gd name="connsiteY99" fmla="*/ 2525446 h 6858000"/>
              <a:gd name="connsiteX100" fmla="*/ 1239839 w 5957423"/>
              <a:gd name="connsiteY100" fmla="*/ 2708392 h 6858000"/>
              <a:gd name="connsiteX101" fmla="*/ 1112069 w 5957423"/>
              <a:gd name="connsiteY101" fmla="*/ 2807751 h 6858000"/>
              <a:gd name="connsiteX102" fmla="*/ 746900 w 5957423"/>
              <a:gd name="connsiteY102" fmla="*/ 2530177 h 6858000"/>
              <a:gd name="connsiteX103" fmla="*/ 1013481 w 5957423"/>
              <a:gd name="connsiteY103" fmla="*/ 2322785 h 6858000"/>
              <a:gd name="connsiteX104" fmla="*/ 1006383 w 5957423"/>
              <a:gd name="connsiteY104" fmla="*/ 2310168 h 6858000"/>
              <a:gd name="connsiteX105" fmla="*/ 744534 w 5957423"/>
              <a:gd name="connsiteY105" fmla="*/ 2513617 h 6858000"/>
              <a:gd name="connsiteX106" fmla="*/ 744534 w 5957423"/>
              <a:gd name="connsiteY106" fmla="*/ 2166650 h 6858000"/>
              <a:gd name="connsiteX107" fmla="*/ 866783 w 5957423"/>
              <a:gd name="connsiteY107" fmla="*/ 2072022 h 6858000"/>
              <a:gd name="connsiteX108" fmla="*/ 860473 w 5957423"/>
              <a:gd name="connsiteY108" fmla="*/ 2060983 h 6858000"/>
              <a:gd name="connsiteX109" fmla="*/ 738225 w 5957423"/>
              <a:gd name="connsiteY109" fmla="*/ 2155610 h 6858000"/>
              <a:gd name="connsiteX110" fmla="*/ 373056 w 5957423"/>
              <a:gd name="connsiteY110" fmla="*/ 1878036 h 6858000"/>
              <a:gd name="connsiteX111" fmla="*/ 732704 w 5957423"/>
              <a:gd name="connsiteY111" fmla="*/ 1598885 h 6858000"/>
              <a:gd name="connsiteX112" fmla="*/ 1480393 w 5957423"/>
              <a:gd name="connsiteY112" fmla="*/ 1238512 h 6858000"/>
              <a:gd name="connsiteX113" fmla="*/ 1480393 w 5957423"/>
              <a:gd name="connsiteY113" fmla="*/ 1585480 h 6858000"/>
              <a:gd name="connsiteX114" fmla="*/ 1391269 w 5957423"/>
              <a:gd name="connsiteY114" fmla="*/ 1654085 h 6858000"/>
              <a:gd name="connsiteX115" fmla="*/ 1399156 w 5957423"/>
              <a:gd name="connsiteY115" fmla="*/ 1664336 h 6858000"/>
              <a:gd name="connsiteX116" fmla="*/ 1483547 w 5957423"/>
              <a:gd name="connsiteY116" fmla="*/ 1598885 h 6858000"/>
              <a:gd name="connsiteX117" fmla="*/ 1848716 w 5957423"/>
              <a:gd name="connsiteY117" fmla="*/ 1876459 h 6858000"/>
              <a:gd name="connsiteX118" fmla="*/ 1658639 w 5957423"/>
              <a:gd name="connsiteY118" fmla="*/ 2023920 h 6858000"/>
              <a:gd name="connsiteX119" fmla="*/ 1489068 w 5957423"/>
              <a:gd name="connsiteY119" fmla="*/ 2155610 h 6858000"/>
              <a:gd name="connsiteX120" fmla="*/ 1123900 w 5957423"/>
              <a:gd name="connsiteY120" fmla="*/ 1878036 h 6858000"/>
              <a:gd name="connsiteX121" fmla="*/ 1398368 w 5957423"/>
              <a:gd name="connsiteY121" fmla="*/ 1665124 h 6858000"/>
              <a:gd name="connsiteX122" fmla="*/ 1390481 w 5957423"/>
              <a:gd name="connsiteY122" fmla="*/ 1654085 h 6858000"/>
              <a:gd name="connsiteX123" fmla="*/ 1118379 w 5957423"/>
              <a:gd name="connsiteY123" fmla="*/ 1865419 h 6858000"/>
              <a:gd name="connsiteX124" fmla="*/ 1118379 w 5957423"/>
              <a:gd name="connsiteY124" fmla="*/ 1519240 h 6858000"/>
              <a:gd name="connsiteX125" fmla="*/ 1230374 w 5957423"/>
              <a:gd name="connsiteY125" fmla="*/ 1432499 h 6858000"/>
              <a:gd name="connsiteX126" fmla="*/ 1480393 w 5957423"/>
              <a:gd name="connsiteY126" fmla="*/ 1238512 h 6858000"/>
              <a:gd name="connsiteX127" fmla="*/ 1110492 w 5957423"/>
              <a:gd name="connsiteY127" fmla="*/ 947533 h 6858000"/>
              <a:gd name="connsiteX128" fmla="*/ 1475660 w 5957423"/>
              <a:gd name="connsiteY128" fmla="*/ 1225107 h 6858000"/>
              <a:gd name="connsiteX129" fmla="*/ 1223276 w 5957423"/>
              <a:gd name="connsiteY129" fmla="*/ 1421459 h 6858000"/>
              <a:gd name="connsiteX130" fmla="*/ 1230374 w 5957423"/>
              <a:gd name="connsiteY130" fmla="*/ 1432499 h 6858000"/>
              <a:gd name="connsiteX131" fmla="*/ 1222487 w 5957423"/>
              <a:gd name="connsiteY131" fmla="*/ 1422247 h 6858000"/>
              <a:gd name="connsiteX132" fmla="*/ 1112069 w 5957423"/>
              <a:gd name="connsiteY132" fmla="*/ 1508201 h 6858000"/>
              <a:gd name="connsiteX133" fmla="*/ 746900 w 5957423"/>
              <a:gd name="connsiteY133" fmla="*/ 1230627 h 6858000"/>
              <a:gd name="connsiteX134" fmla="*/ 1110492 w 5957423"/>
              <a:gd name="connsiteY134" fmla="*/ 947533 h 6858000"/>
              <a:gd name="connsiteX135" fmla="*/ 1488280 w 5957423"/>
              <a:gd name="connsiteY135" fmla="*/ 296181 h 6858000"/>
              <a:gd name="connsiteX136" fmla="*/ 1498533 w 5957423"/>
              <a:gd name="connsiteY136" fmla="*/ 304066 h 6858000"/>
              <a:gd name="connsiteX137" fmla="*/ 1853448 w 5957423"/>
              <a:gd name="connsiteY137" fmla="*/ 573754 h 6858000"/>
              <a:gd name="connsiteX138" fmla="*/ 1489068 w 5957423"/>
              <a:gd name="connsiteY138" fmla="*/ 856060 h 6858000"/>
              <a:gd name="connsiteX139" fmla="*/ 1123900 w 5957423"/>
              <a:gd name="connsiteY139" fmla="*/ 578486 h 6858000"/>
              <a:gd name="connsiteX140" fmla="*/ 1488280 w 5957423"/>
              <a:gd name="connsiteY140" fmla="*/ 296181 h 6858000"/>
              <a:gd name="connsiteX141" fmla="*/ 1493012 w 5957423"/>
              <a:gd name="connsiteY141" fmla="*/ 0 h 6858000"/>
              <a:gd name="connsiteX142" fmla="*/ 5957423 w 5957423"/>
              <a:gd name="connsiteY142" fmla="*/ 0 h 6858000"/>
              <a:gd name="connsiteX143" fmla="*/ 5957423 w 5957423"/>
              <a:gd name="connsiteY143" fmla="*/ 6858000 h 6858000"/>
              <a:gd name="connsiteX144" fmla="*/ 843615 w 5957423"/>
              <a:gd name="connsiteY144" fmla="*/ 6858000 h 6858000"/>
              <a:gd name="connsiteX145" fmla="*/ 810785 w 5957423"/>
              <a:gd name="connsiteY145" fmla="*/ 6833040 h 6858000"/>
              <a:gd name="connsiteX146" fmla="*/ 746900 w 5957423"/>
              <a:gd name="connsiteY146" fmla="*/ 6784470 h 6858000"/>
              <a:gd name="connsiteX147" fmla="*/ 746900 w 5957423"/>
              <a:gd name="connsiteY147" fmla="*/ 6429617 h 6858000"/>
              <a:gd name="connsiteX148" fmla="*/ 1019002 w 5957423"/>
              <a:gd name="connsiteY148" fmla="*/ 6218282 h 6858000"/>
              <a:gd name="connsiteX149" fmla="*/ 1012693 w 5957423"/>
              <a:gd name="connsiteY149" fmla="*/ 6206454 h 6858000"/>
              <a:gd name="connsiteX150" fmla="*/ 1019791 w 5957423"/>
              <a:gd name="connsiteY150" fmla="*/ 6217493 h 6858000"/>
              <a:gd name="connsiteX151" fmla="*/ 1110492 w 5957423"/>
              <a:gd name="connsiteY151" fmla="*/ 6147311 h 6858000"/>
              <a:gd name="connsiteX152" fmla="*/ 1489068 w 5957423"/>
              <a:gd name="connsiteY152" fmla="*/ 6435925 h 6858000"/>
              <a:gd name="connsiteX153" fmla="*/ 1870800 w 5957423"/>
              <a:gd name="connsiteY153" fmla="*/ 6140214 h 6858000"/>
              <a:gd name="connsiteX154" fmla="*/ 1870800 w 5957423"/>
              <a:gd name="connsiteY154" fmla="*/ 6021930 h 6858000"/>
              <a:gd name="connsiteX155" fmla="*/ 1857392 w 5957423"/>
              <a:gd name="connsiteY155" fmla="*/ 6027450 h 6858000"/>
              <a:gd name="connsiteX156" fmla="*/ 1857392 w 5957423"/>
              <a:gd name="connsiteY156" fmla="*/ 6133906 h 6858000"/>
              <a:gd name="connsiteX157" fmla="*/ 1495378 w 5957423"/>
              <a:gd name="connsiteY157" fmla="*/ 6413845 h 6858000"/>
              <a:gd name="connsiteX158" fmla="*/ 1495378 w 5957423"/>
              <a:gd name="connsiteY158" fmla="*/ 6067667 h 6858000"/>
              <a:gd name="connsiteX159" fmla="*/ 1857392 w 5957423"/>
              <a:gd name="connsiteY159" fmla="*/ 5786939 h 6858000"/>
              <a:gd name="connsiteX160" fmla="*/ 1857392 w 5957423"/>
              <a:gd name="connsiteY160" fmla="*/ 6026661 h 6858000"/>
              <a:gd name="connsiteX161" fmla="*/ 1870800 w 5957423"/>
              <a:gd name="connsiteY161" fmla="*/ 6021141 h 6858000"/>
              <a:gd name="connsiteX162" fmla="*/ 1870800 w 5957423"/>
              <a:gd name="connsiteY162" fmla="*/ 5770379 h 6858000"/>
              <a:gd name="connsiteX163" fmla="*/ 1739875 w 5957423"/>
              <a:gd name="connsiteY163" fmla="*/ 5671020 h 6858000"/>
              <a:gd name="connsiteX164" fmla="*/ 1497744 w 5957423"/>
              <a:gd name="connsiteY164" fmla="*/ 5487285 h 6858000"/>
              <a:gd name="connsiteX165" fmla="*/ 1497744 w 5957423"/>
              <a:gd name="connsiteY165" fmla="*/ 5307493 h 6858000"/>
              <a:gd name="connsiteX166" fmla="*/ 1484336 w 5957423"/>
              <a:gd name="connsiteY166" fmla="*/ 5309858 h 6858000"/>
              <a:gd name="connsiteX167" fmla="*/ 1484336 w 5957423"/>
              <a:gd name="connsiteY167" fmla="*/ 5480976 h 6858000"/>
              <a:gd name="connsiteX168" fmla="*/ 1122322 w 5957423"/>
              <a:gd name="connsiteY168" fmla="*/ 5761705 h 6858000"/>
              <a:gd name="connsiteX169" fmla="*/ 1122322 w 5957423"/>
              <a:gd name="connsiteY169" fmla="*/ 5415526 h 6858000"/>
              <a:gd name="connsiteX170" fmla="*/ 1292682 w 5957423"/>
              <a:gd name="connsiteY170" fmla="*/ 5283047 h 6858000"/>
              <a:gd name="connsiteX171" fmla="*/ 1285583 w 5957423"/>
              <a:gd name="connsiteY171" fmla="*/ 5272796 h 6858000"/>
              <a:gd name="connsiteX172" fmla="*/ 1116013 w 5957423"/>
              <a:gd name="connsiteY172" fmla="*/ 5403697 h 6858000"/>
              <a:gd name="connsiteX173" fmla="*/ 750844 w 5957423"/>
              <a:gd name="connsiteY173" fmla="*/ 5126124 h 6858000"/>
              <a:gd name="connsiteX174" fmla="*/ 1025312 w 5957423"/>
              <a:gd name="connsiteY174" fmla="*/ 4913212 h 6858000"/>
              <a:gd name="connsiteX175" fmla="*/ 1110492 w 5957423"/>
              <a:gd name="connsiteY175" fmla="*/ 4847761 h 6858000"/>
              <a:gd name="connsiteX176" fmla="*/ 1475660 w 5957423"/>
              <a:gd name="connsiteY176" fmla="*/ 5125335 h 6858000"/>
              <a:gd name="connsiteX177" fmla="*/ 1285583 w 5957423"/>
              <a:gd name="connsiteY177" fmla="*/ 5272008 h 6858000"/>
              <a:gd name="connsiteX178" fmla="*/ 1293470 w 5957423"/>
              <a:gd name="connsiteY178" fmla="*/ 5283047 h 6858000"/>
              <a:gd name="connsiteX179" fmla="*/ 1484336 w 5957423"/>
              <a:gd name="connsiteY179" fmla="*/ 5134798 h 6858000"/>
              <a:gd name="connsiteX180" fmla="*/ 1484336 w 5957423"/>
              <a:gd name="connsiteY180" fmla="*/ 5309070 h 6858000"/>
              <a:gd name="connsiteX181" fmla="*/ 1497744 w 5957423"/>
              <a:gd name="connsiteY181" fmla="*/ 5306704 h 6858000"/>
              <a:gd name="connsiteX182" fmla="*/ 1497744 w 5957423"/>
              <a:gd name="connsiteY182" fmla="*/ 5129278 h 6858000"/>
              <a:gd name="connsiteX183" fmla="*/ 1513518 w 5957423"/>
              <a:gd name="connsiteY183" fmla="*/ 5116661 h 6858000"/>
              <a:gd name="connsiteX184" fmla="*/ 1513518 w 5957423"/>
              <a:gd name="connsiteY184" fmla="*/ 5100101 h 6858000"/>
              <a:gd name="connsiteX185" fmla="*/ 1495378 w 5957423"/>
              <a:gd name="connsiteY185" fmla="*/ 5114295 h 6858000"/>
              <a:gd name="connsiteX186" fmla="*/ 1495378 w 5957423"/>
              <a:gd name="connsiteY186" fmla="*/ 4768116 h 6858000"/>
              <a:gd name="connsiteX187" fmla="*/ 1513518 w 5957423"/>
              <a:gd name="connsiteY187" fmla="*/ 4753922 h 6858000"/>
              <a:gd name="connsiteX188" fmla="*/ 1513518 w 5957423"/>
              <a:gd name="connsiteY188" fmla="*/ 4737362 h 6858000"/>
              <a:gd name="connsiteX189" fmla="*/ 1489068 w 5957423"/>
              <a:gd name="connsiteY189" fmla="*/ 4756288 h 6858000"/>
              <a:gd name="connsiteX190" fmla="*/ 1123900 w 5957423"/>
              <a:gd name="connsiteY190" fmla="*/ 4478714 h 6858000"/>
              <a:gd name="connsiteX191" fmla="*/ 1488280 w 5957423"/>
              <a:gd name="connsiteY191" fmla="*/ 4196409 h 6858000"/>
              <a:gd name="connsiteX192" fmla="*/ 1853448 w 5957423"/>
              <a:gd name="connsiteY192" fmla="*/ 4473983 h 6858000"/>
              <a:gd name="connsiteX193" fmla="*/ 1514307 w 5957423"/>
              <a:gd name="connsiteY193" fmla="*/ 4737362 h 6858000"/>
              <a:gd name="connsiteX194" fmla="*/ 1514307 w 5957423"/>
              <a:gd name="connsiteY194" fmla="*/ 4753134 h 6858000"/>
              <a:gd name="connsiteX195" fmla="*/ 1857392 w 5957423"/>
              <a:gd name="connsiteY195" fmla="*/ 4487388 h 6858000"/>
              <a:gd name="connsiteX196" fmla="*/ 1857392 w 5957423"/>
              <a:gd name="connsiteY196" fmla="*/ 4833567 h 6858000"/>
              <a:gd name="connsiteX197" fmla="*/ 1514307 w 5957423"/>
              <a:gd name="connsiteY197" fmla="*/ 5100101 h 6858000"/>
              <a:gd name="connsiteX198" fmla="*/ 1514307 w 5957423"/>
              <a:gd name="connsiteY198" fmla="*/ 5116661 h 6858000"/>
              <a:gd name="connsiteX199" fmla="*/ 1870800 w 5957423"/>
              <a:gd name="connsiteY199" fmla="*/ 4839875 h 6858000"/>
              <a:gd name="connsiteX200" fmla="*/ 1870800 w 5957423"/>
              <a:gd name="connsiteY200" fmla="*/ 4470828 h 6858000"/>
              <a:gd name="connsiteX201" fmla="*/ 1497744 w 5957423"/>
              <a:gd name="connsiteY201" fmla="*/ 4186946 h 6858000"/>
              <a:gd name="connsiteX202" fmla="*/ 1497744 w 5957423"/>
              <a:gd name="connsiteY202" fmla="*/ 3839190 h 6858000"/>
              <a:gd name="connsiteX203" fmla="*/ 1484336 w 5957423"/>
              <a:gd name="connsiteY203" fmla="*/ 3849441 h 6858000"/>
              <a:gd name="connsiteX204" fmla="*/ 1484336 w 5957423"/>
              <a:gd name="connsiteY204" fmla="*/ 4182215 h 6858000"/>
              <a:gd name="connsiteX205" fmla="*/ 1122322 w 5957423"/>
              <a:gd name="connsiteY205" fmla="*/ 4462154 h 6858000"/>
              <a:gd name="connsiteX206" fmla="*/ 1122322 w 5957423"/>
              <a:gd name="connsiteY206" fmla="*/ 4115975 h 6858000"/>
              <a:gd name="connsiteX207" fmla="*/ 1484336 w 5957423"/>
              <a:gd name="connsiteY207" fmla="*/ 3835248 h 6858000"/>
              <a:gd name="connsiteX208" fmla="*/ 1484336 w 5957423"/>
              <a:gd name="connsiteY208" fmla="*/ 3848653 h 6858000"/>
              <a:gd name="connsiteX209" fmla="*/ 1497744 w 5957423"/>
              <a:gd name="connsiteY209" fmla="*/ 3838402 h 6858000"/>
              <a:gd name="connsiteX210" fmla="*/ 1497744 w 5957423"/>
              <a:gd name="connsiteY210" fmla="*/ 3818688 h 6858000"/>
              <a:gd name="connsiteX211" fmla="*/ 1136519 w 5957423"/>
              <a:gd name="connsiteY211" fmla="*/ 3544268 h 6858000"/>
              <a:gd name="connsiteX212" fmla="*/ 1125477 w 5957423"/>
              <a:gd name="connsiteY212" fmla="*/ 3552154 h 6858000"/>
              <a:gd name="connsiteX213" fmla="*/ 1135730 w 5957423"/>
              <a:gd name="connsiteY213" fmla="*/ 3543479 h 6858000"/>
              <a:gd name="connsiteX214" fmla="*/ 1119956 w 5957423"/>
              <a:gd name="connsiteY214" fmla="*/ 3531651 h 6858000"/>
              <a:gd name="connsiteX215" fmla="*/ 1119956 w 5957423"/>
              <a:gd name="connsiteY215" fmla="*/ 3519822 h 6858000"/>
              <a:gd name="connsiteX216" fmla="*/ 1106548 w 5957423"/>
              <a:gd name="connsiteY216" fmla="*/ 3519822 h 6858000"/>
              <a:gd name="connsiteX217" fmla="*/ 1106548 w 5957423"/>
              <a:gd name="connsiteY217" fmla="*/ 3532439 h 6858000"/>
              <a:gd name="connsiteX218" fmla="*/ 744534 w 5957423"/>
              <a:gd name="connsiteY218" fmla="*/ 3812379 h 6858000"/>
              <a:gd name="connsiteX219" fmla="*/ 744534 w 5957423"/>
              <a:gd name="connsiteY219" fmla="*/ 3495377 h 6858000"/>
              <a:gd name="connsiteX220" fmla="*/ 744534 w 5957423"/>
              <a:gd name="connsiteY220" fmla="*/ 3466989 h 6858000"/>
              <a:gd name="connsiteX221" fmla="*/ 1106548 w 5957423"/>
              <a:gd name="connsiteY221" fmla="*/ 3186261 h 6858000"/>
              <a:gd name="connsiteX222" fmla="*/ 1106548 w 5957423"/>
              <a:gd name="connsiteY222" fmla="*/ 3500109 h 6858000"/>
              <a:gd name="connsiteX223" fmla="*/ 1106548 w 5957423"/>
              <a:gd name="connsiteY223" fmla="*/ 3519034 h 6858000"/>
              <a:gd name="connsiteX224" fmla="*/ 1119956 w 5957423"/>
              <a:gd name="connsiteY224" fmla="*/ 3519034 h 6858000"/>
              <a:gd name="connsiteX225" fmla="*/ 1119956 w 5957423"/>
              <a:gd name="connsiteY225" fmla="*/ 3180741 h 6858000"/>
              <a:gd name="connsiteX226" fmla="*/ 1392847 w 5957423"/>
              <a:gd name="connsiteY226" fmla="*/ 2969406 h 6858000"/>
              <a:gd name="connsiteX227" fmla="*/ 1483547 w 5957423"/>
              <a:gd name="connsiteY227" fmla="*/ 2899224 h 6858000"/>
              <a:gd name="connsiteX228" fmla="*/ 1862913 w 5957423"/>
              <a:gd name="connsiteY228" fmla="*/ 3187049 h 6858000"/>
              <a:gd name="connsiteX229" fmla="*/ 2243855 w 5957423"/>
              <a:gd name="connsiteY229" fmla="*/ 2891339 h 6858000"/>
              <a:gd name="connsiteX230" fmla="*/ 2243855 w 5957423"/>
              <a:gd name="connsiteY230" fmla="*/ 2773843 h 6858000"/>
              <a:gd name="connsiteX231" fmla="*/ 2231236 w 5957423"/>
              <a:gd name="connsiteY231" fmla="*/ 2779363 h 6858000"/>
              <a:gd name="connsiteX232" fmla="*/ 2231236 w 5957423"/>
              <a:gd name="connsiteY232" fmla="*/ 2885030 h 6858000"/>
              <a:gd name="connsiteX233" fmla="*/ 1869222 w 5957423"/>
              <a:gd name="connsiteY233" fmla="*/ 3165758 h 6858000"/>
              <a:gd name="connsiteX234" fmla="*/ 1869222 w 5957423"/>
              <a:gd name="connsiteY234" fmla="*/ 2819579 h 6858000"/>
              <a:gd name="connsiteX235" fmla="*/ 2231236 w 5957423"/>
              <a:gd name="connsiteY235" fmla="*/ 2538851 h 6858000"/>
              <a:gd name="connsiteX236" fmla="*/ 2231236 w 5957423"/>
              <a:gd name="connsiteY236" fmla="*/ 2778574 h 6858000"/>
              <a:gd name="connsiteX237" fmla="*/ 2243855 w 5957423"/>
              <a:gd name="connsiteY237" fmla="*/ 2773054 h 6858000"/>
              <a:gd name="connsiteX238" fmla="*/ 2243855 w 5957423"/>
              <a:gd name="connsiteY238" fmla="*/ 2522291 h 6858000"/>
              <a:gd name="connsiteX239" fmla="*/ 2113720 w 5957423"/>
              <a:gd name="connsiteY239" fmla="*/ 2422933 h 6858000"/>
              <a:gd name="connsiteX240" fmla="*/ 2100312 w 5957423"/>
              <a:gd name="connsiteY240" fmla="*/ 2429241 h 6858000"/>
              <a:gd name="connsiteX241" fmla="*/ 2226503 w 5957423"/>
              <a:gd name="connsiteY241" fmla="*/ 2525446 h 6858000"/>
              <a:gd name="connsiteX242" fmla="*/ 1862124 w 5957423"/>
              <a:gd name="connsiteY242" fmla="*/ 2807751 h 6858000"/>
              <a:gd name="connsiteX243" fmla="*/ 1496955 w 5957423"/>
              <a:gd name="connsiteY243" fmla="*/ 2530177 h 6858000"/>
              <a:gd name="connsiteX244" fmla="*/ 1861335 w 5957423"/>
              <a:gd name="connsiteY244" fmla="*/ 2247872 h 6858000"/>
              <a:gd name="connsiteX245" fmla="*/ 2099523 w 5957423"/>
              <a:gd name="connsiteY245" fmla="*/ 2428452 h 6858000"/>
              <a:gd name="connsiteX246" fmla="*/ 2112931 w 5957423"/>
              <a:gd name="connsiteY246" fmla="*/ 2422144 h 6858000"/>
              <a:gd name="connsiteX247" fmla="*/ 1870800 w 5957423"/>
              <a:gd name="connsiteY247" fmla="*/ 2238409 h 6858000"/>
              <a:gd name="connsiteX248" fmla="*/ 1870800 w 5957423"/>
              <a:gd name="connsiteY248" fmla="*/ 2059405 h 6858000"/>
              <a:gd name="connsiteX249" fmla="*/ 1857392 w 5957423"/>
              <a:gd name="connsiteY249" fmla="*/ 2060983 h 6858000"/>
              <a:gd name="connsiteX250" fmla="*/ 1857392 w 5957423"/>
              <a:gd name="connsiteY250" fmla="*/ 2232889 h 6858000"/>
              <a:gd name="connsiteX251" fmla="*/ 1496167 w 5957423"/>
              <a:gd name="connsiteY251" fmla="*/ 2513617 h 6858000"/>
              <a:gd name="connsiteX252" fmla="*/ 1496167 w 5957423"/>
              <a:gd name="connsiteY252" fmla="*/ 2166650 h 6858000"/>
              <a:gd name="connsiteX253" fmla="*/ 1666526 w 5957423"/>
              <a:gd name="connsiteY253" fmla="*/ 2034960 h 6858000"/>
              <a:gd name="connsiteX254" fmla="*/ 1658639 w 5957423"/>
              <a:gd name="connsiteY254" fmla="*/ 2023920 h 6858000"/>
              <a:gd name="connsiteX255" fmla="*/ 1666526 w 5957423"/>
              <a:gd name="connsiteY255" fmla="*/ 2034172 h 6858000"/>
              <a:gd name="connsiteX256" fmla="*/ 1857392 w 5957423"/>
              <a:gd name="connsiteY256" fmla="*/ 1885922 h 6858000"/>
              <a:gd name="connsiteX257" fmla="*/ 1857392 w 5957423"/>
              <a:gd name="connsiteY257" fmla="*/ 2060194 h 6858000"/>
              <a:gd name="connsiteX258" fmla="*/ 1870800 w 5957423"/>
              <a:gd name="connsiteY258" fmla="*/ 2058617 h 6858000"/>
              <a:gd name="connsiteX259" fmla="*/ 1870800 w 5957423"/>
              <a:gd name="connsiteY259" fmla="*/ 1881190 h 6858000"/>
              <a:gd name="connsiteX260" fmla="*/ 1886574 w 5957423"/>
              <a:gd name="connsiteY260" fmla="*/ 1868573 h 6858000"/>
              <a:gd name="connsiteX261" fmla="*/ 1886574 w 5957423"/>
              <a:gd name="connsiteY261" fmla="*/ 1852014 h 6858000"/>
              <a:gd name="connsiteX262" fmla="*/ 1869222 w 5957423"/>
              <a:gd name="connsiteY262" fmla="*/ 1865419 h 6858000"/>
              <a:gd name="connsiteX263" fmla="*/ 1869222 w 5957423"/>
              <a:gd name="connsiteY263" fmla="*/ 1519240 h 6858000"/>
              <a:gd name="connsiteX264" fmla="*/ 1886574 w 5957423"/>
              <a:gd name="connsiteY264" fmla="*/ 1505835 h 6858000"/>
              <a:gd name="connsiteX265" fmla="*/ 1886574 w 5957423"/>
              <a:gd name="connsiteY265" fmla="*/ 1489275 h 6858000"/>
              <a:gd name="connsiteX266" fmla="*/ 1862124 w 5957423"/>
              <a:gd name="connsiteY266" fmla="*/ 1508201 h 6858000"/>
              <a:gd name="connsiteX267" fmla="*/ 1496955 w 5957423"/>
              <a:gd name="connsiteY267" fmla="*/ 1230627 h 6858000"/>
              <a:gd name="connsiteX268" fmla="*/ 1861335 w 5957423"/>
              <a:gd name="connsiteY268" fmla="*/ 947533 h 6858000"/>
              <a:gd name="connsiteX269" fmla="*/ 2226503 w 5957423"/>
              <a:gd name="connsiteY269" fmla="*/ 1225107 h 6858000"/>
              <a:gd name="connsiteX270" fmla="*/ 1887362 w 5957423"/>
              <a:gd name="connsiteY270" fmla="*/ 1488487 h 6858000"/>
              <a:gd name="connsiteX271" fmla="*/ 1887362 w 5957423"/>
              <a:gd name="connsiteY271" fmla="*/ 1505046 h 6858000"/>
              <a:gd name="connsiteX272" fmla="*/ 2231236 w 5957423"/>
              <a:gd name="connsiteY272" fmla="*/ 1238512 h 6858000"/>
              <a:gd name="connsiteX273" fmla="*/ 2231236 w 5957423"/>
              <a:gd name="connsiteY273" fmla="*/ 1585480 h 6858000"/>
              <a:gd name="connsiteX274" fmla="*/ 1887362 w 5957423"/>
              <a:gd name="connsiteY274" fmla="*/ 1851225 h 6858000"/>
              <a:gd name="connsiteX275" fmla="*/ 1887362 w 5957423"/>
              <a:gd name="connsiteY275" fmla="*/ 1867785 h 6858000"/>
              <a:gd name="connsiteX276" fmla="*/ 2243855 w 5957423"/>
              <a:gd name="connsiteY276" fmla="*/ 1591788 h 6858000"/>
              <a:gd name="connsiteX277" fmla="*/ 2243855 w 5957423"/>
              <a:gd name="connsiteY277" fmla="*/ 1221952 h 6858000"/>
              <a:gd name="connsiteX278" fmla="*/ 1870800 w 5957423"/>
              <a:gd name="connsiteY278" fmla="*/ 938859 h 6858000"/>
              <a:gd name="connsiteX279" fmla="*/ 1870800 w 5957423"/>
              <a:gd name="connsiteY279" fmla="*/ 590314 h 6858000"/>
              <a:gd name="connsiteX280" fmla="*/ 1857392 w 5957423"/>
              <a:gd name="connsiteY280" fmla="*/ 600566 h 6858000"/>
              <a:gd name="connsiteX281" fmla="*/ 1857392 w 5957423"/>
              <a:gd name="connsiteY281" fmla="*/ 933339 h 6858000"/>
              <a:gd name="connsiteX282" fmla="*/ 1496167 w 5957423"/>
              <a:gd name="connsiteY282" fmla="*/ 1214067 h 6858000"/>
              <a:gd name="connsiteX283" fmla="*/ 1496167 w 5957423"/>
              <a:gd name="connsiteY283" fmla="*/ 867888 h 6858000"/>
              <a:gd name="connsiteX284" fmla="*/ 1857392 w 5957423"/>
              <a:gd name="connsiteY284" fmla="*/ 587160 h 6858000"/>
              <a:gd name="connsiteX285" fmla="*/ 1857392 w 5957423"/>
              <a:gd name="connsiteY285" fmla="*/ 599777 h 6858000"/>
              <a:gd name="connsiteX286" fmla="*/ 1870800 w 5957423"/>
              <a:gd name="connsiteY286" fmla="*/ 589526 h 6858000"/>
              <a:gd name="connsiteX287" fmla="*/ 1870800 w 5957423"/>
              <a:gd name="connsiteY287" fmla="*/ 570600 h 6858000"/>
              <a:gd name="connsiteX288" fmla="*/ 1509574 w 5957423"/>
              <a:gd name="connsiteY288" fmla="*/ 295392 h 6858000"/>
              <a:gd name="connsiteX289" fmla="*/ 1498533 w 5957423"/>
              <a:gd name="connsiteY289" fmla="*/ 304066 h 6858000"/>
              <a:gd name="connsiteX290" fmla="*/ 1508786 w 5957423"/>
              <a:gd name="connsiteY290" fmla="*/ 295392 h 6858000"/>
              <a:gd name="connsiteX291" fmla="*/ 1493012 w 5957423"/>
              <a:gd name="connsiteY291" fmla="*/ 283564 h 6858000"/>
              <a:gd name="connsiteX292" fmla="*/ 1493012 w 5957423"/>
              <a:gd name="connsiteY292" fmla="*/ 1953 h 6858000"/>
              <a:gd name="connsiteX293" fmla="*/ 1398859 w 5957423"/>
              <a:gd name="connsiteY293" fmla="*/ 0 h 6858000"/>
              <a:gd name="connsiteX294" fmla="*/ 1480393 w 5957423"/>
              <a:gd name="connsiteY294" fmla="*/ 0 h 6858000"/>
              <a:gd name="connsiteX295" fmla="*/ 1480393 w 5957423"/>
              <a:gd name="connsiteY295" fmla="*/ 84404 h 6858000"/>
              <a:gd name="connsiteX296" fmla="*/ 1480393 w 5957423"/>
              <a:gd name="connsiteY296" fmla="*/ 283564 h 6858000"/>
              <a:gd name="connsiteX297" fmla="*/ 1118379 w 5957423"/>
              <a:gd name="connsiteY297" fmla="*/ 564292 h 6858000"/>
              <a:gd name="connsiteX298" fmla="*/ 1118379 w 5957423"/>
              <a:gd name="connsiteY298" fmla="*/ 218113 h 6858000"/>
              <a:gd name="connsiteX299" fmla="*/ 1379242 w 5957423"/>
              <a:gd name="connsiteY299" fmla="*/ 15255 h 6858000"/>
              <a:gd name="connsiteX300" fmla="*/ 840168 w 5957423"/>
              <a:gd name="connsiteY300" fmla="*/ 0 h 6858000"/>
              <a:gd name="connsiteX301" fmla="*/ 1377550 w 5957423"/>
              <a:gd name="connsiteY301" fmla="*/ 0 h 6858000"/>
              <a:gd name="connsiteX302" fmla="*/ 1301753 w 5957423"/>
              <a:gd name="connsiteY302" fmla="*/ 58896 h 6858000"/>
              <a:gd name="connsiteX303" fmla="*/ 1112069 w 5957423"/>
              <a:gd name="connsiteY303" fmla="*/ 206284 h 6858000"/>
              <a:gd name="connsiteX304" fmla="*/ 857417 w 5957423"/>
              <a:gd name="connsiteY304" fmla="*/ 1308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Lst>
            <a:rect l="l" t="t" r="r" b="b"/>
            <a:pathLst>
              <a:path w="5957423" h="6858000">
                <a:moveTo>
                  <a:pt x="738225" y="6793932"/>
                </a:moveTo>
                <a:cubicBezTo>
                  <a:pt x="771350" y="6819166"/>
                  <a:pt x="796195" y="6838092"/>
                  <a:pt x="814828" y="6852286"/>
                </a:cubicBezTo>
                <a:lnTo>
                  <a:pt x="822329" y="6858000"/>
                </a:lnTo>
                <a:lnTo>
                  <a:pt x="655724" y="6858000"/>
                </a:lnTo>
                <a:lnTo>
                  <a:pt x="656989" y="6857017"/>
                </a:lnTo>
                <a:cubicBezTo>
                  <a:pt x="738225" y="6793932"/>
                  <a:pt x="738225" y="6793932"/>
                  <a:pt x="738225" y="6793932"/>
                </a:cubicBezTo>
                <a:close/>
                <a:moveTo>
                  <a:pt x="733493" y="6434348"/>
                </a:moveTo>
                <a:cubicBezTo>
                  <a:pt x="733493" y="6780527"/>
                  <a:pt x="733493" y="6780527"/>
                  <a:pt x="733493" y="6780527"/>
                </a:cubicBezTo>
                <a:cubicBezTo>
                  <a:pt x="639637" y="6853075"/>
                  <a:pt x="639637" y="6853075"/>
                  <a:pt x="639637" y="6853075"/>
                </a:cubicBezTo>
                <a:cubicBezTo>
                  <a:pt x="645158" y="6854652"/>
                  <a:pt x="650679" y="6855440"/>
                  <a:pt x="656989" y="6857017"/>
                </a:cubicBezTo>
                <a:cubicBezTo>
                  <a:pt x="650679" y="6856229"/>
                  <a:pt x="644369" y="6854652"/>
                  <a:pt x="638848" y="6853863"/>
                </a:cubicBezTo>
                <a:lnTo>
                  <a:pt x="633515" y="6858000"/>
                </a:lnTo>
                <a:lnTo>
                  <a:pt x="371479" y="6858000"/>
                </a:lnTo>
                <a:lnTo>
                  <a:pt x="371479" y="6799592"/>
                </a:lnTo>
                <a:cubicBezTo>
                  <a:pt x="371479" y="6715076"/>
                  <a:pt x="371479" y="6715076"/>
                  <a:pt x="371479" y="6715076"/>
                </a:cubicBezTo>
                <a:cubicBezTo>
                  <a:pt x="733493" y="6434348"/>
                  <a:pt x="733493" y="6434348"/>
                  <a:pt x="733493" y="6434348"/>
                </a:cubicBezTo>
                <a:close/>
                <a:moveTo>
                  <a:pt x="1106548" y="5786939"/>
                </a:moveTo>
                <a:cubicBezTo>
                  <a:pt x="1106548" y="6133906"/>
                  <a:pt x="1106548" y="6133906"/>
                  <a:pt x="1106548" y="6133906"/>
                </a:cubicBezTo>
                <a:cubicBezTo>
                  <a:pt x="1012693" y="6206454"/>
                  <a:pt x="1012693" y="6206454"/>
                  <a:pt x="1012693" y="6206454"/>
                </a:cubicBezTo>
                <a:cubicBezTo>
                  <a:pt x="744534" y="6413845"/>
                  <a:pt x="744534" y="6413845"/>
                  <a:pt x="744534" y="6413845"/>
                </a:cubicBezTo>
                <a:cubicBezTo>
                  <a:pt x="744534" y="6067667"/>
                  <a:pt x="744534" y="6067667"/>
                  <a:pt x="744534" y="6067667"/>
                </a:cubicBezTo>
                <a:cubicBezTo>
                  <a:pt x="873093" y="5968308"/>
                  <a:pt x="873093" y="5968308"/>
                  <a:pt x="873093" y="5968308"/>
                </a:cubicBezTo>
                <a:cubicBezTo>
                  <a:pt x="1106548" y="5786939"/>
                  <a:pt x="1106548" y="5786939"/>
                  <a:pt x="1106548" y="5786939"/>
                </a:cubicBezTo>
                <a:close/>
                <a:moveTo>
                  <a:pt x="1739875" y="5671020"/>
                </a:moveTo>
                <a:cubicBezTo>
                  <a:pt x="1726467" y="5677328"/>
                  <a:pt x="1726467" y="5677328"/>
                  <a:pt x="1726467" y="5677328"/>
                </a:cubicBezTo>
                <a:cubicBezTo>
                  <a:pt x="1739875" y="5671020"/>
                  <a:pt x="1739875" y="5671020"/>
                  <a:pt x="1739875" y="5671020"/>
                </a:cubicBezTo>
                <a:close/>
                <a:moveTo>
                  <a:pt x="1488280" y="5495959"/>
                </a:moveTo>
                <a:cubicBezTo>
                  <a:pt x="1726467" y="5677328"/>
                  <a:pt x="1726467" y="5677328"/>
                  <a:pt x="1726467" y="5677328"/>
                </a:cubicBezTo>
                <a:cubicBezTo>
                  <a:pt x="1853448" y="5773533"/>
                  <a:pt x="1853448" y="5773533"/>
                  <a:pt x="1853448" y="5773533"/>
                </a:cubicBezTo>
                <a:cubicBezTo>
                  <a:pt x="1489068" y="6056627"/>
                  <a:pt x="1489068" y="6056627"/>
                  <a:pt x="1489068" y="6056627"/>
                </a:cubicBezTo>
                <a:cubicBezTo>
                  <a:pt x="1123900" y="5779053"/>
                  <a:pt x="1123900" y="5779053"/>
                  <a:pt x="1123900" y="5779053"/>
                </a:cubicBezTo>
                <a:cubicBezTo>
                  <a:pt x="1488280" y="5495959"/>
                  <a:pt x="1488280" y="5495959"/>
                  <a:pt x="1488280" y="5495959"/>
                </a:cubicBezTo>
                <a:close/>
                <a:moveTo>
                  <a:pt x="359648" y="4847761"/>
                </a:moveTo>
                <a:cubicBezTo>
                  <a:pt x="724817" y="5125335"/>
                  <a:pt x="724817" y="5125335"/>
                  <a:pt x="724817" y="5125335"/>
                </a:cubicBezTo>
                <a:cubicBezTo>
                  <a:pt x="487418" y="5309070"/>
                  <a:pt x="487418" y="5309070"/>
                  <a:pt x="487418" y="5309070"/>
                </a:cubicBezTo>
                <a:cubicBezTo>
                  <a:pt x="493727" y="5320110"/>
                  <a:pt x="493727" y="5320110"/>
                  <a:pt x="493727" y="5320110"/>
                </a:cubicBezTo>
                <a:cubicBezTo>
                  <a:pt x="733493" y="5134798"/>
                  <a:pt x="733493" y="5134798"/>
                  <a:pt x="733493" y="5134798"/>
                </a:cubicBezTo>
                <a:cubicBezTo>
                  <a:pt x="733493" y="5480976"/>
                  <a:pt x="733493" y="5480976"/>
                  <a:pt x="733493" y="5480976"/>
                </a:cubicBezTo>
                <a:cubicBezTo>
                  <a:pt x="633328" y="5558256"/>
                  <a:pt x="633328" y="5558256"/>
                  <a:pt x="633328" y="5558256"/>
                </a:cubicBezTo>
                <a:cubicBezTo>
                  <a:pt x="641215" y="5570873"/>
                  <a:pt x="641215" y="5570873"/>
                  <a:pt x="641215" y="5570873"/>
                </a:cubicBezTo>
                <a:cubicBezTo>
                  <a:pt x="737436" y="5495959"/>
                  <a:pt x="737436" y="5495959"/>
                  <a:pt x="737436" y="5495959"/>
                </a:cubicBezTo>
                <a:cubicBezTo>
                  <a:pt x="1102605" y="5773533"/>
                  <a:pt x="1102605" y="5773533"/>
                  <a:pt x="1102605" y="5773533"/>
                </a:cubicBezTo>
                <a:cubicBezTo>
                  <a:pt x="866783" y="5956479"/>
                  <a:pt x="866783" y="5956479"/>
                  <a:pt x="866783" y="5956479"/>
                </a:cubicBezTo>
                <a:cubicBezTo>
                  <a:pt x="873093" y="5968308"/>
                  <a:pt x="873093" y="5968308"/>
                  <a:pt x="873093" y="5968308"/>
                </a:cubicBezTo>
                <a:cubicBezTo>
                  <a:pt x="865994" y="5957268"/>
                  <a:pt x="865994" y="5957268"/>
                  <a:pt x="865994" y="5957268"/>
                </a:cubicBezTo>
                <a:cubicBezTo>
                  <a:pt x="738225" y="6056627"/>
                  <a:pt x="738225" y="6056627"/>
                  <a:pt x="738225" y="6056627"/>
                </a:cubicBezTo>
                <a:cubicBezTo>
                  <a:pt x="373056" y="5779053"/>
                  <a:pt x="373056" y="5779053"/>
                  <a:pt x="373056" y="5779053"/>
                </a:cubicBezTo>
                <a:cubicBezTo>
                  <a:pt x="640426" y="5571661"/>
                  <a:pt x="640426" y="5571661"/>
                  <a:pt x="640426" y="5571661"/>
                </a:cubicBezTo>
                <a:cubicBezTo>
                  <a:pt x="633328" y="5559044"/>
                  <a:pt x="633328" y="5559044"/>
                  <a:pt x="633328" y="5559044"/>
                </a:cubicBezTo>
                <a:cubicBezTo>
                  <a:pt x="371479" y="5761705"/>
                  <a:pt x="371479" y="5761705"/>
                  <a:pt x="371479" y="5761705"/>
                </a:cubicBezTo>
                <a:cubicBezTo>
                  <a:pt x="371479" y="5415526"/>
                  <a:pt x="371479" y="5415526"/>
                  <a:pt x="371479" y="5415526"/>
                </a:cubicBezTo>
                <a:cubicBezTo>
                  <a:pt x="493727" y="5320898"/>
                  <a:pt x="493727" y="5320898"/>
                  <a:pt x="493727" y="5320898"/>
                </a:cubicBezTo>
                <a:cubicBezTo>
                  <a:pt x="486629" y="5309070"/>
                  <a:pt x="486629" y="5309070"/>
                  <a:pt x="486629" y="5309070"/>
                </a:cubicBezTo>
                <a:cubicBezTo>
                  <a:pt x="365169" y="5403697"/>
                  <a:pt x="365169" y="5403697"/>
                  <a:pt x="365169" y="5403697"/>
                </a:cubicBezTo>
                <a:cubicBezTo>
                  <a:pt x="0" y="5126124"/>
                  <a:pt x="0" y="5126124"/>
                  <a:pt x="0" y="5126124"/>
                </a:cubicBezTo>
                <a:cubicBezTo>
                  <a:pt x="359648" y="4847761"/>
                  <a:pt x="359648" y="4847761"/>
                  <a:pt x="359648" y="4847761"/>
                </a:cubicBezTo>
                <a:close/>
                <a:moveTo>
                  <a:pt x="1106548" y="4487388"/>
                </a:moveTo>
                <a:cubicBezTo>
                  <a:pt x="1106548" y="4833567"/>
                  <a:pt x="1106548" y="4833567"/>
                  <a:pt x="1106548" y="4833567"/>
                </a:cubicBezTo>
                <a:cubicBezTo>
                  <a:pt x="1018214" y="4902172"/>
                  <a:pt x="1018214" y="4902172"/>
                  <a:pt x="1018214" y="4902172"/>
                </a:cubicBezTo>
                <a:cubicBezTo>
                  <a:pt x="1025312" y="4913212"/>
                  <a:pt x="1025312" y="4913212"/>
                  <a:pt x="1025312" y="4913212"/>
                </a:cubicBezTo>
                <a:cubicBezTo>
                  <a:pt x="1017425" y="4902960"/>
                  <a:pt x="1017425" y="4902960"/>
                  <a:pt x="1017425" y="4902960"/>
                </a:cubicBezTo>
                <a:cubicBezTo>
                  <a:pt x="744534" y="5114295"/>
                  <a:pt x="744534" y="5114295"/>
                  <a:pt x="744534" y="5114295"/>
                </a:cubicBezTo>
                <a:cubicBezTo>
                  <a:pt x="744534" y="4768116"/>
                  <a:pt x="744534" y="4768116"/>
                  <a:pt x="744534" y="4768116"/>
                </a:cubicBezTo>
                <a:cubicBezTo>
                  <a:pt x="856530" y="4680586"/>
                  <a:pt x="856530" y="4680586"/>
                  <a:pt x="856530" y="4680586"/>
                </a:cubicBezTo>
                <a:cubicBezTo>
                  <a:pt x="849432" y="4670335"/>
                  <a:pt x="849432" y="4670335"/>
                  <a:pt x="849432" y="4670335"/>
                </a:cubicBezTo>
                <a:cubicBezTo>
                  <a:pt x="857319" y="4680586"/>
                  <a:pt x="857319" y="4680586"/>
                  <a:pt x="857319" y="4680586"/>
                </a:cubicBezTo>
                <a:cubicBezTo>
                  <a:pt x="1106548" y="4487388"/>
                  <a:pt x="1106548" y="4487388"/>
                  <a:pt x="1106548" y="4487388"/>
                </a:cubicBezTo>
                <a:close/>
                <a:moveTo>
                  <a:pt x="737436" y="4196409"/>
                </a:moveTo>
                <a:cubicBezTo>
                  <a:pt x="1102605" y="4473983"/>
                  <a:pt x="1102605" y="4473983"/>
                  <a:pt x="1102605" y="4473983"/>
                </a:cubicBezTo>
                <a:cubicBezTo>
                  <a:pt x="849432" y="4670335"/>
                  <a:pt x="849432" y="4670335"/>
                  <a:pt x="849432" y="4670335"/>
                </a:cubicBezTo>
                <a:cubicBezTo>
                  <a:pt x="738225" y="4756288"/>
                  <a:pt x="738225" y="4756288"/>
                  <a:pt x="738225" y="4756288"/>
                </a:cubicBezTo>
                <a:cubicBezTo>
                  <a:pt x="373056" y="4478714"/>
                  <a:pt x="373056" y="4478714"/>
                  <a:pt x="373056" y="4478714"/>
                </a:cubicBezTo>
                <a:cubicBezTo>
                  <a:pt x="737436" y="4196409"/>
                  <a:pt x="737436" y="4196409"/>
                  <a:pt x="737436" y="4196409"/>
                </a:cubicBezTo>
                <a:close/>
                <a:moveTo>
                  <a:pt x="1115224" y="3544268"/>
                </a:moveTo>
                <a:cubicBezTo>
                  <a:pt x="1125477" y="3552154"/>
                  <a:pt x="1125477" y="3552154"/>
                  <a:pt x="1125477" y="3552154"/>
                </a:cubicBezTo>
                <a:cubicBezTo>
                  <a:pt x="1480393" y="3821842"/>
                  <a:pt x="1480393" y="3821842"/>
                  <a:pt x="1480393" y="3821842"/>
                </a:cubicBezTo>
                <a:cubicBezTo>
                  <a:pt x="1116013" y="4104935"/>
                  <a:pt x="1116013" y="4104935"/>
                  <a:pt x="1116013" y="4104935"/>
                </a:cubicBezTo>
                <a:cubicBezTo>
                  <a:pt x="750844" y="3826573"/>
                  <a:pt x="750844" y="3826573"/>
                  <a:pt x="750844" y="3826573"/>
                </a:cubicBezTo>
                <a:cubicBezTo>
                  <a:pt x="1115224" y="3544268"/>
                  <a:pt x="1115224" y="3544268"/>
                  <a:pt x="1115224" y="3544268"/>
                </a:cubicBezTo>
                <a:close/>
                <a:moveTo>
                  <a:pt x="1480393" y="2538851"/>
                </a:moveTo>
                <a:cubicBezTo>
                  <a:pt x="1480393" y="2885030"/>
                  <a:pt x="1480393" y="2885030"/>
                  <a:pt x="1480393" y="2885030"/>
                </a:cubicBezTo>
                <a:cubicBezTo>
                  <a:pt x="1386537" y="2957578"/>
                  <a:pt x="1386537" y="2957578"/>
                  <a:pt x="1386537" y="2957578"/>
                </a:cubicBezTo>
                <a:cubicBezTo>
                  <a:pt x="1392847" y="2969406"/>
                  <a:pt x="1392847" y="2969406"/>
                  <a:pt x="1392847" y="2969406"/>
                </a:cubicBezTo>
                <a:cubicBezTo>
                  <a:pt x="1385748" y="2958366"/>
                  <a:pt x="1385748" y="2958366"/>
                  <a:pt x="1385748" y="2958366"/>
                </a:cubicBezTo>
                <a:cubicBezTo>
                  <a:pt x="1118379" y="3165758"/>
                  <a:pt x="1118379" y="3165758"/>
                  <a:pt x="1118379" y="3165758"/>
                </a:cubicBezTo>
                <a:cubicBezTo>
                  <a:pt x="1118379" y="2819579"/>
                  <a:pt x="1118379" y="2819579"/>
                  <a:pt x="1118379" y="2819579"/>
                </a:cubicBezTo>
                <a:cubicBezTo>
                  <a:pt x="1246148" y="2720221"/>
                  <a:pt x="1246148" y="2720221"/>
                  <a:pt x="1246148" y="2720221"/>
                </a:cubicBezTo>
                <a:cubicBezTo>
                  <a:pt x="1239839" y="2708392"/>
                  <a:pt x="1239839" y="2708392"/>
                  <a:pt x="1239839" y="2708392"/>
                </a:cubicBezTo>
                <a:cubicBezTo>
                  <a:pt x="1246937" y="2719432"/>
                  <a:pt x="1246937" y="2719432"/>
                  <a:pt x="1246937" y="2719432"/>
                </a:cubicBezTo>
                <a:cubicBezTo>
                  <a:pt x="1480393" y="2538851"/>
                  <a:pt x="1480393" y="2538851"/>
                  <a:pt x="1480393" y="2538851"/>
                </a:cubicBezTo>
                <a:close/>
                <a:moveTo>
                  <a:pt x="732704" y="1598885"/>
                </a:moveTo>
                <a:cubicBezTo>
                  <a:pt x="1097873" y="1876459"/>
                  <a:pt x="1097873" y="1876459"/>
                  <a:pt x="1097873" y="1876459"/>
                </a:cubicBezTo>
                <a:cubicBezTo>
                  <a:pt x="860473" y="2060194"/>
                  <a:pt x="860473" y="2060194"/>
                  <a:pt x="860473" y="2060194"/>
                </a:cubicBezTo>
                <a:cubicBezTo>
                  <a:pt x="867572" y="2072022"/>
                  <a:pt x="867572" y="2072022"/>
                  <a:pt x="867572" y="2072022"/>
                </a:cubicBezTo>
                <a:cubicBezTo>
                  <a:pt x="1106548" y="1885922"/>
                  <a:pt x="1106548" y="1885922"/>
                  <a:pt x="1106548" y="1885922"/>
                </a:cubicBezTo>
                <a:cubicBezTo>
                  <a:pt x="1106548" y="2232889"/>
                  <a:pt x="1106548" y="2232889"/>
                  <a:pt x="1106548" y="2232889"/>
                </a:cubicBezTo>
                <a:cubicBezTo>
                  <a:pt x="1007172" y="2310168"/>
                  <a:pt x="1007172" y="2310168"/>
                  <a:pt x="1007172" y="2310168"/>
                </a:cubicBezTo>
                <a:cubicBezTo>
                  <a:pt x="1014270" y="2322785"/>
                  <a:pt x="1014270" y="2322785"/>
                  <a:pt x="1014270" y="2322785"/>
                </a:cubicBezTo>
                <a:cubicBezTo>
                  <a:pt x="1110492" y="2247872"/>
                  <a:pt x="1110492" y="2247872"/>
                  <a:pt x="1110492" y="2247872"/>
                </a:cubicBezTo>
                <a:cubicBezTo>
                  <a:pt x="1475660" y="2525446"/>
                  <a:pt x="1475660" y="2525446"/>
                  <a:pt x="1475660" y="2525446"/>
                </a:cubicBezTo>
                <a:cubicBezTo>
                  <a:pt x="1239839" y="2708392"/>
                  <a:pt x="1239839" y="2708392"/>
                  <a:pt x="1239839" y="2708392"/>
                </a:cubicBezTo>
                <a:cubicBezTo>
                  <a:pt x="1112069" y="2807751"/>
                  <a:pt x="1112069" y="2807751"/>
                  <a:pt x="1112069" y="2807751"/>
                </a:cubicBezTo>
                <a:cubicBezTo>
                  <a:pt x="746900" y="2530177"/>
                  <a:pt x="746900" y="2530177"/>
                  <a:pt x="746900" y="2530177"/>
                </a:cubicBezTo>
                <a:cubicBezTo>
                  <a:pt x="1013481" y="2322785"/>
                  <a:pt x="1013481" y="2322785"/>
                  <a:pt x="1013481" y="2322785"/>
                </a:cubicBezTo>
                <a:cubicBezTo>
                  <a:pt x="1006383" y="2310168"/>
                  <a:pt x="1006383" y="2310168"/>
                  <a:pt x="1006383" y="2310168"/>
                </a:cubicBezTo>
                <a:cubicBezTo>
                  <a:pt x="744534" y="2513617"/>
                  <a:pt x="744534" y="2513617"/>
                  <a:pt x="744534" y="2513617"/>
                </a:cubicBezTo>
                <a:cubicBezTo>
                  <a:pt x="744534" y="2166650"/>
                  <a:pt x="744534" y="2166650"/>
                  <a:pt x="744534" y="2166650"/>
                </a:cubicBezTo>
                <a:cubicBezTo>
                  <a:pt x="866783" y="2072022"/>
                  <a:pt x="866783" y="2072022"/>
                  <a:pt x="866783" y="2072022"/>
                </a:cubicBezTo>
                <a:cubicBezTo>
                  <a:pt x="860473" y="2060983"/>
                  <a:pt x="860473" y="2060983"/>
                  <a:pt x="860473" y="2060983"/>
                </a:cubicBezTo>
                <a:cubicBezTo>
                  <a:pt x="738225" y="2155610"/>
                  <a:pt x="738225" y="2155610"/>
                  <a:pt x="738225" y="2155610"/>
                </a:cubicBezTo>
                <a:cubicBezTo>
                  <a:pt x="373056" y="1878036"/>
                  <a:pt x="373056" y="1878036"/>
                  <a:pt x="373056" y="1878036"/>
                </a:cubicBezTo>
                <a:cubicBezTo>
                  <a:pt x="732704" y="1598885"/>
                  <a:pt x="732704" y="1598885"/>
                  <a:pt x="732704" y="1598885"/>
                </a:cubicBezTo>
                <a:close/>
                <a:moveTo>
                  <a:pt x="1480393" y="1238512"/>
                </a:moveTo>
                <a:cubicBezTo>
                  <a:pt x="1480393" y="1585480"/>
                  <a:pt x="1480393" y="1585480"/>
                  <a:pt x="1480393" y="1585480"/>
                </a:cubicBezTo>
                <a:cubicBezTo>
                  <a:pt x="1391269" y="1654085"/>
                  <a:pt x="1391269" y="1654085"/>
                  <a:pt x="1391269" y="1654085"/>
                </a:cubicBezTo>
                <a:cubicBezTo>
                  <a:pt x="1399156" y="1664336"/>
                  <a:pt x="1399156" y="1664336"/>
                  <a:pt x="1399156" y="1664336"/>
                </a:cubicBezTo>
                <a:cubicBezTo>
                  <a:pt x="1483547" y="1598885"/>
                  <a:pt x="1483547" y="1598885"/>
                  <a:pt x="1483547" y="1598885"/>
                </a:cubicBezTo>
                <a:cubicBezTo>
                  <a:pt x="1848716" y="1876459"/>
                  <a:pt x="1848716" y="1876459"/>
                  <a:pt x="1848716" y="1876459"/>
                </a:cubicBezTo>
                <a:cubicBezTo>
                  <a:pt x="1658639" y="2023920"/>
                  <a:pt x="1658639" y="2023920"/>
                  <a:pt x="1658639" y="2023920"/>
                </a:cubicBezTo>
                <a:cubicBezTo>
                  <a:pt x="1489068" y="2155610"/>
                  <a:pt x="1489068" y="2155610"/>
                  <a:pt x="1489068" y="2155610"/>
                </a:cubicBezTo>
                <a:cubicBezTo>
                  <a:pt x="1123900" y="1878036"/>
                  <a:pt x="1123900" y="1878036"/>
                  <a:pt x="1123900" y="1878036"/>
                </a:cubicBezTo>
                <a:cubicBezTo>
                  <a:pt x="1398368" y="1665124"/>
                  <a:pt x="1398368" y="1665124"/>
                  <a:pt x="1398368" y="1665124"/>
                </a:cubicBezTo>
                <a:cubicBezTo>
                  <a:pt x="1390481" y="1654085"/>
                  <a:pt x="1390481" y="1654085"/>
                  <a:pt x="1390481" y="1654085"/>
                </a:cubicBezTo>
                <a:cubicBezTo>
                  <a:pt x="1118379" y="1865419"/>
                  <a:pt x="1118379" y="1865419"/>
                  <a:pt x="1118379" y="1865419"/>
                </a:cubicBezTo>
                <a:cubicBezTo>
                  <a:pt x="1118379" y="1519240"/>
                  <a:pt x="1118379" y="1519240"/>
                  <a:pt x="1118379" y="1519240"/>
                </a:cubicBezTo>
                <a:cubicBezTo>
                  <a:pt x="1230374" y="1432499"/>
                  <a:pt x="1230374" y="1432499"/>
                  <a:pt x="1230374" y="1432499"/>
                </a:cubicBezTo>
                <a:cubicBezTo>
                  <a:pt x="1480393" y="1238512"/>
                  <a:pt x="1480393" y="1238512"/>
                  <a:pt x="1480393" y="1238512"/>
                </a:cubicBezTo>
                <a:close/>
                <a:moveTo>
                  <a:pt x="1110492" y="947533"/>
                </a:moveTo>
                <a:cubicBezTo>
                  <a:pt x="1475660" y="1225107"/>
                  <a:pt x="1475660" y="1225107"/>
                  <a:pt x="1475660" y="1225107"/>
                </a:cubicBezTo>
                <a:cubicBezTo>
                  <a:pt x="1223276" y="1421459"/>
                  <a:pt x="1223276" y="1421459"/>
                  <a:pt x="1223276" y="1421459"/>
                </a:cubicBezTo>
                <a:cubicBezTo>
                  <a:pt x="1230374" y="1432499"/>
                  <a:pt x="1230374" y="1432499"/>
                  <a:pt x="1230374" y="1432499"/>
                </a:cubicBezTo>
                <a:cubicBezTo>
                  <a:pt x="1222487" y="1422247"/>
                  <a:pt x="1222487" y="1422247"/>
                  <a:pt x="1222487" y="1422247"/>
                </a:cubicBezTo>
                <a:cubicBezTo>
                  <a:pt x="1112069" y="1508201"/>
                  <a:pt x="1112069" y="1508201"/>
                  <a:pt x="1112069" y="1508201"/>
                </a:cubicBezTo>
                <a:cubicBezTo>
                  <a:pt x="746900" y="1230627"/>
                  <a:pt x="746900" y="1230627"/>
                  <a:pt x="746900" y="1230627"/>
                </a:cubicBezTo>
                <a:cubicBezTo>
                  <a:pt x="1110492" y="947533"/>
                  <a:pt x="1110492" y="947533"/>
                  <a:pt x="1110492" y="947533"/>
                </a:cubicBezTo>
                <a:close/>
                <a:moveTo>
                  <a:pt x="1488280" y="296181"/>
                </a:moveTo>
                <a:cubicBezTo>
                  <a:pt x="1498533" y="304066"/>
                  <a:pt x="1498533" y="304066"/>
                  <a:pt x="1498533" y="304066"/>
                </a:cubicBezTo>
                <a:cubicBezTo>
                  <a:pt x="1853448" y="573754"/>
                  <a:pt x="1853448" y="573754"/>
                  <a:pt x="1853448" y="573754"/>
                </a:cubicBezTo>
                <a:cubicBezTo>
                  <a:pt x="1489068" y="856060"/>
                  <a:pt x="1489068" y="856060"/>
                  <a:pt x="1489068" y="856060"/>
                </a:cubicBezTo>
                <a:cubicBezTo>
                  <a:pt x="1123900" y="578486"/>
                  <a:pt x="1123900" y="578486"/>
                  <a:pt x="1123900" y="578486"/>
                </a:cubicBezTo>
                <a:cubicBezTo>
                  <a:pt x="1488280" y="296181"/>
                  <a:pt x="1488280" y="296181"/>
                  <a:pt x="1488280" y="296181"/>
                </a:cubicBezTo>
                <a:close/>
                <a:moveTo>
                  <a:pt x="1493012" y="0"/>
                </a:moveTo>
                <a:lnTo>
                  <a:pt x="5957423" y="0"/>
                </a:lnTo>
                <a:lnTo>
                  <a:pt x="5957423" y="6858000"/>
                </a:lnTo>
                <a:lnTo>
                  <a:pt x="843615" y="6858000"/>
                </a:lnTo>
                <a:lnTo>
                  <a:pt x="810785" y="6833040"/>
                </a:lnTo>
                <a:cubicBezTo>
                  <a:pt x="746900" y="6784470"/>
                  <a:pt x="746900" y="6784470"/>
                  <a:pt x="746900" y="6784470"/>
                </a:cubicBezTo>
                <a:cubicBezTo>
                  <a:pt x="746900" y="6429617"/>
                  <a:pt x="746900" y="6429617"/>
                  <a:pt x="746900" y="6429617"/>
                </a:cubicBezTo>
                <a:cubicBezTo>
                  <a:pt x="1019002" y="6218282"/>
                  <a:pt x="1019002" y="6218282"/>
                  <a:pt x="1019002" y="6218282"/>
                </a:cubicBezTo>
                <a:cubicBezTo>
                  <a:pt x="1012693" y="6206454"/>
                  <a:pt x="1012693" y="6206454"/>
                  <a:pt x="1012693" y="6206454"/>
                </a:cubicBezTo>
                <a:cubicBezTo>
                  <a:pt x="1019791" y="6217493"/>
                  <a:pt x="1019791" y="6217493"/>
                  <a:pt x="1019791" y="6217493"/>
                </a:cubicBezTo>
                <a:cubicBezTo>
                  <a:pt x="1110492" y="6147311"/>
                  <a:pt x="1110492" y="6147311"/>
                  <a:pt x="1110492" y="6147311"/>
                </a:cubicBezTo>
                <a:cubicBezTo>
                  <a:pt x="1489068" y="6435925"/>
                  <a:pt x="1489068" y="6435925"/>
                  <a:pt x="1489068" y="6435925"/>
                </a:cubicBezTo>
                <a:cubicBezTo>
                  <a:pt x="1870800" y="6140214"/>
                  <a:pt x="1870800" y="6140214"/>
                  <a:pt x="1870800" y="6140214"/>
                </a:cubicBezTo>
                <a:cubicBezTo>
                  <a:pt x="1870800" y="6021930"/>
                  <a:pt x="1870800" y="6021930"/>
                  <a:pt x="1870800" y="6021930"/>
                </a:cubicBezTo>
                <a:cubicBezTo>
                  <a:pt x="1857392" y="6027450"/>
                  <a:pt x="1857392" y="6027450"/>
                  <a:pt x="1857392" y="6027450"/>
                </a:cubicBezTo>
                <a:cubicBezTo>
                  <a:pt x="1857392" y="6133906"/>
                  <a:pt x="1857392" y="6133906"/>
                  <a:pt x="1857392" y="6133906"/>
                </a:cubicBezTo>
                <a:cubicBezTo>
                  <a:pt x="1495378" y="6413845"/>
                  <a:pt x="1495378" y="6413845"/>
                  <a:pt x="1495378" y="6413845"/>
                </a:cubicBezTo>
                <a:cubicBezTo>
                  <a:pt x="1495378" y="6067667"/>
                  <a:pt x="1495378" y="6067667"/>
                  <a:pt x="1495378" y="6067667"/>
                </a:cubicBezTo>
                <a:cubicBezTo>
                  <a:pt x="1857392" y="5786939"/>
                  <a:pt x="1857392" y="5786939"/>
                  <a:pt x="1857392" y="5786939"/>
                </a:cubicBezTo>
                <a:cubicBezTo>
                  <a:pt x="1857392" y="6026661"/>
                  <a:pt x="1857392" y="6026661"/>
                  <a:pt x="1857392" y="6026661"/>
                </a:cubicBezTo>
                <a:cubicBezTo>
                  <a:pt x="1870800" y="6021141"/>
                  <a:pt x="1870800" y="6021141"/>
                  <a:pt x="1870800" y="6021141"/>
                </a:cubicBezTo>
                <a:cubicBezTo>
                  <a:pt x="1870800" y="5770379"/>
                  <a:pt x="1870800" y="5770379"/>
                  <a:pt x="1870800" y="5770379"/>
                </a:cubicBezTo>
                <a:cubicBezTo>
                  <a:pt x="1739875" y="5671020"/>
                  <a:pt x="1739875" y="5671020"/>
                  <a:pt x="1739875" y="5671020"/>
                </a:cubicBezTo>
                <a:cubicBezTo>
                  <a:pt x="1497744" y="5487285"/>
                  <a:pt x="1497744" y="5487285"/>
                  <a:pt x="1497744" y="5487285"/>
                </a:cubicBezTo>
                <a:cubicBezTo>
                  <a:pt x="1497744" y="5307493"/>
                  <a:pt x="1497744" y="5307493"/>
                  <a:pt x="1497744" y="5307493"/>
                </a:cubicBezTo>
                <a:cubicBezTo>
                  <a:pt x="1484336" y="5309858"/>
                  <a:pt x="1484336" y="5309858"/>
                  <a:pt x="1484336" y="5309858"/>
                </a:cubicBezTo>
                <a:cubicBezTo>
                  <a:pt x="1484336" y="5480976"/>
                  <a:pt x="1484336" y="5480976"/>
                  <a:pt x="1484336" y="5480976"/>
                </a:cubicBezTo>
                <a:cubicBezTo>
                  <a:pt x="1122322" y="5761705"/>
                  <a:pt x="1122322" y="5761705"/>
                  <a:pt x="1122322" y="5761705"/>
                </a:cubicBezTo>
                <a:cubicBezTo>
                  <a:pt x="1122322" y="5415526"/>
                  <a:pt x="1122322" y="5415526"/>
                  <a:pt x="1122322" y="5415526"/>
                </a:cubicBezTo>
                <a:cubicBezTo>
                  <a:pt x="1292682" y="5283047"/>
                  <a:pt x="1292682" y="5283047"/>
                  <a:pt x="1292682" y="5283047"/>
                </a:cubicBezTo>
                <a:cubicBezTo>
                  <a:pt x="1285583" y="5272796"/>
                  <a:pt x="1285583" y="5272796"/>
                  <a:pt x="1285583" y="5272796"/>
                </a:cubicBezTo>
                <a:cubicBezTo>
                  <a:pt x="1116013" y="5403697"/>
                  <a:pt x="1116013" y="5403697"/>
                  <a:pt x="1116013" y="5403697"/>
                </a:cubicBezTo>
                <a:cubicBezTo>
                  <a:pt x="750844" y="5126124"/>
                  <a:pt x="750844" y="5126124"/>
                  <a:pt x="750844" y="5126124"/>
                </a:cubicBezTo>
                <a:cubicBezTo>
                  <a:pt x="1025312" y="4913212"/>
                  <a:pt x="1025312" y="4913212"/>
                  <a:pt x="1025312" y="4913212"/>
                </a:cubicBezTo>
                <a:cubicBezTo>
                  <a:pt x="1110492" y="4847761"/>
                  <a:pt x="1110492" y="4847761"/>
                  <a:pt x="1110492" y="4847761"/>
                </a:cubicBezTo>
                <a:cubicBezTo>
                  <a:pt x="1475660" y="5125335"/>
                  <a:pt x="1475660" y="5125335"/>
                  <a:pt x="1475660" y="5125335"/>
                </a:cubicBezTo>
                <a:cubicBezTo>
                  <a:pt x="1285583" y="5272008"/>
                  <a:pt x="1285583" y="5272008"/>
                  <a:pt x="1285583" y="5272008"/>
                </a:cubicBezTo>
                <a:cubicBezTo>
                  <a:pt x="1293470" y="5283047"/>
                  <a:pt x="1293470" y="5283047"/>
                  <a:pt x="1293470" y="5283047"/>
                </a:cubicBezTo>
                <a:cubicBezTo>
                  <a:pt x="1484336" y="5134798"/>
                  <a:pt x="1484336" y="5134798"/>
                  <a:pt x="1484336" y="5134798"/>
                </a:cubicBezTo>
                <a:cubicBezTo>
                  <a:pt x="1484336" y="5309070"/>
                  <a:pt x="1484336" y="5309070"/>
                  <a:pt x="1484336" y="5309070"/>
                </a:cubicBezTo>
                <a:cubicBezTo>
                  <a:pt x="1497744" y="5306704"/>
                  <a:pt x="1497744" y="5306704"/>
                  <a:pt x="1497744" y="5306704"/>
                </a:cubicBezTo>
                <a:cubicBezTo>
                  <a:pt x="1497744" y="5129278"/>
                  <a:pt x="1497744" y="5129278"/>
                  <a:pt x="1497744" y="5129278"/>
                </a:cubicBezTo>
                <a:cubicBezTo>
                  <a:pt x="1513518" y="5116661"/>
                  <a:pt x="1513518" y="5116661"/>
                  <a:pt x="1513518" y="5116661"/>
                </a:cubicBezTo>
                <a:cubicBezTo>
                  <a:pt x="1513518" y="5100101"/>
                  <a:pt x="1513518" y="5100101"/>
                  <a:pt x="1513518" y="5100101"/>
                </a:cubicBezTo>
                <a:cubicBezTo>
                  <a:pt x="1495378" y="5114295"/>
                  <a:pt x="1495378" y="5114295"/>
                  <a:pt x="1495378" y="5114295"/>
                </a:cubicBezTo>
                <a:cubicBezTo>
                  <a:pt x="1495378" y="4768116"/>
                  <a:pt x="1495378" y="4768116"/>
                  <a:pt x="1495378" y="4768116"/>
                </a:cubicBezTo>
                <a:cubicBezTo>
                  <a:pt x="1513518" y="4753922"/>
                  <a:pt x="1513518" y="4753922"/>
                  <a:pt x="1513518" y="4753922"/>
                </a:cubicBezTo>
                <a:cubicBezTo>
                  <a:pt x="1513518" y="4737362"/>
                  <a:pt x="1513518" y="4737362"/>
                  <a:pt x="1513518" y="4737362"/>
                </a:cubicBezTo>
                <a:cubicBezTo>
                  <a:pt x="1489068" y="4756288"/>
                  <a:pt x="1489068" y="4756288"/>
                  <a:pt x="1489068" y="4756288"/>
                </a:cubicBezTo>
                <a:cubicBezTo>
                  <a:pt x="1123900" y="4478714"/>
                  <a:pt x="1123900" y="4478714"/>
                  <a:pt x="1123900" y="4478714"/>
                </a:cubicBezTo>
                <a:cubicBezTo>
                  <a:pt x="1488280" y="4196409"/>
                  <a:pt x="1488280" y="4196409"/>
                  <a:pt x="1488280" y="4196409"/>
                </a:cubicBezTo>
                <a:cubicBezTo>
                  <a:pt x="1853448" y="4473983"/>
                  <a:pt x="1853448" y="4473983"/>
                  <a:pt x="1853448" y="4473983"/>
                </a:cubicBezTo>
                <a:cubicBezTo>
                  <a:pt x="1514307" y="4737362"/>
                  <a:pt x="1514307" y="4737362"/>
                  <a:pt x="1514307" y="4737362"/>
                </a:cubicBezTo>
                <a:cubicBezTo>
                  <a:pt x="1514307" y="4753134"/>
                  <a:pt x="1514307" y="4753134"/>
                  <a:pt x="1514307" y="4753134"/>
                </a:cubicBezTo>
                <a:cubicBezTo>
                  <a:pt x="1857392" y="4487388"/>
                  <a:pt x="1857392" y="4487388"/>
                  <a:pt x="1857392" y="4487388"/>
                </a:cubicBezTo>
                <a:cubicBezTo>
                  <a:pt x="1857392" y="4833567"/>
                  <a:pt x="1857392" y="4833567"/>
                  <a:pt x="1857392" y="4833567"/>
                </a:cubicBezTo>
                <a:cubicBezTo>
                  <a:pt x="1514307" y="5100101"/>
                  <a:pt x="1514307" y="5100101"/>
                  <a:pt x="1514307" y="5100101"/>
                </a:cubicBezTo>
                <a:cubicBezTo>
                  <a:pt x="1514307" y="5116661"/>
                  <a:pt x="1514307" y="5116661"/>
                  <a:pt x="1514307" y="5116661"/>
                </a:cubicBezTo>
                <a:cubicBezTo>
                  <a:pt x="1870800" y="4839875"/>
                  <a:pt x="1870800" y="4839875"/>
                  <a:pt x="1870800" y="4839875"/>
                </a:cubicBezTo>
                <a:cubicBezTo>
                  <a:pt x="1870800" y="4470828"/>
                  <a:pt x="1870800" y="4470828"/>
                  <a:pt x="1870800" y="4470828"/>
                </a:cubicBezTo>
                <a:cubicBezTo>
                  <a:pt x="1497744" y="4186946"/>
                  <a:pt x="1497744" y="4186946"/>
                  <a:pt x="1497744" y="4186946"/>
                </a:cubicBezTo>
                <a:cubicBezTo>
                  <a:pt x="1497744" y="3839190"/>
                  <a:pt x="1497744" y="3839190"/>
                  <a:pt x="1497744" y="3839190"/>
                </a:cubicBezTo>
                <a:cubicBezTo>
                  <a:pt x="1484336" y="3849441"/>
                  <a:pt x="1484336" y="3849441"/>
                  <a:pt x="1484336" y="3849441"/>
                </a:cubicBezTo>
                <a:cubicBezTo>
                  <a:pt x="1484336" y="4182215"/>
                  <a:pt x="1484336" y="4182215"/>
                  <a:pt x="1484336" y="4182215"/>
                </a:cubicBezTo>
                <a:cubicBezTo>
                  <a:pt x="1122322" y="4462154"/>
                  <a:pt x="1122322" y="4462154"/>
                  <a:pt x="1122322" y="4462154"/>
                </a:cubicBezTo>
                <a:cubicBezTo>
                  <a:pt x="1122322" y="4115975"/>
                  <a:pt x="1122322" y="4115975"/>
                  <a:pt x="1122322" y="4115975"/>
                </a:cubicBezTo>
                <a:cubicBezTo>
                  <a:pt x="1484336" y="3835248"/>
                  <a:pt x="1484336" y="3835248"/>
                  <a:pt x="1484336" y="3835248"/>
                </a:cubicBezTo>
                <a:cubicBezTo>
                  <a:pt x="1484336" y="3848653"/>
                  <a:pt x="1484336" y="3848653"/>
                  <a:pt x="1484336" y="3848653"/>
                </a:cubicBezTo>
                <a:cubicBezTo>
                  <a:pt x="1497744" y="3838402"/>
                  <a:pt x="1497744" y="3838402"/>
                  <a:pt x="1497744" y="3838402"/>
                </a:cubicBezTo>
                <a:cubicBezTo>
                  <a:pt x="1497744" y="3818688"/>
                  <a:pt x="1497744" y="3818688"/>
                  <a:pt x="1497744" y="3818688"/>
                </a:cubicBezTo>
                <a:cubicBezTo>
                  <a:pt x="1136519" y="3544268"/>
                  <a:pt x="1136519" y="3544268"/>
                  <a:pt x="1136519" y="3544268"/>
                </a:cubicBezTo>
                <a:cubicBezTo>
                  <a:pt x="1125477" y="3552154"/>
                  <a:pt x="1125477" y="3552154"/>
                  <a:pt x="1125477" y="3552154"/>
                </a:cubicBezTo>
                <a:cubicBezTo>
                  <a:pt x="1135730" y="3543479"/>
                  <a:pt x="1135730" y="3543479"/>
                  <a:pt x="1135730" y="3543479"/>
                </a:cubicBezTo>
                <a:cubicBezTo>
                  <a:pt x="1119956" y="3531651"/>
                  <a:pt x="1119956" y="3531651"/>
                  <a:pt x="1119956" y="3531651"/>
                </a:cubicBezTo>
                <a:cubicBezTo>
                  <a:pt x="1119956" y="3519822"/>
                  <a:pt x="1119956" y="3519822"/>
                  <a:pt x="1119956" y="3519822"/>
                </a:cubicBezTo>
                <a:cubicBezTo>
                  <a:pt x="1106548" y="3519822"/>
                  <a:pt x="1106548" y="3519822"/>
                  <a:pt x="1106548" y="3519822"/>
                </a:cubicBezTo>
                <a:cubicBezTo>
                  <a:pt x="1106548" y="3532439"/>
                  <a:pt x="1106548" y="3532439"/>
                  <a:pt x="1106548" y="3532439"/>
                </a:cubicBezTo>
                <a:cubicBezTo>
                  <a:pt x="744534" y="3812379"/>
                  <a:pt x="744534" y="3812379"/>
                  <a:pt x="744534" y="3812379"/>
                </a:cubicBezTo>
                <a:cubicBezTo>
                  <a:pt x="744534" y="3495377"/>
                  <a:pt x="744534" y="3495377"/>
                  <a:pt x="744534" y="3495377"/>
                </a:cubicBezTo>
                <a:cubicBezTo>
                  <a:pt x="744534" y="3466989"/>
                  <a:pt x="744534" y="3466989"/>
                  <a:pt x="744534" y="3466989"/>
                </a:cubicBezTo>
                <a:cubicBezTo>
                  <a:pt x="1106548" y="3186261"/>
                  <a:pt x="1106548" y="3186261"/>
                  <a:pt x="1106548" y="3186261"/>
                </a:cubicBezTo>
                <a:cubicBezTo>
                  <a:pt x="1106548" y="3500109"/>
                  <a:pt x="1106548" y="3500109"/>
                  <a:pt x="1106548" y="3500109"/>
                </a:cubicBezTo>
                <a:cubicBezTo>
                  <a:pt x="1106548" y="3519034"/>
                  <a:pt x="1106548" y="3519034"/>
                  <a:pt x="1106548" y="3519034"/>
                </a:cubicBezTo>
                <a:cubicBezTo>
                  <a:pt x="1119956" y="3519034"/>
                  <a:pt x="1119956" y="3519034"/>
                  <a:pt x="1119956" y="3519034"/>
                </a:cubicBezTo>
                <a:cubicBezTo>
                  <a:pt x="1119956" y="3180741"/>
                  <a:pt x="1119956" y="3180741"/>
                  <a:pt x="1119956" y="3180741"/>
                </a:cubicBezTo>
                <a:cubicBezTo>
                  <a:pt x="1392847" y="2969406"/>
                  <a:pt x="1392847" y="2969406"/>
                  <a:pt x="1392847" y="2969406"/>
                </a:cubicBezTo>
                <a:cubicBezTo>
                  <a:pt x="1483547" y="2899224"/>
                  <a:pt x="1483547" y="2899224"/>
                  <a:pt x="1483547" y="2899224"/>
                </a:cubicBezTo>
                <a:cubicBezTo>
                  <a:pt x="1862913" y="3187049"/>
                  <a:pt x="1862913" y="3187049"/>
                  <a:pt x="1862913" y="3187049"/>
                </a:cubicBezTo>
                <a:cubicBezTo>
                  <a:pt x="2243855" y="2891339"/>
                  <a:pt x="2243855" y="2891339"/>
                  <a:pt x="2243855" y="2891339"/>
                </a:cubicBezTo>
                <a:cubicBezTo>
                  <a:pt x="2243855" y="2773843"/>
                  <a:pt x="2243855" y="2773843"/>
                  <a:pt x="2243855" y="2773843"/>
                </a:cubicBezTo>
                <a:cubicBezTo>
                  <a:pt x="2231236" y="2779363"/>
                  <a:pt x="2231236" y="2779363"/>
                  <a:pt x="2231236" y="2779363"/>
                </a:cubicBezTo>
                <a:cubicBezTo>
                  <a:pt x="2231236" y="2885030"/>
                  <a:pt x="2231236" y="2885030"/>
                  <a:pt x="2231236" y="2885030"/>
                </a:cubicBezTo>
                <a:cubicBezTo>
                  <a:pt x="1869222" y="3165758"/>
                  <a:pt x="1869222" y="3165758"/>
                  <a:pt x="1869222" y="3165758"/>
                </a:cubicBezTo>
                <a:cubicBezTo>
                  <a:pt x="1869222" y="2819579"/>
                  <a:pt x="1869222" y="2819579"/>
                  <a:pt x="1869222" y="2819579"/>
                </a:cubicBezTo>
                <a:cubicBezTo>
                  <a:pt x="2231236" y="2538851"/>
                  <a:pt x="2231236" y="2538851"/>
                  <a:pt x="2231236" y="2538851"/>
                </a:cubicBezTo>
                <a:cubicBezTo>
                  <a:pt x="2231236" y="2778574"/>
                  <a:pt x="2231236" y="2778574"/>
                  <a:pt x="2231236" y="2778574"/>
                </a:cubicBezTo>
                <a:cubicBezTo>
                  <a:pt x="2243855" y="2773054"/>
                  <a:pt x="2243855" y="2773054"/>
                  <a:pt x="2243855" y="2773054"/>
                </a:cubicBezTo>
                <a:cubicBezTo>
                  <a:pt x="2243855" y="2522291"/>
                  <a:pt x="2243855" y="2522291"/>
                  <a:pt x="2243855" y="2522291"/>
                </a:cubicBezTo>
                <a:cubicBezTo>
                  <a:pt x="2113720" y="2422933"/>
                  <a:pt x="2113720" y="2422933"/>
                  <a:pt x="2113720" y="2422933"/>
                </a:cubicBezTo>
                <a:cubicBezTo>
                  <a:pt x="2100312" y="2429241"/>
                  <a:pt x="2100312" y="2429241"/>
                  <a:pt x="2100312" y="2429241"/>
                </a:cubicBezTo>
                <a:cubicBezTo>
                  <a:pt x="2226503" y="2525446"/>
                  <a:pt x="2226503" y="2525446"/>
                  <a:pt x="2226503" y="2525446"/>
                </a:cubicBezTo>
                <a:cubicBezTo>
                  <a:pt x="1862124" y="2807751"/>
                  <a:pt x="1862124" y="2807751"/>
                  <a:pt x="1862124" y="2807751"/>
                </a:cubicBezTo>
                <a:cubicBezTo>
                  <a:pt x="1496955" y="2530177"/>
                  <a:pt x="1496955" y="2530177"/>
                  <a:pt x="1496955" y="2530177"/>
                </a:cubicBezTo>
                <a:cubicBezTo>
                  <a:pt x="1861335" y="2247872"/>
                  <a:pt x="1861335" y="2247872"/>
                  <a:pt x="1861335" y="2247872"/>
                </a:cubicBezTo>
                <a:cubicBezTo>
                  <a:pt x="2099523" y="2428452"/>
                  <a:pt x="2099523" y="2428452"/>
                  <a:pt x="2099523" y="2428452"/>
                </a:cubicBezTo>
                <a:cubicBezTo>
                  <a:pt x="2112931" y="2422144"/>
                  <a:pt x="2112931" y="2422144"/>
                  <a:pt x="2112931" y="2422144"/>
                </a:cubicBezTo>
                <a:cubicBezTo>
                  <a:pt x="1870800" y="2238409"/>
                  <a:pt x="1870800" y="2238409"/>
                  <a:pt x="1870800" y="2238409"/>
                </a:cubicBezTo>
                <a:cubicBezTo>
                  <a:pt x="1870800" y="2059405"/>
                  <a:pt x="1870800" y="2059405"/>
                  <a:pt x="1870800" y="2059405"/>
                </a:cubicBezTo>
                <a:cubicBezTo>
                  <a:pt x="1857392" y="2060983"/>
                  <a:pt x="1857392" y="2060983"/>
                  <a:pt x="1857392" y="2060983"/>
                </a:cubicBezTo>
                <a:cubicBezTo>
                  <a:pt x="1857392" y="2232889"/>
                  <a:pt x="1857392" y="2232889"/>
                  <a:pt x="1857392" y="2232889"/>
                </a:cubicBezTo>
                <a:cubicBezTo>
                  <a:pt x="1496167" y="2513617"/>
                  <a:pt x="1496167" y="2513617"/>
                  <a:pt x="1496167" y="2513617"/>
                </a:cubicBezTo>
                <a:cubicBezTo>
                  <a:pt x="1496167" y="2166650"/>
                  <a:pt x="1496167" y="2166650"/>
                  <a:pt x="1496167" y="2166650"/>
                </a:cubicBezTo>
                <a:cubicBezTo>
                  <a:pt x="1666526" y="2034960"/>
                  <a:pt x="1666526" y="2034960"/>
                  <a:pt x="1666526" y="2034960"/>
                </a:cubicBezTo>
                <a:cubicBezTo>
                  <a:pt x="1658639" y="2023920"/>
                  <a:pt x="1658639" y="2023920"/>
                  <a:pt x="1658639" y="2023920"/>
                </a:cubicBezTo>
                <a:cubicBezTo>
                  <a:pt x="1666526" y="2034172"/>
                  <a:pt x="1666526" y="2034172"/>
                  <a:pt x="1666526" y="2034172"/>
                </a:cubicBezTo>
                <a:cubicBezTo>
                  <a:pt x="1857392" y="1885922"/>
                  <a:pt x="1857392" y="1885922"/>
                  <a:pt x="1857392" y="1885922"/>
                </a:cubicBezTo>
                <a:cubicBezTo>
                  <a:pt x="1857392" y="2060194"/>
                  <a:pt x="1857392" y="2060194"/>
                  <a:pt x="1857392" y="2060194"/>
                </a:cubicBezTo>
                <a:cubicBezTo>
                  <a:pt x="1870800" y="2058617"/>
                  <a:pt x="1870800" y="2058617"/>
                  <a:pt x="1870800" y="2058617"/>
                </a:cubicBezTo>
                <a:cubicBezTo>
                  <a:pt x="1870800" y="1881190"/>
                  <a:pt x="1870800" y="1881190"/>
                  <a:pt x="1870800" y="1881190"/>
                </a:cubicBezTo>
                <a:cubicBezTo>
                  <a:pt x="1886574" y="1868573"/>
                  <a:pt x="1886574" y="1868573"/>
                  <a:pt x="1886574" y="1868573"/>
                </a:cubicBezTo>
                <a:cubicBezTo>
                  <a:pt x="1886574" y="1852014"/>
                  <a:pt x="1886574" y="1852014"/>
                  <a:pt x="1886574" y="1852014"/>
                </a:cubicBezTo>
                <a:cubicBezTo>
                  <a:pt x="1869222" y="1865419"/>
                  <a:pt x="1869222" y="1865419"/>
                  <a:pt x="1869222" y="1865419"/>
                </a:cubicBezTo>
                <a:cubicBezTo>
                  <a:pt x="1869222" y="1519240"/>
                  <a:pt x="1869222" y="1519240"/>
                  <a:pt x="1869222" y="1519240"/>
                </a:cubicBezTo>
                <a:cubicBezTo>
                  <a:pt x="1886574" y="1505835"/>
                  <a:pt x="1886574" y="1505835"/>
                  <a:pt x="1886574" y="1505835"/>
                </a:cubicBezTo>
                <a:cubicBezTo>
                  <a:pt x="1886574" y="1489275"/>
                  <a:pt x="1886574" y="1489275"/>
                  <a:pt x="1886574" y="1489275"/>
                </a:cubicBezTo>
                <a:cubicBezTo>
                  <a:pt x="1862124" y="1508201"/>
                  <a:pt x="1862124" y="1508201"/>
                  <a:pt x="1862124" y="1508201"/>
                </a:cubicBezTo>
                <a:cubicBezTo>
                  <a:pt x="1496955" y="1230627"/>
                  <a:pt x="1496955" y="1230627"/>
                  <a:pt x="1496955" y="1230627"/>
                </a:cubicBezTo>
                <a:cubicBezTo>
                  <a:pt x="1861335" y="947533"/>
                  <a:pt x="1861335" y="947533"/>
                  <a:pt x="1861335" y="947533"/>
                </a:cubicBezTo>
                <a:cubicBezTo>
                  <a:pt x="2226503" y="1225107"/>
                  <a:pt x="2226503" y="1225107"/>
                  <a:pt x="2226503" y="1225107"/>
                </a:cubicBezTo>
                <a:cubicBezTo>
                  <a:pt x="1887362" y="1488487"/>
                  <a:pt x="1887362" y="1488487"/>
                  <a:pt x="1887362" y="1488487"/>
                </a:cubicBezTo>
                <a:cubicBezTo>
                  <a:pt x="1887362" y="1505046"/>
                  <a:pt x="1887362" y="1505046"/>
                  <a:pt x="1887362" y="1505046"/>
                </a:cubicBezTo>
                <a:cubicBezTo>
                  <a:pt x="2231236" y="1238512"/>
                  <a:pt x="2231236" y="1238512"/>
                  <a:pt x="2231236" y="1238512"/>
                </a:cubicBezTo>
                <a:cubicBezTo>
                  <a:pt x="2231236" y="1585480"/>
                  <a:pt x="2231236" y="1585480"/>
                  <a:pt x="2231236" y="1585480"/>
                </a:cubicBezTo>
                <a:lnTo>
                  <a:pt x="1887362" y="1851225"/>
                </a:lnTo>
                <a:cubicBezTo>
                  <a:pt x="1887362" y="1867785"/>
                  <a:pt x="1887362" y="1867785"/>
                  <a:pt x="1887362" y="1867785"/>
                </a:cubicBezTo>
                <a:cubicBezTo>
                  <a:pt x="2243855" y="1591788"/>
                  <a:pt x="2243855" y="1591788"/>
                  <a:pt x="2243855" y="1591788"/>
                </a:cubicBezTo>
                <a:cubicBezTo>
                  <a:pt x="2243855" y="1221952"/>
                  <a:pt x="2243855" y="1221952"/>
                  <a:pt x="2243855" y="1221952"/>
                </a:cubicBezTo>
                <a:cubicBezTo>
                  <a:pt x="1870800" y="938859"/>
                  <a:pt x="1870800" y="938859"/>
                  <a:pt x="1870800" y="938859"/>
                </a:cubicBezTo>
                <a:cubicBezTo>
                  <a:pt x="1870800" y="590314"/>
                  <a:pt x="1870800" y="590314"/>
                  <a:pt x="1870800" y="590314"/>
                </a:cubicBezTo>
                <a:cubicBezTo>
                  <a:pt x="1857392" y="600566"/>
                  <a:pt x="1857392" y="600566"/>
                  <a:pt x="1857392" y="600566"/>
                </a:cubicBezTo>
                <a:cubicBezTo>
                  <a:pt x="1857392" y="933339"/>
                  <a:pt x="1857392" y="933339"/>
                  <a:pt x="1857392" y="933339"/>
                </a:cubicBezTo>
                <a:cubicBezTo>
                  <a:pt x="1496167" y="1214067"/>
                  <a:pt x="1496167" y="1214067"/>
                  <a:pt x="1496167" y="1214067"/>
                </a:cubicBezTo>
                <a:cubicBezTo>
                  <a:pt x="1496167" y="867888"/>
                  <a:pt x="1496167" y="867888"/>
                  <a:pt x="1496167" y="867888"/>
                </a:cubicBezTo>
                <a:cubicBezTo>
                  <a:pt x="1857392" y="587160"/>
                  <a:pt x="1857392" y="587160"/>
                  <a:pt x="1857392" y="587160"/>
                </a:cubicBezTo>
                <a:cubicBezTo>
                  <a:pt x="1857392" y="599777"/>
                  <a:pt x="1857392" y="599777"/>
                  <a:pt x="1857392" y="599777"/>
                </a:cubicBezTo>
                <a:cubicBezTo>
                  <a:pt x="1870800" y="589526"/>
                  <a:pt x="1870800" y="589526"/>
                  <a:pt x="1870800" y="589526"/>
                </a:cubicBezTo>
                <a:cubicBezTo>
                  <a:pt x="1870800" y="570600"/>
                  <a:pt x="1870800" y="570600"/>
                  <a:pt x="1870800" y="570600"/>
                </a:cubicBezTo>
                <a:cubicBezTo>
                  <a:pt x="1509574" y="295392"/>
                  <a:pt x="1509574" y="295392"/>
                  <a:pt x="1509574" y="295392"/>
                </a:cubicBezTo>
                <a:cubicBezTo>
                  <a:pt x="1498533" y="304066"/>
                  <a:pt x="1498533" y="304066"/>
                  <a:pt x="1498533" y="304066"/>
                </a:cubicBezTo>
                <a:cubicBezTo>
                  <a:pt x="1508786" y="295392"/>
                  <a:pt x="1508786" y="295392"/>
                  <a:pt x="1508786" y="295392"/>
                </a:cubicBezTo>
                <a:cubicBezTo>
                  <a:pt x="1493012" y="283564"/>
                  <a:pt x="1493012" y="283564"/>
                  <a:pt x="1493012" y="283564"/>
                </a:cubicBezTo>
                <a:cubicBezTo>
                  <a:pt x="1493012" y="97759"/>
                  <a:pt x="1493012" y="28082"/>
                  <a:pt x="1493012" y="1953"/>
                </a:cubicBezTo>
                <a:close/>
                <a:moveTo>
                  <a:pt x="1398859" y="0"/>
                </a:moveTo>
                <a:lnTo>
                  <a:pt x="1480393" y="0"/>
                </a:lnTo>
                <a:lnTo>
                  <a:pt x="1480393" y="84404"/>
                </a:lnTo>
                <a:cubicBezTo>
                  <a:pt x="1480393" y="283564"/>
                  <a:pt x="1480393" y="283564"/>
                  <a:pt x="1480393" y="283564"/>
                </a:cubicBezTo>
                <a:cubicBezTo>
                  <a:pt x="1118379" y="564292"/>
                  <a:pt x="1118379" y="564292"/>
                  <a:pt x="1118379" y="564292"/>
                </a:cubicBezTo>
                <a:cubicBezTo>
                  <a:pt x="1118379" y="218113"/>
                  <a:pt x="1118379" y="218113"/>
                  <a:pt x="1118379" y="218113"/>
                </a:cubicBezTo>
                <a:cubicBezTo>
                  <a:pt x="1267443" y="102194"/>
                  <a:pt x="1341976" y="44235"/>
                  <a:pt x="1379242" y="15255"/>
                </a:cubicBezTo>
                <a:close/>
                <a:moveTo>
                  <a:pt x="840168" y="0"/>
                </a:moveTo>
                <a:lnTo>
                  <a:pt x="1377550" y="0"/>
                </a:lnTo>
                <a:lnTo>
                  <a:pt x="1301753" y="58896"/>
                </a:lnTo>
                <a:cubicBezTo>
                  <a:pt x="1112069" y="206284"/>
                  <a:pt x="1112069" y="206284"/>
                  <a:pt x="1112069" y="206284"/>
                </a:cubicBezTo>
                <a:cubicBezTo>
                  <a:pt x="966554" y="95886"/>
                  <a:pt x="893796" y="40686"/>
                  <a:pt x="857417" y="13087"/>
                </a:cubicBezTo>
                <a:close/>
              </a:path>
            </a:pathLst>
          </a:custGeom>
          <a:solidFill>
            <a:schemeClr val="bg1">
              <a:lumMod val="65000"/>
            </a:schemeClr>
          </a:solidFill>
        </p:spPr>
        <p:txBody>
          <a:bodyPr wrap="square" tIns="540000" rIns="540000">
            <a:noAutofit/>
          </a:bodyPr>
          <a:lstStyle>
            <a:lvl1pPr algn="r">
              <a:defRPr>
                <a:solidFill>
                  <a:schemeClr val="accent2">
                    <a:lumMod val="40000"/>
                    <a:lumOff val="60000"/>
                  </a:schemeClr>
                </a:solidFill>
              </a:defRPr>
            </a:lvl1pPr>
          </a:lstStyle>
          <a:p>
            <a:r>
              <a:rPr lang="fr-FR" dirty="0"/>
              <a:t>Insérez ou glissez votre image ici</a:t>
            </a:r>
          </a:p>
        </p:txBody>
      </p:sp>
      <p:sp>
        <p:nvSpPr>
          <p:cNvPr id="3" name="Espace réservé du contenu 2">
            <a:extLst>
              <a:ext uri="{FF2B5EF4-FFF2-40B4-BE49-F238E27FC236}">
                <a16:creationId xmlns:a16="http://schemas.microsoft.com/office/drawing/2014/main" id="{BD2E413D-76E6-5233-CF73-FD49BCAF474D}"/>
              </a:ext>
            </a:extLst>
          </p:cNvPr>
          <p:cNvSpPr>
            <a:spLocks noGrp="1"/>
          </p:cNvSpPr>
          <p:nvPr>
            <p:ph idx="1"/>
          </p:nvPr>
        </p:nvSpPr>
        <p:spPr>
          <a:xfrm>
            <a:off x="731838" y="1381125"/>
            <a:ext cx="6118657" cy="453231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9" name="Titre 10">
            <a:extLst>
              <a:ext uri="{FF2B5EF4-FFF2-40B4-BE49-F238E27FC236}">
                <a16:creationId xmlns:a16="http://schemas.microsoft.com/office/drawing/2014/main" id="{E8A77A76-28CB-5629-14F2-37B56A986D79}"/>
              </a:ext>
            </a:extLst>
          </p:cNvPr>
          <p:cNvSpPr>
            <a:spLocks noGrp="1"/>
          </p:cNvSpPr>
          <p:nvPr>
            <p:ph type="title"/>
          </p:nvPr>
        </p:nvSpPr>
        <p:spPr>
          <a:xfrm>
            <a:off x="731840" y="314036"/>
            <a:ext cx="6118656" cy="871827"/>
          </a:xfrm>
        </p:spPr>
        <p:txBody>
          <a:bodyPr/>
          <a:lstStyle>
            <a:lvl1pPr>
              <a:defRPr>
                <a:solidFill>
                  <a:schemeClr val="tx2"/>
                </a:solidFill>
              </a:defRPr>
            </a:lvl1pPr>
          </a:lstStyle>
          <a:p>
            <a:r>
              <a:rPr lang="fr-FR"/>
              <a:t>Modifiez le style du titre</a:t>
            </a:r>
            <a:endParaRPr lang="fr-FR" dirty="0"/>
          </a:p>
        </p:txBody>
      </p:sp>
    </p:spTree>
    <p:extLst>
      <p:ext uri="{BB962C8B-B14F-4D97-AF65-F5344CB8AC3E}">
        <p14:creationId xmlns:p14="http://schemas.microsoft.com/office/powerpoint/2010/main" val="8459944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suel + contenu">
    <p:spTree>
      <p:nvGrpSpPr>
        <p:cNvPr id="1" name=""/>
        <p:cNvGrpSpPr/>
        <p:nvPr/>
      </p:nvGrpSpPr>
      <p:grpSpPr>
        <a:xfrm>
          <a:off x="0" y="0"/>
          <a:ext cx="0" cy="0"/>
          <a:chOff x="0" y="0"/>
          <a:chExt cx="0" cy="0"/>
        </a:xfrm>
      </p:grpSpPr>
      <p:grpSp>
        <p:nvGrpSpPr>
          <p:cNvPr id="20" name="Groupe 19">
            <a:extLst>
              <a:ext uri="{FF2B5EF4-FFF2-40B4-BE49-F238E27FC236}">
                <a16:creationId xmlns:a16="http://schemas.microsoft.com/office/drawing/2014/main" id="{8ADFDDB7-8C7E-D45A-96B3-1A9EBD1B6760}"/>
              </a:ext>
            </a:extLst>
          </p:cNvPr>
          <p:cNvGrpSpPr/>
          <p:nvPr userDrawn="1"/>
        </p:nvGrpSpPr>
        <p:grpSpPr>
          <a:xfrm>
            <a:off x="206373" y="6296024"/>
            <a:ext cx="468000" cy="468000"/>
            <a:chOff x="206373" y="6296024"/>
            <a:chExt cx="468000" cy="468000"/>
          </a:xfrm>
        </p:grpSpPr>
        <p:sp>
          <p:nvSpPr>
            <p:cNvPr id="21" name="Rectangle 20">
              <a:extLst>
                <a:ext uri="{FF2B5EF4-FFF2-40B4-BE49-F238E27FC236}">
                  <a16:creationId xmlns:a16="http://schemas.microsoft.com/office/drawing/2014/main" id="{9EBA0BEC-B644-623E-6D5F-4028774EC28B}"/>
                </a:ext>
              </a:extLst>
            </p:cNvPr>
            <p:cNvSpPr/>
            <p:nvPr userDrawn="1"/>
          </p:nvSpPr>
          <p:spPr>
            <a:xfrm>
              <a:off x="206373" y="6296024"/>
              <a:ext cx="468000" cy="46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44000" rtlCol="0" anchor="ctr">
              <a:spAutoFit/>
            </a:bodyPr>
            <a:lstStyle/>
            <a:p>
              <a:pPr algn="ctr"/>
              <a:endParaRPr lang="fr-FR" dirty="0"/>
            </a:p>
          </p:txBody>
        </p:sp>
        <p:pic>
          <p:nvPicPr>
            <p:cNvPr id="22" name="Logo CEA">
              <a:extLst>
                <a:ext uri="{FF2B5EF4-FFF2-40B4-BE49-F238E27FC236}">
                  <a16:creationId xmlns:a16="http://schemas.microsoft.com/office/drawing/2014/main" id="{41781B71-FA7E-3A77-138A-F8EC2086144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897" y="6343650"/>
              <a:ext cx="365991" cy="365991"/>
            </a:xfrm>
            <a:prstGeom prst="rect">
              <a:avLst/>
            </a:prstGeom>
          </p:spPr>
        </p:pic>
      </p:grpSp>
      <p:sp>
        <p:nvSpPr>
          <p:cNvPr id="8" name="Rectangle 7">
            <a:extLst>
              <a:ext uri="{FF2B5EF4-FFF2-40B4-BE49-F238E27FC236}">
                <a16:creationId xmlns:a16="http://schemas.microsoft.com/office/drawing/2014/main" id="{0F05E3D2-1467-BBD4-EE19-55F1FF901071}"/>
              </a:ext>
            </a:extLst>
          </p:cNvPr>
          <p:cNvSpPr/>
          <p:nvPr userDrawn="1"/>
        </p:nvSpPr>
        <p:spPr>
          <a:xfrm>
            <a:off x="7170057" y="0"/>
            <a:ext cx="5021943"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44000" rtlCol="0" anchor="ctr">
            <a:spAutoFit/>
          </a:bodyPr>
          <a:lstStyle/>
          <a:p>
            <a:pPr algn="ctr"/>
            <a:endParaRPr lang="fr-FR" dirty="0"/>
          </a:p>
        </p:txBody>
      </p:sp>
      <p:sp>
        <p:nvSpPr>
          <p:cNvPr id="4" name="Espace réservé de la date 3">
            <a:extLst>
              <a:ext uri="{FF2B5EF4-FFF2-40B4-BE49-F238E27FC236}">
                <a16:creationId xmlns:a16="http://schemas.microsoft.com/office/drawing/2014/main" id="{E1C2B0A2-D20B-4AF8-11A0-04ADF7A00166}"/>
              </a:ext>
            </a:extLst>
          </p:cNvPr>
          <p:cNvSpPr>
            <a:spLocks noGrp="1"/>
          </p:cNvSpPr>
          <p:nvPr>
            <p:ph type="dt" sz="half" idx="10"/>
          </p:nvPr>
        </p:nvSpPr>
        <p:spPr/>
        <p:txBody>
          <a:bodyPr/>
          <a:lstStyle/>
          <a:p>
            <a:endParaRPr lang="fr-FR"/>
          </a:p>
        </p:txBody>
      </p:sp>
      <p:sp>
        <p:nvSpPr>
          <p:cNvPr id="6" name="Espace réservé du numéro de diapositive 5">
            <a:extLst>
              <a:ext uri="{FF2B5EF4-FFF2-40B4-BE49-F238E27FC236}">
                <a16:creationId xmlns:a16="http://schemas.microsoft.com/office/drawing/2014/main" id="{8209301D-2360-8D20-B992-EE6672D60716}"/>
              </a:ext>
            </a:extLst>
          </p:cNvPr>
          <p:cNvSpPr>
            <a:spLocks noGrp="1"/>
          </p:cNvSpPr>
          <p:nvPr>
            <p:ph type="sldNum" sz="quarter" idx="12"/>
          </p:nvPr>
        </p:nvSpPr>
        <p:spPr/>
        <p:txBody>
          <a:bodyPr/>
          <a:lstStyle/>
          <a:p>
            <a:fld id="{0CBC77A0-1F4E-42FF-9FFC-F45C3A64AF90}" type="slidenum">
              <a:rPr lang="fr-FR" smtClean="0"/>
              <a:t>‹N°›</a:t>
            </a:fld>
            <a:endParaRPr lang="fr-FR"/>
          </a:p>
        </p:txBody>
      </p:sp>
      <p:sp>
        <p:nvSpPr>
          <p:cNvPr id="7" name="ZoneTexte 6">
            <a:extLst>
              <a:ext uri="{FF2B5EF4-FFF2-40B4-BE49-F238E27FC236}">
                <a16:creationId xmlns:a16="http://schemas.microsoft.com/office/drawing/2014/main" id="{31680F71-13D8-7F13-2E1C-1B43E34B35C6}"/>
              </a:ext>
            </a:extLst>
          </p:cNvPr>
          <p:cNvSpPr txBox="1"/>
          <p:nvPr userDrawn="1"/>
        </p:nvSpPr>
        <p:spPr>
          <a:xfrm>
            <a:off x="-101600" y="-276999"/>
            <a:ext cx="12192000" cy="461665"/>
          </a:xfrm>
          <a:prstGeom prst="rect">
            <a:avLst/>
          </a:prstGeom>
          <a:noFill/>
        </p:spPr>
        <p:txBody>
          <a:bodyPr wrap="square" rtlCol="0">
            <a:spAutoFit/>
          </a:bodyPr>
          <a:lstStyle/>
          <a:p>
            <a:r>
              <a:rPr lang="fr-FR" sz="1200" dirty="0">
                <a:solidFill>
                  <a:schemeClr val="bg1">
                    <a:lumMod val="50000"/>
                  </a:schemeClr>
                </a:solidFill>
              </a:rPr>
              <a:t>Disposition : Visuel + contenu</a:t>
            </a:r>
          </a:p>
          <a:p>
            <a:endParaRPr lang="fr-FR" sz="1200" dirty="0">
              <a:solidFill>
                <a:schemeClr val="bg1">
                  <a:lumMod val="50000"/>
                </a:schemeClr>
              </a:solidFill>
            </a:endParaRPr>
          </a:p>
        </p:txBody>
      </p:sp>
      <p:sp>
        <p:nvSpPr>
          <p:cNvPr id="3" name="Espace réservé du contenu 2">
            <a:extLst>
              <a:ext uri="{FF2B5EF4-FFF2-40B4-BE49-F238E27FC236}">
                <a16:creationId xmlns:a16="http://schemas.microsoft.com/office/drawing/2014/main" id="{BD2E413D-76E6-5233-CF73-FD49BCAF474D}"/>
              </a:ext>
            </a:extLst>
          </p:cNvPr>
          <p:cNvSpPr>
            <a:spLocks noGrp="1"/>
          </p:cNvSpPr>
          <p:nvPr>
            <p:ph idx="1"/>
          </p:nvPr>
        </p:nvSpPr>
        <p:spPr>
          <a:xfrm>
            <a:off x="5480916" y="1381125"/>
            <a:ext cx="5979247" cy="453231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0" name="Titre 10">
            <a:extLst>
              <a:ext uri="{FF2B5EF4-FFF2-40B4-BE49-F238E27FC236}">
                <a16:creationId xmlns:a16="http://schemas.microsoft.com/office/drawing/2014/main" id="{E8A77A76-28CB-5629-14F2-37B56A986D79}"/>
              </a:ext>
            </a:extLst>
          </p:cNvPr>
          <p:cNvSpPr>
            <a:spLocks noGrp="1"/>
          </p:cNvSpPr>
          <p:nvPr>
            <p:ph type="title"/>
          </p:nvPr>
        </p:nvSpPr>
        <p:spPr>
          <a:xfrm>
            <a:off x="5483721" y="314036"/>
            <a:ext cx="5976441" cy="871827"/>
          </a:xfrm>
        </p:spPr>
        <p:txBody>
          <a:bodyPr/>
          <a:lstStyle>
            <a:lvl1pPr>
              <a:defRPr>
                <a:solidFill>
                  <a:schemeClr val="tx2"/>
                </a:solidFill>
              </a:defRPr>
            </a:lvl1pPr>
          </a:lstStyle>
          <a:p>
            <a:r>
              <a:rPr lang="fr-FR"/>
              <a:t>Modifiez le style du titre</a:t>
            </a:r>
            <a:endParaRPr lang="fr-FR" dirty="0"/>
          </a:p>
        </p:txBody>
      </p:sp>
      <p:sp>
        <p:nvSpPr>
          <p:cNvPr id="5" name="Espace réservé du pied de page 4">
            <a:extLst>
              <a:ext uri="{FF2B5EF4-FFF2-40B4-BE49-F238E27FC236}">
                <a16:creationId xmlns:a16="http://schemas.microsoft.com/office/drawing/2014/main" id="{E674BCD5-99F2-142E-3FEE-1ACCB474B9C4}"/>
              </a:ext>
            </a:extLst>
          </p:cNvPr>
          <p:cNvSpPr>
            <a:spLocks noGrp="1"/>
          </p:cNvSpPr>
          <p:nvPr>
            <p:ph type="ftr" sz="quarter" idx="11"/>
          </p:nvPr>
        </p:nvSpPr>
        <p:spPr/>
        <p:txBody>
          <a:bodyPr/>
          <a:lstStyle/>
          <a:p>
            <a:endParaRPr lang="fr-FR"/>
          </a:p>
        </p:txBody>
      </p:sp>
      <p:sp>
        <p:nvSpPr>
          <p:cNvPr id="15" name="Espace réservé pour une image  14">
            <a:extLst>
              <a:ext uri="{FF2B5EF4-FFF2-40B4-BE49-F238E27FC236}">
                <a16:creationId xmlns:a16="http://schemas.microsoft.com/office/drawing/2014/main" id="{99E12E89-87DE-B6F7-B1A1-FBC84445BA61}"/>
              </a:ext>
            </a:extLst>
          </p:cNvPr>
          <p:cNvSpPr>
            <a:spLocks noGrp="1"/>
          </p:cNvSpPr>
          <p:nvPr>
            <p:ph type="pic" sz="quarter" idx="14" hasCustomPrompt="1"/>
          </p:nvPr>
        </p:nvSpPr>
        <p:spPr>
          <a:xfrm>
            <a:off x="-1" y="0"/>
            <a:ext cx="5305156" cy="6858000"/>
          </a:xfrm>
          <a:custGeom>
            <a:avLst/>
            <a:gdLst>
              <a:gd name="connsiteX0" fmla="*/ 4647758 w 5305156"/>
              <a:gd name="connsiteY0" fmla="*/ 6793932 h 6858000"/>
              <a:gd name="connsiteX1" fmla="*/ 4720099 w 5305156"/>
              <a:gd name="connsiteY1" fmla="*/ 6857017 h 6858000"/>
              <a:gd name="connsiteX2" fmla="*/ 4721226 w 5305156"/>
              <a:gd name="connsiteY2" fmla="*/ 6858000 h 6858000"/>
              <a:gd name="connsiteX3" fmla="*/ 4572862 w 5305156"/>
              <a:gd name="connsiteY3" fmla="*/ 6858000 h 6858000"/>
              <a:gd name="connsiteX4" fmla="*/ 4579542 w 5305156"/>
              <a:gd name="connsiteY4" fmla="*/ 6852286 h 6858000"/>
              <a:gd name="connsiteX5" fmla="*/ 4647758 w 5305156"/>
              <a:gd name="connsiteY5" fmla="*/ 6793932 h 6858000"/>
              <a:gd name="connsiteX6" fmla="*/ 4651972 w 5305156"/>
              <a:gd name="connsiteY6" fmla="*/ 6434348 h 6858000"/>
              <a:gd name="connsiteX7" fmla="*/ 4974349 w 5305156"/>
              <a:gd name="connsiteY7" fmla="*/ 6715076 h 6858000"/>
              <a:gd name="connsiteX8" fmla="*/ 4974349 w 5305156"/>
              <a:gd name="connsiteY8" fmla="*/ 6799592 h 6858000"/>
              <a:gd name="connsiteX9" fmla="*/ 4974349 w 5305156"/>
              <a:gd name="connsiteY9" fmla="*/ 6858000 h 6858000"/>
              <a:gd name="connsiteX10" fmla="*/ 4741003 w 5305156"/>
              <a:gd name="connsiteY10" fmla="*/ 6858000 h 6858000"/>
              <a:gd name="connsiteX11" fmla="*/ 4736254 w 5305156"/>
              <a:gd name="connsiteY11" fmla="*/ 6853863 h 6858000"/>
              <a:gd name="connsiteX12" fmla="*/ 4720099 w 5305156"/>
              <a:gd name="connsiteY12" fmla="*/ 6857017 h 6858000"/>
              <a:gd name="connsiteX13" fmla="*/ 4735551 w 5305156"/>
              <a:gd name="connsiteY13" fmla="*/ 6853075 h 6858000"/>
              <a:gd name="connsiteX14" fmla="*/ 4651972 w 5305156"/>
              <a:gd name="connsiteY14" fmla="*/ 6780527 h 6858000"/>
              <a:gd name="connsiteX15" fmla="*/ 4651972 w 5305156"/>
              <a:gd name="connsiteY15" fmla="*/ 6434348 h 6858000"/>
              <a:gd name="connsiteX16" fmla="*/ 4319762 w 5305156"/>
              <a:gd name="connsiteY16" fmla="*/ 5786939 h 6858000"/>
              <a:gd name="connsiteX17" fmla="*/ 4527656 w 5305156"/>
              <a:gd name="connsiteY17" fmla="*/ 5968308 h 6858000"/>
              <a:gd name="connsiteX18" fmla="*/ 4642139 w 5305156"/>
              <a:gd name="connsiteY18" fmla="*/ 6067667 h 6858000"/>
              <a:gd name="connsiteX19" fmla="*/ 4642139 w 5305156"/>
              <a:gd name="connsiteY19" fmla="*/ 6413845 h 6858000"/>
              <a:gd name="connsiteX20" fmla="*/ 4403341 w 5305156"/>
              <a:gd name="connsiteY20" fmla="*/ 6206454 h 6858000"/>
              <a:gd name="connsiteX21" fmla="*/ 4319762 w 5305156"/>
              <a:gd name="connsiteY21" fmla="*/ 6133906 h 6858000"/>
              <a:gd name="connsiteX22" fmla="*/ 4319762 w 5305156"/>
              <a:gd name="connsiteY22" fmla="*/ 5786939 h 6858000"/>
              <a:gd name="connsiteX23" fmla="*/ 3755776 w 5305156"/>
              <a:gd name="connsiteY23" fmla="*/ 5671020 h 6858000"/>
              <a:gd name="connsiteX24" fmla="*/ 3767716 w 5305156"/>
              <a:gd name="connsiteY24" fmla="*/ 5677328 h 6858000"/>
              <a:gd name="connsiteX25" fmla="*/ 3755776 w 5305156"/>
              <a:gd name="connsiteY25" fmla="*/ 5671020 h 6858000"/>
              <a:gd name="connsiteX26" fmla="*/ 3979825 w 5305156"/>
              <a:gd name="connsiteY26" fmla="*/ 5495959 h 6858000"/>
              <a:gd name="connsiteX27" fmla="*/ 4304309 w 5305156"/>
              <a:gd name="connsiteY27" fmla="*/ 5779053 h 6858000"/>
              <a:gd name="connsiteX28" fmla="*/ 3979123 w 5305156"/>
              <a:gd name="connsiteY28" fmla="*/ 6056627 h 6858000"/>
              <a:gd name="connsiteX29" fmla="*/ 3654638 w 5305156"/>
              <a:gd name="connsiteY29" fmla="*/ 5773533 h 6858000"/>
              <a:gd name="connsiteX30" fmla="*/ 3767716 w 5305156"/>
              <a:gd name="connsiteY30" fmla="*/ 5677328 h 6858000"/>
              <a:gd name="connsiteX31" fmla="*/ 3979825 w 5305156"/>
              <a:gd name="connsiteY31" fmla="*/ 5495959 h 6858000"/>
              <a:gd name="connsiteX32" fmla="*/ 4984885 w 5305156"/>
              <a:gd name="connsiteY32" fmla="*/ 4847761 h 6858000"/>
              <a:gd name="connsiteX33" fmla="*/ 5305156 w 5305156"/>
              <a:gd name="connsiteY33" fmla="*/ 5126124 h 6858000"/>
              <a:gd name="connsiteX34" fmla="*/ 4979968 w 5305156"/>
              <a:gd name="connsiteY34" fmla="*/ 5403697 h 6858000"/>
              <a:gd name="connsiteX35" fmla="*/ 4871807 w 5305156"/>
              <a:gd name="connsiteY35" fmla="*/ 5309070 h 6858000"/>
              <a:gd name="connsiteX36" fmla="*/ 4865486 w 5305156"/>
              <a:gd name="connsiteY36" fmla="*/ 5320898 h 6858000"/>
              <a:gd name="connsiteX37" fmla="*/ 4974349 w 5305156"/>
              <a:gd name="connsiteY37" fmla="*/ 5415526 h 6858000"/>
              <a:gd name="connsiteX38" fmla="*/ 4974349 w 5305156"/>
              <a:gd name="connsiteY38" fmla="*/ 5761705 h 6858000"/>
              <a:gd name="connsiteX39" fmla="*/ 4741170 w 5305156"/>
              <a:gd name="connsiteY39" fmla="*/ 5559044 h 6858000"/>
              <a:gd name="connsiteX40" fmla="*/ 4734849 w 5305156"/>
              <a:gd name="connsiteY40" fmla="*/ 5571661 h 6858000"/>
              <a:gd name="connsiteX41" fmla="*/ 4972945 w 5305156"/>
              <a:gd name="connsiteY41" fmla="*/ 5779053 h 6858000"/>
              <a:gd name="connsiteX42" fmla="*/ 4647758 w 5305156"/>
              <a:gd name="connsiteY42" fmla="*/ 6056627 h 6858000"/>
              <a:gd name="connsiteX43" fmla="*/ 4533978 w 5305156"/>
              <a:gd name="connsiteY43" fmla="*/ 5957268 h 6858000"/>
              <a:gd name="connsiteX44" fmla="*/ 4527656 w 5305156"/>
              <a:gd name="connsiteY44" fmla="*/ 5968308 h 6858000"/>
              <a:gd name="connsiteX45" fmla="*/ 4533275 w 5305156"/>
              <a:gd name="connsiteY45" fmla="*/ 5956479 h 6858000"/>
              <a:gd name="connsiteX46" fmla="*/ 4323273 w 5305156"/>
              <a:gd name="connsiteY46" fmla="*/ 5773533 h 6858000"/>
              <a:gd name="connsiteX47" fmla="*/ 4648460 w 5305156"/>
              <a:gd name="connsiteY47" fmla="*/ 5495959 h 6858000"/>
              <a:gd name="connsiteX48" fmla="*/ 4734146 w 5305156"/>
              <a:gd name="connsiteY48" fmla="*/ 5570873 h 6858000"/>
              <a:gd name="connsiteX49" fmla="*/ 4741170 w 5305156"/>
              <a:gd name="connsiteY49" fmla="*/ 5558256 h 6858000"/>
              <a:gd name="connsiteX50" fmla="*/ 4651972 w 5305156"/>
              <a:gd name="connsiteY50" fmla="*/ 5480976 h 6858000"/>
              <a:gd name="connsiteX51" fmla="*/ 4651972 w 5305156"/>
              <a:gd name="connsiteY51" fmla="*/ 5134798 h 6858000"/>
              <a:gd name="connsiteX52" fmla="*/ 4865486 w 5305156"/>
              <a:gd name="connsiteY52" fmla="*/ 5320110 h 6858000"/>
              <a:gd name="connsiteX53" fmla="*/ 4871104 w 5305156"/>
              <a:gd name="connsiteY53" fmla="*/ 5309070 h 6858000"/>
              <a:gd name="connsiteX54" fmla="*/ 4659698 w 5305156"/>
              <a:gd name="connsiteY54" fmla="*/ 5125335 h 6858000"/>
              <a:gd name="connsiteX55" fmla="*/ 4984885 w 5305156"/>
              <a:gd name="connsiteY55" fmla="*/ 4847761 h 6858000"/>
              <a:gd name="connsiteX56" fmla="*/ 4319762 w 5305156"/>
              <a:gd name="connsiteY56" fmla="*/ 4487388 h 6858000"/>
              <a:gd name="connsiteX57" fmla="*/ 4541703 w 5305156"/>
              <a:gd name="connsiteY57" fmla="*/ 4680586 h 6858000"/>
              <a:gd name="connsiteX58" fmla="*/ 4548726 w 5305156"/>
              <a:gd name="connsiteY58" fmla="*/ 4670335 h 6858000"/>
              <a:gd name="connsiteX59" fmla="*/ 4542406 w 5305156"/>
              <a:gd name="connsiteY59" fmla="*/ 4680586 h 6858000"/>
              <a:gd name="connsiteX60" fmla="*/ 4642139 w 5305156"/>
              <a:gd name="connsiteY60" fmla="*/ 4768116 h 6858000"/>
              <a:gd name="connsiteX61" fmla="*/ 4642139 w 5305156"/>
              <a:gd name="connsiteY61" fmla="*/ 5114295 h 6858000"/>
              <a:gd name="connsiteX62" fmla="*/ 4399127 w 5305156"/>
              <a:gd name="connsiteY62" fmla="*/ 4902960 h 6858000"/>
              <a:gd name="connsiteX63" fmla="*/ 4392103 w 5305156"/>
              <a:gd name="connsiteY63" fmla="*/ 4913212 h 6858000"/>
              <a:gd name="connsiteX64" fmla="*/ 4398424 w 5305156"/>
              <a:gd name="connsiteY64" fmla="*/ 4902172 h 6858000"/>
              <a:gd name="connsiteX65" fmla="*/ 4319762 w 5305156"/>
              <a:gd name="connsiteY65" fmla="*/ 4833567 h 6858000"/>
              <a:gd name="connsiteX66" fmla="*/ 4319762 w 5305156"/>
              <a:gd name="connsiteY66" fmla="*/ 4487388 h 6858000"/>
              <a:gd name="connsiteX67" fmla="*/ 4648460 w 5305156"/>
              <a:gd name="connsiteY67" fmla="*/ 4196409 h 6858000"/>
              <a:gd name="connsiteX68" fmla="*/ 4972945 w 5305156"/>
              <a:gd name="connsiteY68" fmla="*/ 4478714 h 6858000"/>
              <a:gd name="connsiteX69" fmla="*/ 4647758 w 5305156"/>
              <a:gd name="connsiteY69" fmla="*/ 4756288 h 6858000"/>
              <a:gd name="connsiteX70" fmla="*/ 4548726 w 5305156"/>
              <a:gd name="connsiteY70" fmla="*/ 4670335 h 6858000"/>
              <a:gd name="connsiteX71" fmla="*/ 4323273 w 5305156"/>
              <a:gd name="connsiteY71" fmla="*/ 4473983 h 6858000"/>
              <a:gd name="connsiteX72" fmla="*/ 4648460 w 5305156"/>
              <a:gd name="connsiteY72" fmla="*/ 4196409 h 6858000"/>
              <a:gd name="connsiteX73" fmla="*/ 4312036 w 5305156"/>
              <a:gd name="connsiteY73" fmla="*/ 3544268 h 6858000"/>
              <a:gd name="connsiteX74" fmla="*/ 4636520 w 5305156"/>
              <a:gd name="connsiteY74" fmla="*/ 3826573 h 6858000"/>
              <a:gd name="connsiteX75" fmla="*/ 4311333 w 5305156"/>
              <a:gd name="connsiteY75" fmla="*/ 4104935 h 6858000"/>
              <a:gd name="connsiteX76" fmla="*/ 3986848 w 5305156"/>
              <a:gd name="connsiteY76" fmla="*/ 3821842 h 6858000"/>
              <a:gd name="connsiteX77" fmla="*/ 4302905 w 5305156"/>
              <a:gd name="connsiteY77" fmla="*/ 3552154 h 6858000"/>
              <a:gd name="connsiteX78" fmla="*/ 4312036 w 5305156"/>
              <a:gd name="connsiteY78" fmla="*/ 3544268 h 6858000"/>
              <a:gd name="connsiteX79" fmla="*/ 3986848 w 5305156"/>
              <a:gd name="connsiteY79" fmla="*/ 2538851 h 6858000"/>
              <a:gd name="connsiteX80" fmla="*/ 4194744 w 5305156"/>
              <a:gd name="connsiteY80" fmla="*/ 2719432 h 6858000"/>
              <a:gd name="connsiteX81" fmla="*/ 4201064 w 5305156"/>
              <a:gd name="connsiteY81" fmla="*/ 2708392 h 6858000"/>
              <a:gd name="connsiteX82" fmla="*/ 4195446 w 5305156"/>
              <a:gd name="connsiteY82" fmla="*/ 2720221 h 6858000"/>
              <a:gd name="connsiteX83" fmla="*/ 4309226 w 5305156"/>
              <a:gd name="connsiteY83" fmla="*/ 2819579 h 6858000"/>
              <a:gd name="connsiteX84" fmla="*/ 4309226 w 5305156"/>
              <a:gd name="connsiteY84" fmla="*/ 3165758 h 6858000"/>
              <a:gd name="connsiteX85" fmla="*/ 4071131 w 5305156"/>
              <a:gd name="connsiteY85" fmla="*/ 2958366 h 6858000"/>
              <a:gd name="connsiteX86" fmla="*/ 4064809 w 5305156"/>
              <a:gd name="connsiteY86" fmla="*/ 2969406 h 6858000"/>
              <a:gd name="connsiteX87" fmla="*/ 4070428 w 5305156"/>
              <a:gd name="connsiteY87" fmla="*/ 2957578 h 6858000"/>
              <a:gd name="connsiteX88" fmla="*/ 3986848 w 5305156"/>
              <a:gd name="connsiteY88" fmla="*/ 2885030 h 6858000"/>
              <a:gd name="connsiteX89" fmla="*/ 3986848 w 5305156"/>
              <a:gd name="connsiteY89" fmla="*/ 2538851 h 6858000"/>
              <a:gd name="connsiteX90" fmla="*/ 4652674 w 5305156"/>
              <a:gd name="connsiteY90" fmla="*/ 1598885 h 6858000"/>
              <a:gd name="connsiteX91" fmla="*/ 4972945 w 5305156"/>
              <a:gd name="connsiteY91" fmla="*/ 1878036 h 6858000"/>
              <a:gd name="connsiteX92" fmla="*/ 4647758 w 5305156"/>
              <a:gd name="connsiteY92" fmla="*/ 2155610 h 6858000"/>
              <a:gd name="connsiteX93" fmla="*/ 4538894 w 5305156"/>
              <a:gd name="connsiteY93" fmla="*/ 2060983 h 6858000"/>
              <a:gd name="connsiteX94" fmla="*/ 4533275 w 5305156"/>
              <a:gd name="connsiteY94" fmla="*/ 2072022 h 6858000"/>
              <a:gd name="connsiteX95" fmla="*/ 4642139 w 5305156"/>
              <a:gd name="connsiteY95" fmla="*/ 2166650 h 6858000"/>
              <a:gd name="connsiteX96" fmla="*/ 4642139 w 5305156"/>
              <a:gd name="connsiteY96" fmla="*/ 2513617 h 6858000"/>
              <a:gd name="connsiteX97" fmla="*/ 4408960 w 5305156"/>
              <a:gd name="connsiteY97" fmla="*/ 2310168 h 6858000"/>
              <a:gd name="connsiteX98" fmla="*/ 4402639 w 5305156"/>
              <a:gd name="connsiteY98" fmla="*/ 2322785 h 6858000"/>
              <a:gd name="connsiteX99" fmla="*/ 4640032 w 5305156"/>
              <a:gd name="connsiteY99" fmla="*/ 2530177 h 6858000"/>
              <a:gd name="connsiteX100" fmla="*/ 4314845 w 5305156"/>
              <a:gd name="connsiteY100" fmla="*/ 2807751 h 6858000"/>
              <a:gd name="connsiteX101" fmla="*/ 4201064 w 5305156"/>
              <a:gd name="connsiteY101" fmla="*/ 2708392 h 6858000"/>
              <a:gd name="connsiteX102" fmla="*/ 3991063 w 5305156"/>
              <a:gd name="connsiteY102" fmla="*/ 2525446 h 6858000"/>
              <a:gd name="connsiteX103" fmla="*/ 4316249 w 5305156"/>
              <a:gd name="connsiteY103" fmla="*/ 2247872 h 6858000"/>
              <a:gd name="connsiteX104" fmla="*/ 4401936 w 5305156"/>
              <a:gd name="connsiteY104" fmla="*/ 2322785 h 6858000"/>
              <a:gd name="connsiteX105" fmla="*/ 4408257 w 5305156"/>
              <a:gd name="connsiteY105" fmla="*/ 2310168 h 6858000"/>
              <a:gd name="connsiteX106" fmla="*/ 4319762 w 5305156"/>
              <a:gd name="connsiteY106" fmla="*/ 2232889 h 6858000"/>
              <a:gd name="connsiteX107" fmla="*/ 4319762 w 5305156"/>
              <a:gd name="connsiteY107" fmla="*/ 1885922 h 6858000"/>
              <a:gd name="connsiteX108" fmla="*/ 4532573 w 5305156"/>
              <a:gd name="connsiteY108" fmla="*/ 2072022 h 6858000"/>
              <a:gd name="connsiteX109" fmla="*/ 4538894 w 5305156"/>
              <a:gd name="connsiteY109" fmla="*/ 2060194 h 6858000"/>
              <a:gd name="connsiteX110" fmla="*/ 4327487 w 5305156"/>
              <a:gd name="connsiteY110" fmla="*/ 1876459 h 6858000"/>
              <a:gd name="connsiteX111" fmla="*/ 4652674 w 5305156"/>
              <a:gd name="connsiteY111" fmla="*/ 1598885 h 6858000"/>
              <a:gd name="connsiteX112" fmla="*/ 3986848 w 5305156"/>
              <a:gd name="connsiteY112" fmla="*/ 1238512 h 6858000"/>
              <a:gd name="connsiteX113" fmla="*/ 4209493 w 5305156"/>
              <a:gd name="connsiteY113" fmla="*/ 1432499 h 6858000"/>
              <a:gd name="connsiteX114" fmla="*/ 4309226 w 5305156"/>
              <a:gd name="connsiteY114" fmla="*/ 1519240 h 6858000"/>
              <a:gd name="connsiteX115" fmla="*/ 4309226 w 5305156"/>
              <a:gd name="connsiteY115" fmla="*/ 1865419 h 6858000"/>
              <a:gd name="connsiteX116" fmla="*/ 4066916 w 5305156"/>
              <a:gd name="connsiteY116" fmla="*/ 1654085 h 6858000"/>
              <a:gd name="connsiteX117" fmla="*/ 4059892 w 5305156"/>
              <a:gd name="connsiteY117" fmla="*/ 1665124 h 6858000"/>
              <a:gd name="connsiteX118" fmla="*/ 4304309 w 5305156"/>
              <a:gd name="connsiteY118" fmla="*/ 1878036 h 6858000"/>
              <a:gd name="connsiteX119" fmla="*/ 3979123 w 5305156"/>
              <a:gd name="connsiteY119" fmla="*/ 2155610 h 6858000"/>
              <a:gd name="connsiteX120" fmla="*/ 3828118 w 5305156"/>
              <a:gd name="connsiteY120" fmla="*/ 2023920 h 6858000"/>
              <a:gd name="connsiteX121" fmla="*/ 3658852 w 5305156"/>
              <a:gd name="connsiteY121" fmla="*/ 1876459 h 6858000"/>
              <a:gd name="connsiteX122" fmla="*/ 3984040 w 5305156"/>
              <a:gd name="connsiteY122" fmla="*/ 1598885 h 6858000"/>
              <a:gd name="connsiteX123" fmla="*/ 4059191 w 5305156"/>
              <a:gd name="connsiteY123" fmla="*/ 1664336 h 6858000"/>
              <a:gd name="connsiteX124" fmla="*/ 4066214 w 5305156"/>
              <a:gd name="connsiteY124" fmla="*/ 1654085 h 6858000"/>
              <a:gd name="connsiteX125" fmla="*/ 3986848 w 5305156"/>
              <a:gd name="connsiteY125" fmla="*/ 1585480 h 6858000"/>
              <a:gd name="connsiteX126" fmla="*/ 3986848 w 5305156"/>
              <a:gd name="connsiteY126" fmla="*/ 1238512 h 6858000"/>
              <a:gd name="connsiteX127" fmla="*/ 4316249 w 5305156"/>
              <a:gd name="connsiteY127" fmla="*/ 947533 h 6858000"/>
              <a:gd name="connsiteX128" fmla="*/ 4640032 w 5305156"/>
              <a:gd name="connsiteY128" fmla="*/ 1230627 h 6858000"/>
              <a:gd name="connsiteX129" fmla="*/ 4314845 w 5305156"/>
              <a:gd name="connsiteY129" fmla="*/ 1508201 h 6858000"/>
              <a:gd name="connsiteX130" fmla="*/ 4216517 w 5305156"/>
              <a:gd name="connsiteY130" fmla="*/ 1422247 h 6858000"/>
              <a:gd name="connsiteX131" fmla="*/ 4209493 w 5305156"/>
              <a:gd name="connsiteY131" fmla="*/ 1432499 h 6858000"/>
              <a:gd name="connsiteX132" fmla="*/ 4215814 w 5305156"/>
              <a:gd name="connsiteY132" fmla="*/ 1421459 h 6858000"/>
              <a:gd name="connsiteX133" fmla="*/ 3991063 w 5305156"/>
              <a:gd name="connsiteY133" fmla="*/ 1225107 h 6858000"/>
              <a:gd name="connsiteX134" fmla="*/ 4316249 w 5305156"/>
              <a:gd name="connsiteY134" fmla="*/ 947533 h 6858000"/>
              <a:gd name="connsiteX135" fmla="*/ 3979825 w 5305156"/>
              <a:gd name="connsiteY135" fmla="*/ 296181 h 6858000"/>
              <a:gd name="connsiteX136" fmla="*/ 4304309 w 5305156"/>
              <a:gd name="connsiteY136" fmla="*/ 578486 h 6858000"/>
              <a:gd name="connsiteX137" fmla="*/ 3979123 w 5305156"/>
              <a:gd name="connsiteY137" fmla="*/ 856060 h 6858000"/>
              <a:gd name="connsiteX138" fmla="*/ 3654638 w 5305156"/>
              <a:gd name="connsiteY138" fmla="*/ 573754 h 6858000"/>
              <a:gd name="connsiteX139" fmla="*/ 3970694 w 5305156"/>
              <a:gd name="connsiteY139" fmla="*/ 304066 h 6858000"/>
              <a:gd name="connsiteX140" fmla="*/ 3979825 w 5305156"/>
              <a:gd name="connsiteY140" fmla="*/ 296181 h 6858000"/>
              <a:gd name="connsiteX141" fmla="*/ 4078431 w 5305156"/>
              <a:gd name="connsiteY141" fmla="*/ 0 h 6858000"/>
              <a:gd name="connsiteX142" fmla="*/ 4556976 w 5305156"/>
              <a:gd name="connsiteY142" fmla="*/ 0 h 6858000"/>
              <a:gd name="connsiteX143" fmla="*/ 4541616 w 5305156"/>
              <a:gd name="connsiteY143" fmla="*/ 13087 h 6858000"/>
              <a:gd name="connsiteX144" fmla="*/ 4314845 w 5305156"/>
              <a:gd name="connsiteY144" fmla="*/ 206284 h 6858000"/>
              <a:gd name="connsiteX145" fmla="*/ 4145929 w 5305156"/>
              <a:gd name="connsiteY145" fmla="*/ 58896 h 6858000"/>
              <a:gd name="connsiteX146" fmla="*/ 3986848 w 5305156"/>
              <a:gd name="connsiteY146" fmla="*/ 0 h 6858000"/>
              <a:gd name="connsiteX147" fmla="*/ 4059455 w 5305156"/>
              <a:gd name="connsiteY147" fmla="*/ 0 h 6858000"/>
              <a:gd name="connsiteX148" fmla="*/ 4076924 w 5305156"/>
              <a:gd name="connsiteY148" fmla="*/ 15255 h 6858000"/>
              <a:gd name="connsiteX149" fmla="*/ 4309226 w 5305156"/>
              <a:gd name="connsiteY149" fmla="*/ 218113 h 6858000"/>
              <a:gd name="connsiteX150" fmla="*/ 4309226 w 5305156"/>
              <a:gd name="connsiteY150" fmla="*/ 564292 h 6858000"/>
              <a:gd name="connsiteX151" fmla="*/ 3986848 w 5305156"/>
              <a:gd name="connsiteY151" fmla="*/ 283564 h 6858000"/>
              <a:gd name="connsiteX152" fmla="*/ 3986848 w 5305156"/>
              <a:gd name="connsiteY152" fmla="*/ 84404 h 6858000"/>
              <a:gd name="connsiteX153" fmla="*/ 0 w 5305156"/>
              <a:gd name="connsiteY153" fmla="*/ 0 h 6858000"/>
              <a:gd name="connsiteX154" fmla="*/ 3038475 w 5305156"/>
              <a:gd name="connsiteY154" fmla="*/ 0 h 6858000"/>
              <a:gd name="connsiteX155" fmla="*/ 3975611 w 5305156"/>
              <a:gd name="connsiteY155" fmla="*/ 0 h 6858000"/>
              <a:gd name="connsiteX156" fmla="*/ 3975611 w 5305156"/>
              <a:gd name="connsiteY156" fmla="*/ 1953 h 6858000"/>
              <a:gd name="connsiteX157" fmla="*/ 3975611 w 5305156"/>
              <a:gd name="connsiteY157" fmla="*/ 283564 h 6858000"/>
              <a:gd name="connsiteX158" fmla="*/ 3961564 w 5305156"/>
              <a:gd name="connsiteY158" fmla="*/ 295392 h 6858000"/>
              <a:gd name="connsiteX159" fmla="*/ 3970694 w 5305156"/>
              <a:gd name="connsiteY159" fmla="*/ 304066 h 6858000"/>
              <a:gd name="connsiteX160" fmla="*/ 3960862 w 5305156"/>
              <a:gd name="connsiteY160" fmla="*/ 295392 h 6858000"/>
              <a:gd name="connsiteX161" fmla="*/ 3639186 w 5305156"/>
              <a:gd name="connsiteY161" fmla="*/ 570600 h 6858000"/>
              <a:gd name="connsiteX162" fmla="*/ 3639186 w 5305156"/>
              <a:gd name="connsiteY162" fmla="*/ 589526 h 6858000"/>
              <a:gd name="connsiteX163" fmla="*/ 3651126 w 5305156"/>
              <a:gd name="connsiteY163" fmla="*/ 599777 h 6858000"/>
              <a:gd name="connsiteX164" fmla="*/ 3651126 w 5305156"/>
              <a:gd name="connsiteY164" fmla="*/ 587160 h 6858000"/>
              <a:gd name="connsiteX165" fmla="*/ 3972801 w 5305156"/>
              <a:gd name="connsiteY165" fmla="*/ 867888 h 6858000"/>
              <a:gd name="connsiteX166" fmla="*/ 3972801 w 5305156"/>
              <a:gd name="connsiteY166" fmla="*/ 1214067 h 6858000"/>
              <a:gd name="connsiteX167" fmla="*/ 3651126 w 5305156"/>
              <a:gd name="connsiteY167" fmla="*/ 933339 h 6858000"/>
              <a:gd name="connsiteX168" fmla="*/ 3651126 w 5305156"/>
              <a:gd name="connsiteY168" fmla="*/ 600566 h 6858000"/>
              <a:gd name="connsiteX169" fmla="*/ 3639186 w 5305156"/>
              <a:gd name="connsiteY169" fmla="*/ 590314 h 6858000"/>
              <a:gd name="connsiteX170" fmla="*/ 3639186 w 5305156"/>
              <a:gd name="connsiteY170" fmla="*/ 938859 h 6858000"/>
              <a:gd name="connsiteX171" fmla="*/ 3306976 w 5305156"/>
              <a:gd name="connsiteY171" fmla="*/ 1221952 h 6858000"/>
              <a:gd name="connsiteX172" fmla="*/ 3306976 w 5305156"/>
              <a:gd name="connsiteY172" fmla="*/ 1591788 h 6858000"/>
              <a:gd name="connsiteX173" fmla="*/ 3624438 w 5305156"/>
              <a:gd name="connsiteY173" fmla="*/ 1867785 h 6858000"/>
              <a:gd name="connsiteX174" fmla="*/ 3624438 w 5305156"/>
              <a:gd name="connsiteY174" fmla="*/ 1851225 h 6858000"/>
              <a:gd name="connsiteX175" fmla="*/ 3318214 w 5305156"/>
              <a:gd name="connsiteY175" fmla="*/ 1585480 h 6858000"/>
              <a:gd name="connsiteX176" fmla="*/ 3318214 w 5305156"/>
              <a:gd name="connsiteY176" fmla="*/ 1238512 h 6858000"/>
              <a:gd name="connsiteX177" fmla="*/ 3624438 w 5305156"/>
              <a:gd name="connsiteY177" fmla="*/ 1505046 h 6858000"/>
              <a:gd name="connsiteX178" fmla="*/ 3624438 w 5305156"/>
              <a:gd name="connsiteY178" fmla="*/ 1488487 h 6858000"/>
              <a:gd name="connsiteX179" fmla="*/ 3322428 w 5305156"/>
              <a:gd name="connsiteY179" fmla="*/ 1225107 h 6858000"/>
              <a:gd name="connsiteX180" fmla="*/ 3647615 w 5305156"/>
              <a:gd name="connsiteY180" fmla="*/ 947533 h 6858000"/>
              <a:gd name="connsiteX181" fmla="*/ 3972100 w 5305156"/>
              <a:gd name="connsiteY181" fmla="*/ 1230627 h 6858000"/>
              <a:gd name="connsiteX182" fmla="*/ 3646912 w 5305156"/>
              <a:gd name="connsiteY182" fmla="*/ 1508201 h 6858000"/>
              <a:gd name="connsiteX183" fmla="*/ 3625139 w 5305156"/>
              <a:gd name="connsiteY183" fmla="*/ 1489275 h 6858000"/>
              <a:gd name="connsiteX184" fmla="*/ 3625139 w 5305156"/>
              <a:gd name="connsiteY184" fmla="*/ 1505835 h 6858000"/>
              <a:gd name="connsiteX185" fmla="*/ 3640591 w 5305156"/>
              <a:gd name="connsiteY185" fmla="*/ 1519240 h 6858000"/>
              <a:gd name="connsiteX186" fmla="*/ 3640591 w 5305156"/>
              <a:gd name="connsiteY186" fmla="*/ 1865419 h 6858000"/>
              <a:gd name="connsiteX187" fmla="*/ 3625139 w 5305156"/>
              <a:gd name="connsiteY187" fmla="*/ 1852014 h 6858000"/>
              <a:gd name="connsiteX188" fmla="*/ 3625139 w 5305156"/>
              <a:gd name="connsiteY188" fmla="*/ 1868573 h 6858000"/>
              <a:gd name="connsiteX189" fmla="*/ 3639186 w 5305156"/>
              <a:gd name="connsiteY189" fmla="*/ 1881190 h 6858000"/>
              <a:gd name="connsiteX190" fmla="*/ 3639186 w 5305156"/>
              <a:gd name="connsiteY190" fmla="*/ 2058617 h 6858000"/>
              <a:gd name="connsiteX191" fmla="*/ 3651126 w 5305156"/>
              <a:gd name="connsiteY191" fmla="*/ 2060194 h 6858000"/>
              <a:gd name="connsiteX192" fmla="*/ 3651126 w 5305156"/>
              <a:gd name="connsiteY192" fmla="*/ 1885922 h 6858000"/>
              <a:gd name="connsiteX193" fmla="*/ 3821095 w 5305156"/>
              <a:gd name="connsiteY193" fmla="*/ 2034172 h 6858000"/>
              <a:gd name="connsiteX194" fmla="*/ 3828118 w 5305156"/>
              <a:gd name="connsiteY194" fmla="*/ 2023920 h 6858000"/>
              <a:gd name="connsiteX195" fmla="*/ 3821095 w 5305156"/>
              <a:gd name="connsiteY195" fmla="*/ 2034960 h 6858000"/>
              <a:gd name="connsiteX196" fmla="*/ 3972801 w 5305156"/>
              <a:gd name="connsiteY196" fmla="*/ 2166650 h 6858000"/>
              <a:gd name="connsiteX197" fmla="*/ 3972801 w 5305156"/>
              <a:gd name="connsiteY197" fmla="*/ 2513617 h 6858000"/>
              <a:gd name="connsiteX198" fmla="*/ 3651126 w 5305156"/>
              <a:gd name="connsiteY198" fmla="*/ 2232889 h 6858000"/>
              <a:gd name="connsiteX199" fmla="*/ 3651126 w 5305156"/>
              <a:gd name="connsiteY199" fmla="*/ 2060983 h 6858000"/>
              <a:gd name="connsiteX200" fmla="*/ 3639186 w 5305156"/>
              <a:gd name="connsiteY200" fmla="*/ 2059405 h 6858000"/>
              <a:gd name="connsiteX201" fmla="*/ 3639186 w 5305156"/>
              <a:gd name="connsiteY201" fmla="*/ 2238409 h 6858000"/>
              <a:gd name="connsiteX202" fmla="*/ 3423566 w 5305156"/>
              <a:gd name="connsiteY202" fmla="*/ 2422144 h 6858000"/>
              <a:gd name="connsiteX203" fmla="*/ 3435506 w 5305156"/>
              <a:gd name="connsiteY203" fmla="*/ 2428452 h 6858000"/>
              <a:gd name="connsiteX204" fmla="*/ 3647615 w 5305156"/>
              <a:gd name="connsiteY204" fmla="*/ 2247872 h 6858000"/>
              <a:gd name="connsiteX205" fmla="*/ 3972100 w 5305156"/>
              <a:gd name="connsiteY205" fmla="*/ 2530177 h 6858000"/>
              <a:gd name="connsiteX206" fmla="*/ 3646912 w 5305156"/>
              <a:gd name="connsiteY206" fmla="*/ 2807751 h 6858000"/>
              <a:gd name="connsiteX207" fmla="*/ 3322428 w 5305156"/>
              <a:gd name="connsiteY207" fmla="*/ 2525446 h 6858000"/>
              <a:gd name="connsiteX208" fmla="*/ 3434803 w 5305156"/>
              <a:gd name="connsiteY208" fmla="*/ 2429241 h 6858000"/>
              <a:gd name="connsiteX209" fmla="*/ 3422863 w 5305156"/>
              <a:gd name="connsiteY209" fmla="*/ 2422933 h 6858000"/>
              <a:gd name="connsiteX210" fmla="*/ 3306976 w 5305156"/>
              <a:gd name="connsiteY210" fmla="*/ 2522291 h 6858000"/>
              <a:gd name="connsiteX211" fmla="*/ 3306976 w 5305156"/>
              <a:gd name="connsiteY211" fmla="*/ 2773054 h 6858000"/>
              <a:gd name="connsiteX212" fmla="*/ 3318214 w 5305156"/>
              <a:gd name="connsiteY212" fmla="*/ 2778574 h 6858000"/>
              <a:gd name="connsiteX213" fmla="*/ 3318214 w 5305156"/>
              <a:gd name="connsiteY213" fmla="*/ 2538851 h 6858000"/>
              <a:gd name="connsiteX214" fmla="*/ 3640591 w 5305156"/>
              <a:gd name="connsiteY214" fmla="*/ 2819579 h 6858000"/>
              <a:gd name="connsiteX215" fmla="*/ 3640591 w 5305156"/>
              <a:gd name="connsiteY215" fmla="*/ 3165758 h 6858000"/>
              <a:gd name="connsiteX216" fmla="*/ 3318214 w 5305156"/>
              <a:gd name="connsiteY216" fmla="*/ 2885030 h 6858000"/>
              <a:gd name="connsiteX217" fmla="*/ 3318214 w 5305156"/>
              <a:gd name="connsiteY217" fmla="*/ 2779363 h 6858000"/>
              <a:gd name="connsiteX218" fmla="*/ 3306976 w 5305156"/>
              <a:gd name="connsiteY218" fmla="*/ 2773843 h 6858000"/>
              <a:gd name="connsiteX219" fmla="*/ 3306976 w 5305156"/>
              <a:gd name="connsiteY219" fmla="*/ 2891339 h 6858000"/>
              <a:gd name="connsiteX220" fmla="*/ 3646210 w 5305156"/>
              <a:gd name="connsiteY220" fmla="*/ 3187049 h 6858000"/>
              <a:gd name="connsiteX221" fmla="*/ 3984040 w 5305156"/>
              <a:gd name="connsiteY221" fmla="*/ 2899224 h 6858000"/>
              <a:gd name="connsiteX222" fmla="*/ 4064809 w 5305156"/>
              <a:gd name="connsiteY222" fmla="*/ 2969406 h 6858000"/>
              <a:gd name="connsiteX223" fmla="*/ 4307822 w 5305156"/>
              <a:gd name="connsiteY223" fmla="*/ 3180741 h 6858000"/>
              <a:gd name="connsiteX224" fmla="*/ 4307822 w 5305156"/>
              <a:gd name="connsiteY224" fmla="*/ 3519034 h 6858000"/>
              <a:gd name="connsiteX225" fmla="*/ 4319762 w 5305156"/>
              <a:gd name="connsiteY225" fmla="*/ 3519034 h 6858000"/>
              <a:gd name="connsiteX226" fmla="*/ 4319762 w 5305156"/>
              <a:gd name="connsiteY226" fmla="*/ 3500109 h 6858000"/>
              <a:gd name="connsiteX227" fmla="*/ 4319762 w 5305156"/>
              <a:gd name="connsiteY227" fmla="*/ 3186261 h 6858000"/>
              <a:gd name="connsiteX228" fmla="*/ 4642139 w 5305156"/>
              <a:gd name="connsiteY228" fmla="*/ 3466989 h 6858000"/>
              <a:gd name="connsiteX229" fmla="*/ 4642139 w 5305156"/>
              <a:gd name="connsiteY229" fmla="*/ 3495377 h 6858000"/>
              <a:gd name="connsiteX230" fmla="*/ 4642139 w 5305156"/>
              <a:gd name="connsiteY230" fmla="*/ 3812379 h 6858000"/>
              <a:gd name="connsiteX231" fmla="*/ 4319762 w 5305156"/>
              <a:gd name="connsiteY231" fmla="*/ 3532439 h 6858000"/>
              <a:gd name="connsiteX232" fmla="*/ 4319762 w 5305156"/>
              <a:gd name="connsiteY232" fmla="*/ 3519822 h 6858000"/>
              <a:gd name="connsiteX233" fmla="*/ 4307822 w 5305156"/>
              <a:gd name="connsiteY233" fmla="*/ 3519822 h 6858000"/>
              <a:gd name="connsiteX234" fmla="*/ 4307822 w 5305156"/>
              <a:gd name="connsiteY234" fmla="*/ 3531651 h 6858000"/>
              <a:gd name="connsiteX235" fmla="*/ 4293775 w 5305156"/>
              <a:gd name="connsiteY235" fmla="*/ 3543479 h 6858000"/>
              <a:gd name="connsiteX236" fmla="*/ 4302905 w 5305156"/>
              <a:gd name="connsiteY236" fmla="*/ 3552154 h 6858000"/>
              <a:gd name="connsiteX237" fmla="*/ 4293072 w 5305156"/>
              <a:gd name="connsiteY237" fmla="*/ 3544268 h 6858000"/>
              <a:gd name="connsiteX238" fmla="*/ 3971397 w 5305156"/>
              <a:gd name="connsiteY238" fmla="*/ 3818688 h 6858000"/>
              <a:gd name="connsiteX239" fmla="*/ 3971397 w 5305156"/>
              <a:gd name="connsiteY239" fmla="*/ 3838402 h 6858000"/>
              <a:gd name="connsiteX240" fmla="*/ 3983337 w 5305156"/>
              <a:gd name="connsiteY240" fmla="*/ 3848653 h 6858000"/>
              <a:gd name="connsiteX241" fmla="*/ 3983337 w 5305156"/>
              <a:gd name="connsiteY241" fmla="*/ 3835248 h 6858000"/>
              <a:gd name="connsiteX242" fmla="*/ 4305715 w 5305156"/>
              <a:gd name="connsiteY242" fmla="*/ 4115975 h 6858000"/>
              <a:gd name="connsiteX243" fmla="*/ 4305715 w 5305156"/>
              <a:gd name="connsiteY243" fmla="*/ 4462154 h 6858000"/>
              <a:gd name="connsiteX244" fmla="*/ 3983337 w 5305156"/>
              <a:gd name="connsiteY244" fmla="*/ 4182215 h 6858000"/>
              <a:gd name="connsiteX245" fmla="*/ 3983337 w 5305156"/>
              <a:gd name="connsiteY245" fmla="*/ 3849441 h 6858000"/>
              <a:gd name="connsiteX246" fmla="*/ 3971397 w 5305156"/>
              <a:gd name="connsiteY246" fmla="*/ 3839190 h 6858000"/>
              <a:gd name="connsiteX247" fmla="*/ 3971397 w 5305156"/>
              <a:gd name="connsiteY247" fmla="*/ 4186946 h 6858000"/>
              <a:gd name="connsiteX248" fmla="*/ 3639186 w 5305156"/>
              <a:gd name="connsiteY248" fmla="*/ 4470828 h 6858000"/>
              <a:gd name="connsiteX249" fmla="*/ 3639186 w 5305156"/>
              <a:gd name="connsiteY249" fmla="*/ 4839875 h 6858000"/>
              <a:gd name="connsiteX250" fmla="*/ 3956647 w 5305156"/>
              <a:gd name="connsiteY250" fmla="*/ 5116661 h 6858000"/>
              <a:gd name="connsiteX251" fmla="*/ 3956647 w 5305156"/>
              <a:gd name="connsiteY251" fmla="*/ 5100101 h 6858000"/>
              <a:gd name="connsiteX252" fmla="*/ 3651126 w 5305156"/>
              <a:gd name="connsiteY252" fmla="*/ 4833567 h 6858000"/>
              <a:gd name="connsiteX253" fmla="*/ 3651126 w 5305156"/>
              <a:gd name="connsiteY253" fmla="*/ 4487388 h 6858000"/>
              <a:gd name="connsiteX254" fmla="*/ 3956647 w 5305156"/>
              <a:gd name="connsiteY254" fmla="*/ 4753134 h 6858000"/>
              <a:gd name="connsiteX255" fmla="*/ 3956647 w 5305156"/>
              <a:gd name="connsiteY255" fmla="*/ 4737362 h 6858000"/>
              <a:gd name="connsiteX256" fmla="*/ 3654638 w 5305156"/>
              <a:gd name="connsiteY256" fmla="*/ 4473983 h 6858000"/>
              <a:gd name="connsiteX257" fmla="*/ 3979825 w 5305156"/>
              <a:gd name="connsiteY257" fmla="*/ 4196409 h 6858000"/>
              <a:gd name="connsiteX258" fmla="*/ 4304309 w 5305156"/>
              <a:gd name="connsiteY258" fmla="*/ 4478714 h 6858000"/>
              <a:gd name="connsiteX259" fmla="*/ 3979123 w 5305156"/>
              <a:gd name="connsiteY259" fmla="*/ 4756288 h 6858000"/>
              <a:gd name="connsiteX260" fmla="*/ 3957350 w 5305156"/>
              <a:gd name="connsiteY260" fmla="*/ 4737362 h 6858000"/>
              <a:gd name="connsiteX261" fmla="*/ 3957350 w 5305156"/>
              <a:gd name="connsiteY261" fmla="*/ 4753922 h 6858000"/>
              <a:gd name="connsiteX262" fmla="*/ 3973504 w 5305156"/>
              <a:gd name="connsiteY262" fmla="*/ 4768116 h 6858000"/>
              <a:gd name="connsiteX263" fmla="*/ 3973504 w 5305156"/>
              <a:gd name="connsiteY263" fmla="*/ 5114295 h 6858000"/>
              <a:gd name="connsiteX264" fmla="*/ 3957350 w 5305156"/>
              <a:gd name="connsiteY264" fmla="*/ 5100101 h 6858000"/>
              <a:gd name="connsiteX265" fmla="*/ 3957350 w 5305156"/>
              <a:gd name="connsiteY265" fmla="*/ 5116661 h 6858000"/>
              <a:gd name="connsiteX266" fmla="*/ 3971397 w 5305156"/>
              <a:gd name="connsiteY266" fmla="*/ 5129278 h 6858000"/>
              <a:gd name="connsiteX267" fmla="*/ 3971397 w 5305156"/>
              <a:gd name="connsiteY267" fmla="*/ 5306704 h 6858000"/>
              <a:gd name="connsiteX268" fmla="*/ 3983337 w 5305156"/>
              <a:gd name="connsiteY268" fmla="*/ 5309070 h 6858000"/>
              <a:gd name="connsiteX269" fmla="*/ 3983337 w 5305156"/>
              <a:gd name="connsiteY269" fmla="*/ 5134798 h 6858000"/>
              <a:gd name="connsiteX270" fmla="*/ 4153305 w 5305156"/>
              <a:gd name="connsiteY270" fmla="*/ 5283047 h 6858000"/>
              <a:gd name="connsiteX271" fmla="*/ 4160329 w 5305156"/>
              <a:gd name="connsiteY271" fmla="*/ 5272008 h 6858000"/>
              <a:gd name="connsiteX272" fmla="*/ 3991063 w 5305156"/>
              <a:gd name="connsiteY272" fmla="*/ 5125335 h 6858000"/>
              <a:gd name="connsiteX273" fmla="*/ 4316249 w 5305156"/>
              <a:gd name="connsiteY273" fmla="*/ 4847761 h 6858000"/>
              <a:gd name="connsiteX274" fmla="*/ 4392103 w 5305156"/>
              <a:gd name="connsiteY274" fmla="*/ 4913212 h 6858000"/>
              <a:gd name="connsiteX275" fmla="*/ 4636520 w 5305156"/>
              <a:gd name="connsiteY275" fmla="*/ 5126124 h 6858000"/>
              <a:gd name="connsiteX276" fmla="*/ 4311333 w 5305156"/>
              <a:gd name="connsiteY276" fmla="*/ 5403697 h 6858000"/>
              <a:gd name="connsiteX277" fmla="*/ 4160329 w 5305156"/>
              <a:gd name="connsiteY277" fmla="*/ 5272796 h 6858000"/>
              <a:gd name="connsiteX278" fmla="*/ 4154007 w 5305156"/>
              <a:gd name="connsiteY278" fmla="*/ 5283047 h 6858000"/>
              <a:gd name="connsiteX279" fmla="*/ 4305715 w 5305156"/>
              <a:gd name="connsiteY279" fmla="*/ 5415526 h 6858000"/>
              <a:gd name="connsiteX280" fmla="*/ 4305715 w 5305156"/>
              <a:gd name="connsiteY280" fmla="*/ 5761705 h 6858000"/>
              <a:gd name="connsiteX281" fmla="*/ 3983337 w 5305156"/>
              <a:gd name="connsiteY281" fmla="*/ 5480976 h 6858000"/>
              <a:gd name="connsiteX282" fmla="*/ 3983337 w 5305156"/>
              <a:gd name="connsiteY282" fmla="*/ 5309858 h 6858000"/>
              <a:gd name="connsiteX283" fmla="*/ 3971397 w 5305156"/>
              <a:gd name="connsiteY283" fmla="*/ 5307493 h 6858000"/>
              <a:gd name="connsiteX284" fmla="*/ 3971397 w 5305156"/>
              <a:gd name="connsiteY284" fmla="*/ 5487285 h 6858000"/>
              <a:gd name="connsiteX285" fmla="*/ 3755776 w 5305156"/>
              <a:gd name="connsiteY285" fmla="*/ 5671020 h 6858000"/>
              <a:gd name="connsiteX286" fmla="*/ 3639186 w 5305156"/>
              <a:gd name="connsiteY286" fmla="*/ 5770379 h 6858000"/>
              <a:gd name="connsiteX287" fmla="*/ 3639186 w 5305156"/>
              <a:gd name="connsiteY287" fmla="*/ 6021141 h 6858000"/>
              <a:gd name="connsiteX288" fmla="*/ 3651126 w 5305156"/>
              <a:gd name="connsiteY288" fmla="*/ 6026661 h 6858000"/>
              <a:gd name="connsiteX289" fmla="*/ 3651126 w 5305156"/>
              <a:gd name="connsiteY289" fmla="*/ 5786939 h 6858000"/>
              <a:gd name="connsiteX290" fmla="*/ 3973504 w 5305156"/>
              <a:gd name="connsiteY290" fmla="*/ 6067667 h 6858000"/>
              <a:gd name="connsiteX291" fmla="*/ 3973504 w 5305156"/>
              <a:gd name="connsiteY291" fmla="*/ 6413845 h 6858000"/>
              <a:gd name="connsiteX292" fmla="*/ 3651126 w 5305156"/>
              <a:gd name="connsiteY292" fmla="*/ 6133906 h 6858000"/>
              <a:gd name="connsiteX293" fmla="*/ 3651126 w 5305156"/>
              <a:gd name="connsiteY293" fmla="*/ 6027450 h 6858000"/>
              <a:gd name="connsiteX294" fmla="*/ 3639186 w 5305156"/>
              <a:gd name="connsiteY294" fmla="*/ 6021930 h 6858000"/>
              <a:gd name="connsiteX295" fmla="*/ 3639186 w 5305156"/>
              <a:gd name="connsiteY295" fmla="*/ 6140214 h 6858000"/>
              <a:gd name="connsiteX296" fmla="*/ 3979123 w 5305156"/>
              <a:gd name="connsiteY296" fmla="*/ 6435925 h 6858000"/>
              <a:gd name="connsiteX297" fmla="*/ 4316249 w 5305156"/>
              <a:gd name="connsiteY297" fmla="*/ 6147311 h 6858000"/>
              <a:gd name="connsiteX298" fmla="*/ 4397020 w 5305156"/>
              <a:gd name="connsiteY298" fmla="*/ 6217493 h 6858000"/>
              <a:gd name="connsiteX299" fmla="*/ 4403341 w 5305156"/>
              <a:gd name="connsiteY299" fmla="*/ 6206454 h 6858000"/>
              <a:gd name="connsiteX300" fmla="*/ 4397722 w 5305156"/>
              <a:gd name="connsiteY300" fmla="*/ 6218282 h 6858000"/>
              <a:gd name="connsiteX301" fmla="*/ 4640032 w 5305156"/>
              <a:gd name="connsiteY301" fmla="*/ 6429617 h 6858000"/>
              <a:gd name="connsiteX302" fmla="*/ 4640032 w 5305156"/>
              <a:gd name="connsiteY302" fmla="*/ 6784470 h 6858000"/>
              <a:gd name="connsiteX303" fmla="*/ 4583142 w 5305156"/>
              <a:gd name="connsiteY303" fmla="*/ 6833040 h 6858000"/>
              <a:gd name="connsiteX304" fmla="*/ 4553907 w 5305156"/>
              <a:gd name="connsiteY304" fmla="*/ 6858000 h 6858000"/>
              <a:gd name="connsiteX305" fmla="*/ 3038475 w 5305156"/>
              <a:gd name="connsiteY305" fmla="*/ 6858000 h 6858000"/>
              <a:gd name="connsiteX306" fmla="*/ 0 w 5305156"/>
              <a:gd name="connsiteY30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Lst>
            <a:rect l="l" t="t" r="r" b="b"/>
            <a:pathLst>
              <a:path w="5305156" h="6858000">
                <a:moveTo>
                  <a:pt x="4647758" y="6793932"/>
                </a:moveTo>
                <a:cubicBezTo>
                  <a:pt x="4647758" y="6793932"/>
                  <a:pt x="4647758" y="6793932"/>
                  <a:pt x="4720099" y="6857017"/>
                </a:cubicBezTo>
                <a:lnTo>
                  <a:pt x="4721226" y="6858000"/>
                </a:lnTo>
                <a:lnTo>
                  <a:pt x="4572862" y="6858000"/>
                </a:lnTo>
                <a:lnTo>
                  <a:pt x="4579542" y="6852286"/>
                </a:lnTo>
                <a:cubicBezTo>
                  <a:pt x="4596135" y="6838092"/>
                  <a:pt x="4618259" y="6819166"/>
                  <a:pt x="4647758" y="6793932"/>
                </a:cubicBezTo>
                <a:close/>
                <a:moveTo>
                  <a:pt x="4651972" y="6434348"/>
                </a:moveTo>
                <a:cubicBezTo>
                  <a:pt x="4651972" y="6434348"/>
                  <a:pt x="4651972" y="6434348"/>
                  <a:pt x="4974349" y="6715076"/>
                </a:cubicBezTo>
                <a:cubicBezTo>
                  <a:pt x="4974349" y="6715076"/>
                  <a:pt x="4974349" y="6715076"/>
                  <a:pt x="4974349" y="6799592"/>
                </a:cubicBezTo>
                <a:lnTo>
                  <a:pt x="4974349" y="6858000"/>
                </a:lnTo>
                <a:lnTo>
                  <a:pt x="4741003" y="6858000"/>
                </a:lnTo>
                <a:lnTo>
                  <a:pt x="4736254" y="6853863"/>
                </a:lnTo>
                <a:cubicBezTo>
                  <a:pt x="4731338" y="6854652"/>
                  <a:pt x="4725718" y="6856229"/>
                  <a:pt x="4720099" y="6857017"/>
                </a:cubicBezTo>
                <a:cubicBezTo>
                  <a:pt x="4725718" y="6855440"/>
                  <a:pt x="4730635" y="6854652"/>
                  <a:pt x="4735551" y="6853075"/>
                </a:cubicBezTo>
                <a:cubicBezTo>
                  <a:pt x="4735551" y="6853075"/>
                  <a:pt x="4735551" y="6853075"/>
                  <a:pt x="4651972" y="6780527"/>
                </a:cubicBezTo>
                <a:cubicBezTo>
                  <a:pt x="4651972" y="6780527"/>
                  <a:pt x="4651972" y="6780527"/>
                  <a:pt x="4651972" y="6434348"/>
                </a:cubicBezTo>
                <a:close/>
                <a:moveTo>
                  <a:pt x="4319762" y="5786939"/>
                </a:moveTo>
                <a:cubicBezTo>
                  <a:pt x="4319762" y="5786939"/>
                  <a:pt x="4319762" y="5786939"/>
                  <a:pt x="4527656" y="5968308"/>
                </a:cubicBezTo>
                <a:cubicBezTo>
                  <a:pt x="4527656" y="5968308"/>
                  <a:pt x="4527656" y="5968308"/>
                  <a:pt x="4642139" y="6067667"/>
                </a:cubicBezTo>
                <a:cubicBezTo>
                  <a:pt x="4642139" y="6067667"/>
                  <a:pt x="4642139" y="6067667"/>
                  <a:pt x="4642139" y="6413845"/>
                </a:cubicBezTo>
                <a:cubicBezTo>
                  <a:pt x="4642139" y="6413845"/>
                  <a:pt x="4642139" y="6413845"/>
                  <a:pt x="4403341" y="6206454"/>
                </a:cubicBezTo>
                <a:cubicBezTo>
                  <a:pt x="4403341" y="6206454"/>
                  <a:pt x="4403341" y="6206454"/>
                  <a:pt x="4319762" y="6133906"/>
                </a:cubicBezTo>
                <a:cubicBezTo>
                  <a:pt x="4319762" y="6133906"/>
                  <a:pt x="4319762" y="6133906"/>
                  <a:pt x="4319762" y="5786939"/>
                </a:cubicBezTo>
                <a:close/>
                <a:moveTo>
                  <a:pt x="3755776" y="5671020"/>
                </a:moveTo>
                <a:cubicBezTo>
                  <a:pt x="3767716" y="5677328"/>
                  <a:pt x="3767716" y="5677328"/>
                  <a:pt x="3767716" y="5677328"/>
                </a:cubicBezTo>
                <a:cubicBezTo>
                  <a:pt x="3755776" y="5671020"/>
                  <a:pt x="3755776" y="5671020"/>
                  <a:pt x="3755776" y="5671020"/>
                </a:cubicBezTo>
                <a:close/>
                <a:moveTo>
                  <a:pt x="3979825" y="5495959"/>
                </a:moveTo>
                <a:cubicBezTo>
                  <a:pt x="3979825" y="5495959"/>
                  <a:pt x="3979825" y="5495959"/>
                  <a:pt x="4304309" y="5779053"/>
                </a:cubicBezTo>
                <a:cubicBezTo>
                  <a:pt x="4304309" y="5779053"/>
                  <a:pt x="4304309" y="5779053"/>
                  <a:pt x="3979123" y="6056627"/>
                </a:cubicBezTo>
                <a:cubicBezTo>
                  <a:pt x="3979123" y="6056627"/>
                  <a:pt x="3979123" y="6056627"/>
                  <a:pt x="3654638" y="5773533"/>
                </a:cubicBezTo>
                <a:cubicBezTo>
                  <a:pt x="3654638" y="5773533"/>
                  <a:pt x="3654638" y="5773533"/>
                  <a:pt x="3767716" y="5677328"/>
                </a:cubicBezTo>
                <a:cubicBezTo>
                  <a:pt x="3767716" y="5677328"/>
                  <a:pt x="3767716" y="5677328"/>
                  <a:pt x="3979825" y="5495959"/>
                </a:cubicBezTo>
                <a:close/>
                <a:moveTo>
                  <a:pt x="4984885" y="4847761"/>
                </a:moveTo>
                <a:cubicBezTo>
                  <a:pt x="4984885" y="4847761"/>
                  <a:pt x="4984885" y="4847761"/>
                  <a:pt x="5305156" y="5126124"/>
                </a:cubicBezTo>
                <a:cubicBezTo>
                  <a:pt x="5305156" y="5126124"/>
                  <a:pt x="5305156" y="5126124"/>
                  <a:pt x="4979968" y="5403697"/>
                </a:cubicBezTo>
                <a:cubicBezTo>
                  <a:pt x="4979968" y="5403697"/>
                  <a:pt x="4979968" y="5403697"/>
                  <a:pt x="4871807" y="5309070"/>
                </a:cubicBezTo>
                <a:cubicBezTo>
                  <a:pt x="4871807" y="5309070"/>
                  <a:pt x="4871807" y="5309070"/>
                  <a:pt x="4865486" y="5320898"/>
                </a:cubicBezTo>
                <a:cubicBezTo>
                  <a:pt x="4865486" y="5320898"/>
                  <a:pt x="4865486" y="5320898"/>
                  <a:pt x="4974349" y="5415526"/>
                </a:cubicBezTo>
                <a:cubicBezTo>
                  <a:pt x="4974349" y="5415526"/>
                  <a:pt x="4974349" y="5415526"/>
                  <a:pt x="4974349" y="5761705"/>
                </a:cubicBezTo>
                <a:cubicBezTo>
                  <a:pt x="4974349" y="5761705"/>
                  <a:pt x="4974349" y="5761705"/>
                  <a:pt x="4741170" y="5559044"/>
                </a:cubicBezTo>
                <a:cubicBezTo>
                  <a:pt x="4741170" y="5559044"/>
                  <a:pt x="4741170" y="5559044"/>
                  <a:pt x="4734849" y="5571661"/>
                </a:cubicBezTo>
                <a:cubicBezTo>
                  <a:pt x="4734849" y="5571661"/>
                  <a:pt x="4734849" y="5571661"/>
                  <a:pt x="4972945" y="5779053"/>
                </a:cubicBezTo>
                <a:cubicBezTo>
                  <a:pt x="4972945" y="5779053"/>
                  <a:pt x="4972945" y="5779053"/>
                  <a:pt x="4647758" y="6056627"/>
                </a:cubicBezTo>
                <a:cubicBezTo>
                  <a:pt x="4647758" y="6056627"/>
                  <a:pt x="4647758" y="6056627"/>
                  <a:pt x="4533978" y="5957268"/>
                </a:cubicBezTo>
                <a:cubicBezTo>
                  <a:pt x="4533978" y="5957268"/>
                  <a:pt x="4533978" y="5957268"/>
                  <a:pt x="4527656" y="5968308"/>
                </a:cubicBezTo>
                <a:cubicBezTo>
                  <a:pt x="4527656" y="5968308"/>
                  <a:pt x="4527656" y="5968308"/>
                  <a:pt x="4533275" y="5956479"/>
                </a:cubicBezTo>
                <a:cubicBezTo>
                  <a:pt x="4533275" y="5956479"/>
                  <a:pt x="4533275" y="5956479"/>
                  <a:pt x="4323273" y="5773533"/>
                </a:cubicBezTo>
                <a:cubicBezTo>
                  <a:pt x="4323273" y="5773533"/>
                  <a:pt x="4323273" y="5773533"/>
                  <a:pt x="4648460" y="5495959"/>
                </a:cubicBezTo>
                <a:cubicBezTo>
                  <a:pt x="4648460" y="5495959"/>
                  <a:pt x="4648460" y="5495959"/>
                  <a:pt x="4734146" y="5570873"/>
                </a:cubicBezTo>
                <a:cubicBezTo>
                  <a:pt x="4734146" y="5570873"/>
                  <a:pt x="4734146" y="5570873"/>
                  <a:pt x="4741170" y="5558256"/>
                </a:cubicBezTo>
                <a:cubicBezTo>
                  <a:pt x="4741170" y="5558256"/>
                  <a:pt x="4741170" y="5558256"/>
                  <a:pt x="4651972" y="5480976"/>
                </a:cubicBezTo>
                <a:cubicBezTo>
                  <a:pt x="4651972" y="5480976"/>
                  <a:pt x="4651972" y="5480976"/>
                  <a:pt x="4651972" y="5134798"/>
                </a:cubicBezTo>
                <a:cubicBezTo>
                  <a:pt x="4651972" y="5134798"/>
                  <a:pt x="4651972" y="5134798"/>
                  <a:pt x="4865486" y="5320110"/>
                </a:cubicBezTo>
                <a:cubicBezTo>
                  <a:pt x="4865486" y="5320110"/>
                  <a:pt x="4865486" y="5320110"/>
                  <a:pt x="4871104" y="5309070"/>
                </a:cubicBezTo>
                <a:cubicBezTo>
                  <a:pt x="4871104" y="5309070"/>
                  <a:pt x="4871104" y="5309070"/>
                  <a:pt x="4659698" y="5125335"/>
                </a:cubicBezTo>
                <a:cubicBezTo>
                  <a:pt x="4659698" y="5125335"/>
                  <a:pt x="4659698" y="5125335"/>
                  <a:pt x="4984885" y="4847761"/>
                </a:cubicBezTo>
                <a:close/>
                <a:moveTo>
                  <a:pt x="4319762" y="4487388"/>
                </a:moveTo>
                <a:cubicBezTo>
                  <a:pt x="4319762" y="4487388"/>
                  <a:pt x="4319762" y="4487388"/>
                  <a:pt x="4541703" y="4680586"/>
                </a:cubicBezTo>
                <a:cubicBezTo>
                  <a:pt x="4541703" y="4680586"/>
                  <a:pt x="4541703" y="4680586"/>
                  <a:pt x="4548726" y="4670335"/>
                </a:cubicBezTo>
                <a:cubicBezTo>
                  <a:pt x="4548726" y="4670335"/>
                  <a:pt x="4548726" y="4670335"/>
                  <a:pt x="4542406" y="4680586"/>
                </a:cubicBezTo>
                <a:cubicBezTo>
                  <a:pt x="4542406" y="4680586"/>
                  <a:pt x="4542406" y="4680586"/>
                  <a:pt x="4642139" y="4768116"/>
                </a:cubicBezTo>
                <a:cubicBezTo>
                  <a:pt x="4642139" y="4768116"/>
                  <a:pt x="4642139" y="4768116"/>
                  <a:pt x="4642139" y="5114295"/>
                </a:cubicBezTo>
                <a:cubicBezTo>
                  <a:pt x="4642139" y="5114295"/>
                  <a:pt x="4642139" y="5114295"/>
                  <a:pt x="4399127" y="4902960"/>
                </a:cubicBezTo>
                <a:cubicBezTo>
                  <a:pt x="4399127" y="4902960"/>
                  <a:pt x="4399127" y="4902960"/>
                  <a:pt x="4392103" y="4913212"/>
                </a:cubicBezTo>
                <a:cubicBezTo>
                  <a:pt x="4392103" y="4913212"/>
                  <a:pt x="4392103" y="4913212"/>
                  <a:pt x="4398424" y="4902172"/>
                </a:cubicBezTo>
                <a:cubicBezTo>
                  <a:pt x="4398424" y="4902172"/>
                  <a:pt x="4398424" y="4902172"/>
                  <a:pt x="4319762" y="4833567"/>
                </a:cubicBezTo>
                <a:cubicBezTo>
                  <a:pt x="4319762" y="4833567"/>
                  <a:pt x="4319762" y="4833567"/>
                  <a:pt x="4319762" y="4487388"/>
                </a:cubicBezTo>
                <a:close/>
                <a:moveTo>
                  <a:pt x="4648460" y="4196409"/>
                </a:moveTo>
                <a:cubicBezTo>
                  <a:pt x="4648460" y="4196409"/>
                  <a:pt x="4648460" y="4196409"/>
                  <a:pt x="4972945" y="4478714"/>
                </a:cubicBezTo>
                <a:cubicBezTo>
                  <a:pt x="4972945" y="4478714"/>
                  <a:pt x="4972945" y="4478714"/>
                  <a:pt x="4647758" y="4756288"/>
                </a:cubicBezTo>
                <a:cubicBezTo>
                  <a:pt x="4647758" y="4756288"/>
                  <a:pt x="4647758" y="4756288"/>
                  <a:pt x="4548726" y="4670335"/>
                </a:cubicBezTo>
                <a:cubicBezTo>
                  <a:pt x="4548726" y="4670335"/>
                  <a:pt x="4548726" y="4670335"/>
                  <a:pt x="4323273" y="4473983"/>
                </a:cubicBezTo>
                <a:cubicBezTo>
                  <a:pt x="4323273" y="4473983"/>
                  <a:pt x="4323273" y="4473983"/>
                  <a:pt x="4648460" y="4196409"/>
                </a:cubicBezTo>
                <a:close/>
                <a:moveTo>
                  <a:pt x="4312036" y="3544268"/>
                </a:moveTo>
                <a:cubicBezTo>
                  <a:pt x="4312036" y="3544268"/>
                  <a:pt x="4312036" y="3544268"/>
                  <a:pt x="4636520" y="3826573"/>
                </a:cubicBezTo>
                <a:cubicBezTo>
                  <a:pt x="4636520" y="3826573"/>
                  <a:pt x="4636520" y="3826573"/>
                  <a:pt x="4311333" y="4104935"/>
                </a:cubicBezTo>
                <a:cubicBezTo>
                  <a:pt x="4311333" y="4104935"/>
                  <a:pt x="4311333" y="4104935"/>
                  <a:pt x="3986848" y="3821842"/>
                </a:cubicBezTo>
                <a:cubicBezTo>
                  <a:pt x="3986848" y="3821842"/>
                  <a:pt x="3986848" y="3821842"/>
                  <a:pt x="4302905" y="3552154"/>
                </a:cubicBezTo>
                <a:cubicBezTo>
                  <a:pt x="4302905" y="3552154"/>
                  <a:pt x="4302905" y="3552154"/>
                  <a:pt x="4312036" y="3544268"/>
                </a:cubicBezTo>
                <a:close/>
                <a:moveTo>
                  <a:pt x="3986848" y="2538851"/>
                </a:moveTo>
                <a:cubicBezTo>
                  <a:pt x="3986848" y="2538851"/>
                  <a:pt x="3986848" y="2538851"/>
                  <a:pt x="4194744" y="2719432"/>
                </a:cubicBezTo>
                <a:cubicBezTo>
                  <a:pt x="4194744" y="2719432"/>
                  <a:pt x="4194744" y="2719432"/>
                  <a:pt x="4201064" y="2708392"/>
                </a:cubicBezTo>
                <a:cubicBezTo>
                  <a:pt x="4201064" y="2708392"/>
                  <a:pt x="4201064" y="2708392"/>
                  <a:pt x="4195446" y="2720221"/>
                </a:cubicBezTo>
                <a:cubicBezTo>
                  <a:pt x="4195446" y="2720221"/>
                  <a:pt x="4195446" y="2720221"/>
                  <a:pt x="4309226" y="2819579"/>
                </a:cubicBezTo>
                <a:cubicBezTo>
                  <a:pt x="4309226" y="2819579"/>
                  <a:pt x="4309226" y="2819579"/>
                  <a:pt x="4309226" y="3165758"/>
                </a:cubicBezTo>
                <a:cubicBezTo>
                  <a:pt x="4309226" y="3165758"/>
                  <a:pt x="4309226" y="3165758"/>
                  <a:pt x="4071131" y="2958366"/>
                </a:cubicBezTo>
                <a:cubicBezTo>
                  <a:pt x="4071131" y="2958366"/>
                  <a:pt x="4071131" y="2958366"/>
                  <a:pt x="4064809" y="2969406"/>
                </a:cubicBezTo>
                <a:cubicBezTo>
                  <a:pt x="4064809" y="2969406"/>
                  <a:pt x="4064809" y="2969406"/>
                  <a:pt x="4070428" y="2957578"/>
                </a:cubicBezTo>
                <a:cubicBezTo>
                  <a:pt x="4070428" y="2957578"/>
                  <a:pt x="4070428" y="2957578"/>
                  <a:pt x="3986848" y="2885030"/>
                </a:cubicBezTo>
                <a:cubicBezTo>
                  <a:pt x="3986848" y="2885030"/>
                  <a:pt x="3986848" y="2885030"/>
                  <a:pt x="3986848" y="2538851"/>
                </a:cubicBezTo>
                <a:close/>
                <a:moveTo>
                  <a:pt x="4652674" y="1598885"/>
                </a:moveTo>
                <a:cubicBezTo>
                  <a:pt x="4652674" y="1598885"/>
                  <a:pt x="4652674" y="1598885"/>
                  <a:pt x="4972945" y="1878036"/>
                </a:cubicBezTo>
                <a:cubicBezTo>
                  <a:pt x="4972945" y="1878036"/>
                  <a:pt x="4972945" y="1878036"/>
                  <a:pt x="4647758" y="2155610"/>
                </a:cubicBezTo>
                <a:cubicBezTo>
                  <a:pt x="4647758" y="2155610"/>
                  <a:pt x="4647758" y="2155610"/>
                  <a:pt x="4538894" y="2060983"/>
                </a:cubicBezTo>
                <a:cubicBezTo>
                  <a:pt x="4538894" y="2060983"/>
                  <a:pt x="4538894" y="2060983"/>
                  <a:pt x="4533275" y="2072022"/>
                </a:cubicBezTo>
                <a:cubicBezTo>
                  <a:pt x="4533275" y="2072022"/>
                  <a:pt x="4533275" y="2072022"/>
                  <a:pt x="4642139" y="2166650"/>
                </a:cubicBezTo>
                <a:cubicBezTo>
                  <a:pt x="4642139" y="2166650"/>
                  <a:pt x="4642139" y="2166650"/>
                  <a:pt x="4642139" y="2513617"/>
                </a:cubicBezTo>
                <a:cubicBezTo>
                  <a:pt x="4642139" y="2513617"/>
                  <a:pt x="4642139" y="2513617"/>
                  <a:pt x="4408960" y="2310168"/>
                </a:cubicBezTo>
                <a:cubicBezTo>
                  <a:pt x="4408960" y="2310168"/>
                  <a:pt x="4408960" y="2310168"/>
                  <a:pt x="4402639" y="2322785"/>
                </a:cubicBezTo>
                <a:cubicBezTo>
                  <a:pt x="4402639" y="2322785"/>
                  <a:pt x="4402639" y="2322785"/>
                  <a:pt x="4640032" y="2530177"/>
                </a:cubicBezTo>
                <a:cubicBezTo>
                  <a:pt x="4640032" y="2530177"/>
                  <a:pt x="4640032" y="2530177"/>
                  <a:pt x="4314845" y="2807751"/>
                </a:cubicBezTo>
                <a:cubicBezTo>
                  <a:pt x="4314845" y="2807751"/>
                  <a:pt x="4314845" y="2807751"/>
                  <a:pt x="4201064" y="2708392"/>
                </a:cubicBezTo>
                <a:cubicBezTo>
                  <a:pt x="4201064" y="2708392"/>
                  <a:pt x="4201064" y="2708392"/>
                  <a:pt x="3991063" y="2525446"/>
                </a:cubicBezTo>
                <a:cubicBezTo>
                  <a:pt x="3991063" y="2525446"/>
                  <a:pt x="3991063" y="2525446"/>
                  <a:pt x="4316249" y="2247872"/>
                </a:cubicBezTo>
                <a:cubicBezTo>
                  <a:pt x="4316249" y="2247872"/>
                  <a:pt x="4316249" y="2247872"/>
                  <a:pt x="4401936" y="2322785"/>
                </a:cubicBezTo>
                <a:cubicBezTo>
                  <a:pt x="4401936" y="2322785"/>
                  <a:pt x="4401936" y="2322785"/>
                  <a:pt x="4408257" y="2310168"/>
                </a:cubicBezTo>
                <a:cubicBezTo>
                  <a:pt x="4408257" y="2310168"/>
                  <a:pt x="4408257" y="2310168"/>
                  <a:pt x="4319762" y="2232889"/>
                </a:cubicBezTo>
                <a:cubicBezTo>
                  <a:pt x="4319762" y="2232889"/>
                  <a:pt x="4319762" y="2232889"/>
                  <a:pt x="4319762" y="1885922"/>
                </a:cubicBezTo>
                <a:cubicBezTo>
                  <a:pt x="4319762" y="1885922"/>
                  <a:pt x="4319762" y="1885922"/>
                  <a:pt x="4532573" y="2072022"/>
                </a:cubicBezTo>
                <a:cubicBezTo>
                  <a:pt x="4532573" y="2072022"/>
                  <a:pt x="4532573" y="2072022"/>
                  <a:pt x="4538894" y="2060194"/>
                </a:cubicBezTo>
                <a:cubicBezTo>
                  <a:pt x="4538894" y="2060194"/>
                  <a:pt x="4538894" y="2060194"/>
                  <a:pt x="4327487" y="1876459"/>
                </a:cubicBezTo>
                <a:cubicBezTo>
                  <a:pt x="4327487" y="1876459"/>
                  <a:pt x="4327487" y="1876459"/>
                  <a:pt x="4652674" y="1598885"/>
                </a:cubicBezTo>
                <a:close/>
                <a:moveTo>
                  <a:pt x="3986848" y="1238512"/>
                </a:moveTo>
                <a:cubicBezTo>
                  <a:pt x="3986848" y="1238512"/>
                  <a:pt x="3986848" y="1238512"/>
                  <a:pt x="4209493" y="1432499"/>
                </a:cubicBezTo>
                <a:cubicBezTo>
                  <a:pt x="4209493" y="1432499"/>
                  <a:pt x="4209493" y="1432499"/>
                  <a:pt x="4309226" y="1519240"/>
                </a:cubicBezTo>
                <a:cubicBezTo>
                  <a:pt x="4309226" y="1519240"/>
                  <a:pt x="4309226" y="1519240"/>
                  <a:pt x="4309226" y="1865419"/>
                </a:cubicBezTo>
                <a:cubicBezTo>
                  <a:pt x="4309226" y="1865419"/>
                  <a:pt x="4309226" y="1865419"/>
                  <a:pt x="4066916" y="1654085"/>
                </a:cubicBezTo>
                <a:cubicBezTo>
                  <a:pt x="4066916" y="1654085"/>
                  <a:pt x="4066916" y="1654085"/>
                  <a:pt x="4059892" y="1665124"/>
                </a:cubicBezTo>
                <a:cubicBezTo>
                  <a:pt x="4059892" y="1665124"/>
                  <a:pt x="4059892" y="1665124"/>
                  <a:pt x="4304309" y="1878036"/>
                </a:cubicBezTo>
                <a:cubicBezTo>
                  <a:pt x="4304309" y="1878036"/>
                  <a:pt x="4304309" y="1878036"/>
                  <a:pt x="3979123" y="2155610"/>
                </a:cubicBezTo>
                <a:cubicBezTo>
                  <a:pt x="3979123" y="2155610"/>
                  <a:pt x="3979123" y="2155610"/>
                  <a:pt x="3828118" y="2023920"/>
                </a:cubicBezTo>
                <a:cubicBezTo>
                  <a:pt x="3828118" y="2023920"/>
                  <a:pt x="3828118" y="2023920"/>
                  <a:pt x="3658852" y="1876459"/>
                </a:cubicBezTo>
                <a:cubicBezTo>
                  <a:pt x="3658852" y="1876459"/>
                  <a:pt x="3658852" y="1876459"/>
                  <a:pt x="3984040" y="1598885"/>
                </a:cubicBezTo>
                <a:cubicBezTo>
                  <a:pt x="3984040" y="1598885"/>
                  <a:pt x="3984040" y="1598885"/>
                  <a:pt x="4059191" y="1664336"/>
                </a:cubicBezTo>
                <a:cubicBezTo>
                  <a:pt x="4059191" y="1664336"/>
                  <a:pt x="4059191" y="1664336"/>
                  <a:pt x="4066214" y="1654085"/>
                </a:cubicBezTo>
                <a:cubicBezTo>
                  <a:pt x="4066214" y="1654085"/>
                  <a:pt x="4066214" y="1654085"/>
                  <a:pt x="3986848" y="1585480"/>
                </a:cubicBezTo>
                <a:cubicBezTo>
                  <a:pt x="3986848" y="1585480"/>
                  <a:pt x="3986848" y="1585480"/>
                  <a:pt x="3986848" y="1238512"/>
                </a:cubicBezTo>
                <a:close/>
                <a:moveTo>
                  <a:pt x="4316249" y="947533"/>
                </a:moveTo>
                <a:cubicBezTo>
                  <a:pt x="4316249" y="947533"/>
                  <a:pt x="4316249" y="947533"/>
                  <a:pt x="4640032" y="1230627"/>
                </a:cubicBezTo>
                <a:cubicBezTo>
                  <a:pt x="4640032" y="1230627"/>
                  <a:pt x="4640032" y="1230627"/>
                  <a:pt x="4314845" y="1508201"/>
                </a:cubicBezTo>
                <a:cubicBezTo>
                  <a:pt x="4314845" y="1508201"/>
                  <a:pt x="4314845" y="1508201"/>
                  <a:pt x="4216517" y="1422247"/>
                </a:cubicBezTo>
                <a:cubicBezTo>
                  <a:pt x="4216517" y="1422247"/>
                  <a:pt x="4216517" y="1422247"/>
                  <a:pt x="4209493" y="1432499"/>
                </a:cubicBezTo>
                <a:cubicBezTo>
                  <a:pt x="4209493" y="1432499"/>
                  <a:pt x="4209493" y="1432499"/>
                  <a:pt x="4215814" y="1421459"/>
                </a:cubicBezTo>
                <a:cubicBezTo>
                  <a:pt x="4215814" y="1421459"/>
                  <a:pt x="4215814" y="1421459"/>
                  <a:pt x="3991063" y="1225107"/>
                </a:cubicBezTo>
                <a:cubicBezTo>
                  <a:pt x="3991063" y="1225107"/>
                  <a:pt x="3991063" y="1225107"/>
                  <a:pt x="4316249" y="947533"/>
                </a:cubicBezTo>
                <a:close/>
                <a:moveTo>
                  <a:pt x="3979825" y="296181"/>
                </a:moveTo>
                <a:cubicBezTo>
                  <a:pt x="3979825" y="296181"/>
                  <a:pt x="3979825" y="296181"/>
                  <a:pt x="4304309" y="578486"/>
                </a:cubicBezTo>
                <a:cubicBezTo>
                  <a:pt x="4304309" y="578486"/>
                  <a:pt x="4304309" y="578486"/>
                  <a:pt x="3979123" y="856060"/>
                </a:cubicBezTo>
                <a:cubicBezTo>
                  <a:pt x="3979123" y="856060"/>
                  <a:pt x="3979123" y="856060"/>
                  <a:pt x="3654638" y="573754"/>
                </a:cubicBezTo>
                <a:cubicBezTo>
                  <a:pt x="3654638" y="573754"/>
                  <a:pt x="3654638" y="573754"/>
                  <a:pt x="3970694" y="304066"/>
                </a:cubicBezTo>
                <a:cubicBezTo>
                  <a:pt x="3970694" y="304066"/>
                  <a:pt x="3970694" y="304066"/>
                  <a:pt x="3979825" y="296181"/>
                </a:cubicBezTo>
                <a:close/>
                <a:moveTo>
                  <a:pt x="4078431" y="0"/>
                </a:moveTo>
                <a:lnTo>
                  <a:pt x="4556976" y="0"/>
                </a:lnTo>
                <a:lnTo>
                  <a:pt x="4541616" y="13087"/>
                </a:lnTo>
                <a:cubicBezTo>
                  <a:pt x="4509220" y="40686"/>
                  <a:pt x="4444428" y="95886"/>
                  <a:pt x="4314845" y="206284"/>
                </a:cubicBezTo>
                <a:cubicBezTo>
                  <a:pt x="4314845" y="206284"/>
                  <a:pt x="4314845" y="206284"/>
                  <a:pt x="4145929" y="58896"/>
                </a:cubicBezTo>
                <a:close/>
                <a:moveTo>
                  <a:pt x="3986848" y="0"/>
                </a:moveTo>
                <a:lnTo>
                  <a:pt x="4059455" y="0"/>
                </a:lnTo>
                <a:lnTo>
                  <a:pt x="4076924" y="15255"/>
                </a:lnTo>
                <a:cubicBezTo>
                  <a:pt x="4110110" y="44235"/>
                  <a:pt x="4176483" y="102194"/>
                  <a:pt x="4309226" y="218113"/>
                </a:cubicBezTo>
                <a:cubicBezTo>
                  <a:pt x="4309226" y="218113"/>
                  <a:pt x="4309226" y="218113"/>
                  <a:pt x="4309226" y="564292"/>
                </a:cubicBezTo>
                <a:cubicBezTo>
                  <a:pt x="4309226" y="564292"/>
                  <a:pt x="4309226" y="564292"/>
                  <a:pt x="3986848" y="283564"/>
                </a:cubicBezTo>
                <a:cubicBezTo>
                  <a:pt x="3986848" y="283564"/>
                  <a:pt x="3986848" y="283564"/>
                  <a:pt x="3986848" y="84404"/>
                </a:cubicBezTo>
                <a:close/>
                <a:moveTo>
                  <a:pt x="0" y="0"/>
                </a:moveTo>
                <a:lnTo>
                  <a:pt x="3038475" y="0"/>
                </a:lnTo>
                <a:lnTo>
                  <a:pt x="3975611" y="0"/>
                </a:lnTo>
                <a:lnTo>
                  <a:pt x="3975611" y="1953"/>
                </a:lnTo>
                <a:cubicBezTo>
                  <a:pt x="3975611" y="28082"/>
                  <a:pt x="3975611" y="97759"/>
                  <a:pt x="3975611" y="283564"/>
                </a:cubicBezTo>
                <a:cubicBezTo>
                  <a:pt x="3975611" y="283564"/>
                  <a:pt x="3975611" y="283564"/>
                  <a:pt x="3961564" y="295392"/>
                </a:cubicBezTo>
                <a:cubicBezTo>
                  <a:pt x="3961564" y="295392"/>
                  <a:pt x="3961564" y="295392"/>
                  <a:pt x="3970694" y="304066"/>
                </a:cubicBezTo>
                <a:cubicBezTo>
                  <a:pt x="3970694" y="304066"/>
                  <a:pt x="3970694" y="304066"/>
                  <a:pt x="3960862" y="295392"/>
                </a:cubicBezTo>
                <a:cubicBezTo>
                  <a:pt x="3960862" y="295392"/>
                  <a:pt x="3960862" y="295392"/>
                  <a:pt x="3639186" y="570600"/>
                </a:cubicBezTo>
                <a:cubicBezTo>
                  <a:pt x="3639186" y="570600"/>
                  <a:pt x="3639186" y="570600"/>
                  <a:pt x="3639186" y="589526"/>
                </a:cubicBezTo>
                <a:cubicBezTo>
                  <a:pt x="3639186" y="589526"/>
                  <a:pt x="3639186" y="589526"/>
                  <a:pt x="3651126" y="599777"/>
                </a:cubicBezTo>
                <a:cubicBezTo>
                  <a:pt x="3651126" y="599777"/>
                  <a:pt x="3651126" y="599777"/>
                  <a:pt x="3651126" y="587160"/>
                </a:cubicBezTo>
                <a:cubicBezTo>
                  <a:pt x="3651126" y="587160"/>
                  <a:pt x="3651126" y="587160"/>
                  <a:pt x="3972801" y="867888"/>
                </a:cubicBezTo>
                <a:cubicBezTo>
                  <a:pt x="3972801" y="867888"/>
                  <a:pt x="3972801" y="867888"/>
                  <a:pt x="3972801" y="1214067"/>
                </a:cubicBezTo>
                <a:cubicBezTo>
                  <a:pt x="3972801" y="1214067"/>
                  <a:pt x="3972801" y="1214067"/>
                  <a:pt x="3651126" y="933339"/>
                </a:cubicBezTo>
                <a:cubicBezTo>
                  <a:pt x="3651126" y="933339"/>
                  <a:pt x="3651126" y="933339"/>
                  <a:pt x="3651126" y="600566"/>
                </a:cubicBezTo>
                <a:cubicBezTo>
                  <a:pt x="3651126" y="600566"/>
                  <a:pt x="3651126" y="600566"/>
                  <a:pt x="3639186" y="590314"/>
                </a:cubicBezTo>
                <a:cubicBezTo>
                  <a:pt x="3639186" y="590314"/>
                  <a:pt x="3639186" y="590314"/>
                  <a:pt x="3639186" y="938859"/>
                </a:cubicBezTo>
                <a:cubicBezTo>
                  <a:pt x="3639186" y="938859"/>
                  <a:pt x="3639186" y="938859"/>
                  <a:pt x="3306976" y="1221952"/>
                </a:cubicBezTo>
                <a:cubicBezTo>
                  <a:pt x="3306976" y="1221952"/>
                  <a:pt x="3306976" y="1221952"/>
                  <a:pt x="3306976" y="1591788"/>
                </a:cubicBezTo>
                <a:cubicBezTo>
                  <a:pt x="3306976" y="1591788"/>
                  <a:pt x="3306976" y="1591788"/>
                  <a:pt x="3624438" y="1867785"/>
                </a:cubicBezTo>
                <a:cubicBezTo>
                  <a:pt x="3624438" y="1867785"/>
                  <a:pt x="3624438" y="1867785"/>
                  <a:pt x="3624438" y="1851225"/>
                </a:cubicBezTo>
                <a:lnTo>
                  <a:pt x="3318214" y="1585480"/>
                </a:lnTo>
                <a:cubicBezTo>
                  <a:pt x="3318214" y="1585480"/>
                  <a:pt x="3318214" y="1585480"/>
                  <a:pt x="3318214" y="1238512"/>
                </a:cubicBezTo>
                <a:cubicBezTo>
                  <a:pt x="3318214" y="1238512"/>
                  <a:pt x="3318214" y="1238512"/>
                  <a:pt x="3624438" y="1505046"/>
                </a:cubicBezTo>
                <a:cubicBezTo>
                  <a:pt x="3624438" y="1505046"/>
                  <a:pt x="3624438" y="1505046"/>
                  <a:pt x="3624438" y="1488487"/>
                </a:cubicBezTo>
                <a:cubicBezTo>
                  <a:pt x="3624438" y="1488487"/>
                  <a:pt x="3624438" y="1488487"/>
                  <a:pt x="3322428" y="1225107"/>
                </a:cubicBezTo>
                <a:cubicBezTo>
                  <a:pt x="3322428" y="1225107"/>
                  <a:pt x="3322428" y="1225107"/>
                  <a:pt x="3647615" y="947533"/>
                </a:cubicBezTo>
                <a:cubicBezTo>
                  <a:pt x="3647615" y="947533"/>
                  <a:pt x="3647615" y="947533"/>
                  <a:pt x="3972100" y="1230627"/>
                </a:cubicBezTo>
                <a:cubicBezTo>
                  <a:pt x="3972100" y="1230627"/>
                  <a:pt x="3972100" y="1230627"/>
                  <a:pt x="3646912" y="1508201"/>
                </a:cubicBezTo>
                <a:cubicBezTo>
                  <a:pt x="3646912" y="1508201"/>
                  <a:pt x="3646912" y="1508201"/>
                  <a:pt x="3625139" y="1489275"/>
                </a:cubicBezTo>
                <a:cubicBezTo>
                  <a:pt x="3625139" y="1489275"/>
                  <a:pt x="3625139" y="1489275"/>
                  <a:pt x="3625139" y="1505835"/>
                </a:cubicBezTo>
                <a:cubicBezTo>
                  <a:pt x="3625139" y="1505835"/>
                  <a:pt x="3625139" y="1505835"/>
                  <a:pt x="3640591" y="1519240"/>
                </a:cubicBezTo>
                <a:cubicBezTo>
                  <a:pt x="3640591" y="1519240"/>
                  <a:pt x="3640591" y="1519240"/>
                  <a:pt x="3640591" y="1865419"/>
                </a:cubicBezTo>
                <a:cubicBezTo>
                  <a:pt x="3640591" y="1865419"/>
                  <a:pt x="3640591" y="1865419"/>
                  <a:pt x="3625139" y="1852014"/>
                </a:cubicBezTo>
                <a:cubicBezTo>
                  <a:pt x="3625139" y="1852014"/>
                  <a:pt x="3625139" y="1852014"/>
                  <a:pt x="3625139" y="1868573"/>
                </a:cubicBezTo>
                <a:cubicBezTo>
                  <a:pt x="3625139" y="1868573"/>
                  <a:pt x="3625139" y="1868573"/>
                  <a:pt x="3639186" y="1881190"/>
                </a:cubicBezTo>
                <a:cubicBezTo>
                  <a:pt x="3639186" y="1881190"/>
                  <a:pt x="3639186" y="1881190"/>
                  <a:pt x="3639186" y="2058617"/>
                </a:cubicBezTo>
                <a:cubicBezTo>
                  <a:pt x="3639186" y="2058617"/>
                  <a:pt x="3639186" y="2058617"/>
                  <a:pt x="3651126" y="2060194"/>
                </a:cubicBezTo>
                <a:cubicBezTo>
                  <a:pt x="3651126" y="2060194"/>
                  <a:pt x="3651126" y="2060194"/>
                  <a:pt x="3651126" y="1885922"/>
                </a:cubicBezTo>
                <a:cubicBezTo>
                  <a:pt x="3651126" y="1885922"/>
                  <a:pt x="3651126" y="1885922"/>
                  <a:pt x="3821095" y="2034172"/>
                </a:cubicBezTo>
                <a:cubicBezTo>
                  <a:pt x="3821095" y="2034172"/>
                  <a:pt x="3821095" y="2034172"/>
                  <a:pt x="3828118" y="2023920"/>
                </a:cubicBezTo>
                <a:cubicBezTo>
                  <a:pt x="3828118" y="2023920"/>
                  <a:pt x="3828118" y="2023920"/>
                  <a:pt x="3821095" y="2034960"/>
                </a:cubicBezTo>
                <a:cubicBezTo>
                  <a:pt x="3821095" y="2034960"/>
                  <a:pt x="3821095" y="2034960"/>
                  <a:pt x="3972801" y="2166650"/>
                </a:cubicBezTo>
                <a:cubicBezTo>
                  <a:pt x="3972801" y="2166650"/>
                  <a:pt x="3972801" y="2166650"/>
                  <a:pt x="3972801" y="2513617"/>
                </a:cubicBezTo>
                <a:cubicBezTo>
                  <a:pt x="3972801" y="2513617"/>
                  <a:pt x="3972801" y="2513617"/>
                  <a:pt x="3651126" y="2232889"/>
                </a:cubicBezTo>
                <a:cubicBezTo>
                  <a:pt x="3651126" y="2232889"/>
                  <a:pt x="3651126" y="2232889"/>
                  <a:pt x="3651126" y="2060983"/>
                </a:cubicBezTo>
                <a:cubicBezTo>
                  <a:pt x="3651126" y="2060983"/>
                  <a:pt x="3651126" y="2060983"/>
                  <a:pt x="3639186" y="2059405"/>
                </a:cubicBezTo>
                <a:cubicBezTo>
                  <a:pt x="3639186" y="2059405"/>
                  <a:pt x="3639186" y="2059405"/>
                  <a:pt x="3639186" y="2238409"/>
                </a:cubicBezTo>
                <a:cubicBezTo>
                  <a:pt x="3639186" y="2238409"/>
                  <a:pt x="3639186" y="2238409"/>
                  <a:pt x="3423566" y="2422144"/>
                </a:cubicBezTo>
                <a:cubicBezTo>
                  <a:pt x="3423566" y="2422144"/>
                  <a:pt x="3423566" y="2422144"/>
                  <a:pt x="3435506" y="2428452"/>
                </a:cubicBezTo>
                <a:cubicBezTo>
                  <a:pt x="3435506" y="2428452"/>
                  <a:pt x="3435506" y="2428452"/>
                  <a:pt x="3647615" y="2247872"/>
                </a:cubicBezTo>
                <a:cubicBezTo>
                  <a:pt x="3647615" y="2247872"/>
                  <a:pt x="3647615" y="2247872"/>
                  <a:pt x="3972100" y="2530177"/>
                </a:cubicBezTo>
                <a:cubicBezTo>
                  <a:pt x="3972100" y="2530177"/>
                  <a:pt x="3972100" y="2530177"/>
                  <a:pt x="3646912" y="2807751"/>
                </a:cubicBezTo>
                <a:cubicBezTo>
                  <a:pt x="3646912" y="2807751"/>
                  <a:pt x="3646912" y="2807751"/>
                  <a:pt x="3322428" y="2525446"/>
                </a:cubicBezTo>
                <a:cubicBezTo>
                  <a:pt x="3322428" y="2525446"/>
                  <a:pt x="3322428" y="2525446"/>
                  <a:pt x="3434803" y="2429241"/>
                </a:cubicBezTo>
                <a:cubicBezTo>
                  <a:pt x="3434803" y="2429241"/>
                  <a:pt x="3434803" y="2429241"/>
                  <a:pt x="3422863" y="2422933"/>
                </a:cubicBezTo>
                <a:cubicBezTo>
                  <a:pt x="3422863" y="2422933"/>
                  <a:pt x="3422863" y="2422933"/>
                  <a:pt x="3306976" y="2522291"/>
                </a:cubicBezTo>
                <a:cubicBezTo>
                  <a:pt x="3306976" y="2522291"/>
                  <a:pt x="3306976" y="2522291"/>
                  <a:pt x="3306976" y="2773054"/>
                </a:cubicBezTo>
                <a:cubicBezTo>
                  <a:pt x="3306976" y="2773054"/>
                  <a:pt x="3306976" y="2773054"/>
                  <a:pt x="3318214" y="2778574"/>
                </a:cubicBezTo>
                <a:cubicBezTo>
                  <a:pt x="3318214" y="2778574"/>
                  <a:pt x="3318214" y="2778574"/>
                  <a:pt x="3318214" y="2538851"/>
                </a:cubicBezTo>
                <a:cubicBezTo>
                  <a:pt x="3318214" y="2538851"/>
                  <a:pt x="3318214" y="2538851"/>
                  <a:pt x="3640591" y="2819579"/>
                </a:cubicBezTo>
                <a:cubicBezTo>
                  <a:pt x="3640591" y="2819579"/>
                  <a:pt x="3640591" y="2819579"/>
                  <a:pt x="3640591" y="3165758"/>
                </a:cubicBezTo>
                <a:cubicBezTo>
                  <a:pt x="3640591" y="3165758"/>
                  <a:pt x="3640591" y="3165758"/>
                  <a:pt x="3318214" y="2885030"/>
                </a:cubicBezTo>
                <a:cubicBezTo>
                  <a:pt x="3318214" y="2885030"/>
                  <a:pt x="3318214" y="2885030"/>
                  <a:pt x="3318214" y="2779363"/>
                </a:cubicBezTo>
                <a:cubicBezTo>
                  <a:pt x="3318214" y="2779363"/>
                  <a:pt x="3318214" y="2779363"/>
                  <a:pt x="3306976" y="2773843"/>
                </a:cubicBezTo>
                <a:cubicBezTo>
                  <a:pt x="3306976" y="2773843"/>
                  <a:pt x="3306976" y="2773843"/>
                  <a:pt x="3306976" y="2891339"/>
                </a:cubicBezTo>
                <a:cubicBezTo>
                  <a:pt x="3306976" y="2891339"/>
                  <a:pt x="3306976" y="2891339"/>
                  <a:pt x="3646210" y="3187049"/>
                </a:cubicBezTo>
                <a:cubicBezTo>
                  <a:pt x="3646210" y="3187049"/>
                  <a:pt x="3646210" y="3187049"/>
                  <a:pt x="3984040" y="2899224"/>
                </a:cubicBezTo>
                <a:cubicBezTo>
                  <a:pt x="3984040" y="2899224"/>
                  <a:pt x="3984040" y="2899224"/>
                  <a:pt x="4064809" y="2969406"/>
                </a:cubicBezTo>
                <a:cubicBezTo>
                  <a:pt x="4064809" y="2969406"/>
                  <a:pt x="4064809" y="2969406"/>
                  <a:pt x="4307822" y="3180741"/>
                </a:cubicBezTo>
                <a:cubicBezTo>
                  <a:pt x="4307822" y="3180741"/>
                  <a:pt x="4307822" y="3180741"/>
                  <a:pt x="4307822" y="3519034"/>
                </a:cubicBezTo>
                <a:cubicBezTo>
                  <a:pt x="4307822" y="3519034"/>
                  <a:pt x="4307822" y="3519034"/>
                  <a:pt x="4319762" y="3519034"/>
                </a:cubicBezTo>
                <a:cubicBezTo>
                  <a:pt x="4319762" y="3519034"/>
                  <a:pt x="4319762" y="3519034"/>
                  <a:pt x="4319762" y="3500109"/>
                </a:cubicBezTo>
                <a:cubicBezTo>
                  <a:pt x="4319762" y="3500109"/>
                  <a:pt x="4319762" y="3500109"/>
                  <a:pt x="4319762" y="3186261"/>
                </a:cubicBezTo>
                <a:cubicBezTo>
                  <a:pt x="4319762" y="3186261"/>
                  <a:pt x="4319762" y="3186261"/>
                  <a:pt x="4642139" y="3466989"/>
                </a:cubicBezTo>
                <a:cubicBezTo>
                  <a:pt x="4642139" y="3466989"/>
                  <a:pt x="4642139" y="3466989"/>
                  <a:pt x="4642139" y="3495377"/>
                </a:cubicBezTo>
                <a:cubicBezTo>
                  <a:pt x="4642139" y="3495377"/>
                  <a:pt x="4642139" y="3495377"/>
                  <a:pt x="4642139" y="3812379"/>
                </a:cubicBezTo>
                <a:cubicBezTo>
                  <a:pt x="4642139" y="3812379"/>
                  <a:pt x="4642139" y="3812379"/>
                  <a:pt x="4319762" y="3532439"/>
                </a:cubicBezTo>
                <a:cubicBezTo>
                  <a:pt x="4319762" y="3532439"/>
                  <a:pt x="4319762" y="3532439"/>
                  <a:pt x="4319762" y="3519822"/>
                </a:cubicBezTo>
                <a:cubicBezTo>
                  <a:pt x="4319762" y="3519822"/>
                  <a:pt x="4319762" y="3519822"/>
                  <a:pt x="4307822" y="3519822"/>
                </a:cubicBezTo>
                <a:cubicBezTo>
                  <a:pt x="4307822" y="3519822"/>
                  <a:pt x="4307822" y="3519822"/>
                  <a:pt x="4307822" y="3531651"/>
                </a:cubicBezTo>
                <a:cubicBezTo>
                  <a:pt x="4307822" y="3531651"/>
                  <a:pt x="4307822" y="3531651"/>
                  <a:pt x="4293775" y="3543479"/>
                </a:cubicBezTo>
                <a:cubicBezTo>
                  <a:pt x="4293775" y="3543479"/>
                  <a:pt x="4293775" y="3543479"/>
                  <a:pt x="4302905" y="3552154"/>
                </a:cubicBezTo>
                <a:cubicBezTo>
                  <a:pt x="4302905" y="3552154"/>
                  <a:pt x="4302905" y="3552154"/>
                  <a:pt x="4293072" y="3544268"/>
                </a:cubicBezTo>
                <a:cubicBezTo>
                  <a:pt x="4293072" y="3544268"/>
                  <a:pt x="4293072" y="3544268"/>
                  <a:pt x="3971397" y="3818688"/>
                </a:cubicBezTo>
                <a:cubicBezTo>
                  <a:pt x="3971397" y="3818688"/>
                  <a:pt x="3971397" y="3818688"/>
                  <a:pt x="3971397" y="3838402"/>
                </a:cubicBezTo>
                <a:cubicBezTo>
                  <a:pt x="3971397" y="3838402"/>
                  <a:pt x="3971397" y="3838402"/>
                  <a:pt x="3983337" y="3848653"/>
                </a:cubicBezTo>
                <a:cubicBezTo>
                  <a:pt x="3983337" y="3848653"/>
                  <a:pt x="3983337" y="3848653"/>
                  <a:pt x="3983337" y="3835248"/>
                </a:cubicBezTo>
                <a:cubicBezTo>
                  <a:pt x="3983337" y="3835248"/>
                  <a:pt x="3983337" y="3835248"/>
                  <a:pt x="4305715" y="4115975"/>
                </a:cubicBezTo>
                <a:cubicBezTo>
                  <a:pt x="4305715" y="4115975"/>
                  <a:pt x="4305715" y="4115975"/>
                  <a:pt x="4305715" y="4462154"/>
                </a:cubicBezTo>
                <a:cubicBezTo>
                  <a:pt x="4305715" y="4462154"/>
                  <a:pt x="4305715" y="4462154"/>
                  <a:pt x="3983337" y="4182215"/>
                </a:cubicBezTo>
                <a:cubicBezTo>
                  <a:pt x="3983337" y="4182215"/>
                  <a:pt x="3983337" y="4182215"/>
                  <a:pt x="3983337" y="3849441"/>
                </a:cubicBezTo>
                <a:cubicBezTo>
                  <a:pt x="3983337" y="3849441"/>
                  <a:pt x="3983337" y="3849441"/>
                  <a:pt x="3971397" y="3839190"/>
                </a:cubicBezTo>
                <a:cubicBezTo>
                  <a:pt x="3971397" y="3839190"/>
                  <a:pt x="3971397" y="3839190"/>
                  <a:pt x="3971397" y="4186946"/>
                </a:cubicBezTo>
                <a:cubicBezTo>
                  <a:pt x="3971397" y="4186946"/>
                  <a:pt x="3971397" y="4186946"/>
                  <a:pt x="3639186" y="4470828"/>
                </a:cubicBezTo>
                <a:cubicBezTo>
                  <a:pt x="3639186" y="4470828"/>
                  <a:pt x="3639186" y="4470828"/>
                  <a:pt x="3639186" y="4839875"/>
                </a:cubicBezTo>
                <a:cubicBezTo>
                  <a:pt x="3639186" y="4839875"/>
                  <a:pt x="3639186" y="4839875"/>
                  <a:pt x="3956647" y="5116661"/>
                </a:cubicBezTo>
                <a:cubicBezTo>
                  <a:pt x="3956647" y="5116661"/>
                  <a:pt x="3956647" y="5116661"/>
                  <a:pt x="3956647" y="5100101"/>
                </a:cubicBezTo>
                <a:cubicBezTo>
                  <a:pt x="3956647" y="5100101"/>
                  <a:pt x="3956647" y="5100101"/>
                  <a:pt x="3651126" y="4833567"/>
                </a:cubicBezTo>
                <a:cubicBezTo>
                  <a:pt x="3651126" y="4833567"/>
                  <a:pt x="3651126" y="4833567"/>
                  <a:pt x="3651126" y="4487388"/>
                </a:cubicBezTo>
                <a:cubicBezTo>
                  <a:pt x="3651126" y="4487388"/>
                  <a:pt x="3651126" y="4487388"/>
                  <a:pt x="3956647" y="4753134"/>
                </a:cubicBezTo>
                <a:cubicBezTo>
                  <a:pt x="3956647" y="4753134"/>
                  <a:pt x="3956647" y="4753134"/>
                  <a:pt x="3956647" y="4737362"/>
                </a:cubicBezTo>
                <a:cubicBezTo>
                  <a:pt x="3956647" y="4737362"/>
                  <a:pt x="3956647" y="4737362"/>
                  <a:pt x="3654638" y="4473983"/>
                </a:cubicBezTo>
                <a:cubicBezTo>
                  <a:pt x="3654638" y="4473983"/>
                  <a:pt x="3654638" y="4473983"/>
                  <a:pt x="3979825" y="4196409"/>
                </a:cubicBezTo>
                <a:cubicBezTo>
                  <a:pt x="3979825" y="4196409"/>
                  <a:pt x="3979825" y="4196409"/>
                  <a:pt x="4304309" y="4478714"/>
                </a:cubicBezTo>
                <a:cubicBezTo>
                  <a:pt x="4304309" y="4478714"/>
                  <a:pt x="4304309" y="4478714"/>
                  <a:pt x="3979123" y="4756288"/>
                </a:cubicBezTo>
                <a:cubicBezTo>
                  <a:pt x="3979123" y="4756288"/>
                  <a:pt x="3979123" y="4756288"/>
                  <a:pt x="3957350" y="4737362"/>
                </a:cubicBezTo>
                <a:cubicBezTo>
                  <a:pt x="3957350" y="4737362"/>
                  <a:pt x="3957350" y="4737362"/>
                  <a:pt x="3957350" y="4753922"/>
                </a:cubicBezTo>
                <a:cubicBezTo>
                  <a:pt x="3957350" y="4753922"/>
                  <a:pt x="3957350" y="4753922"/>
                  <a:pt x="3973504" y="4768116"/>
                </a:cubicBezTo>
                <a:cubicBezTo>
                  <a:pt x="3973504" y="4768116"/>
                  <a:pt x="3973504" y="4768116"/>
                  <a:pt x="3973504" y="5114295"/>
                </a:cubicBezTo>
                <a:cubicBezTo>
                  <a:pt x="3973504" y="5114295"/>
                  <a:pt x="3973504" y="5114295"/>
                  <a:pt x="3957350" y="5100101"/>
                </a:cubicBezTo>
                <a:cubicBezTo>
                  <a:pt x="3957350" y="5100101"/>
                  <a:pt x="3957350" y="5100101"/>
                  <a:pt x="3957350" y="5116661"/>
                </a:cubicBezTo>
                <a:cubicBezTo>
                  <a:pt x="3957350" y="5116661"/>
                  <a:pt x="3957350" y="5116661"/>
                  <a:pt x="3971397" y="5129278"/>
                </a:cubicBezTo>
                <a:cubicBezTo>
                  <a:pt x="3971397" y="5129278"/>
                  <a:pt x="3971397" y="5129278"/>
                  <a:pt x="3971397" y="5306704"/>
                </a:cubicBezTo>
                <a:cubicBezTo>
                  <a:pt x="3971397" y="5306704"/>
                  <a:pt x="3971397" y="5306704"/>
                  <a:pt x="3983337" y="5309070"/>
                </a:cubicBezTo>
                <a:cubicBezTo>
                  <a:pt x="3983337" y="5309070"/>
                  <a:pt x="3983337" y="5309070"/>
                  <a:pt x="3983337" y="5134798"/>
                </a:cubicBezTo>
                <a:cubicBezTo>
                  <a:pt x="3983337" y="5134798"/>
                  <a:pt x="3983337" y="5134798"/>
                  <a:pt x="4153305" y="5283047"/>
                </a:cubicBezTo>
                <a:cubicBezTo>
                  <a:pt x="4153305" y="5283047"/>
                  <a:pt x="4153305" y="5283047"/>
                  <a:pt x="4160329" y="5272008"/>
                </a:cubicBezTo>
                <a:cubicBezTo>
                  <a:pt x="4160329" y="5272008"/>
                  <a:pt x="4160329" y="5272008"/>
                  <a:pt x="3991063" y="5125335"/>
                </a:cubicBezTo>
                <a:cubicBezTo>
                  <a:pt x="3991063" y="5125335"/>
                  <a:pt x="3991063" y="5125335"/>
                  <a:pt x="4316249" y="4847761"/>
                </a:cubicBezTo>
                <a:cubicBezTo>
                  <a:pt x="4316249" y="4847761"/>
                  <a:pt x="4316249" y="4847761"/>
                  <a:pt x="4392103" y="4913212"/>
                </a:cubicBezTo>
                <a:cubicBezTo>
                  <a:pt x="4392103" y="4913212"/>
                  <a:pt x="4392103" y="4913212"/>
                  <a:pt x="4636520" y="5126124"/>
                </a:cubicBezTo>
                <a:cubicBezTo>
                  <a:pt x="4636520" y="5126124"/>
                  <a:pt x="4636520" y="5126124"/>
                  <a:pt x="4311333" y="5403697"/>
                </a:cubicBezTo>
                <a:cubicBezTo>
                  <a:pt x="4311333" y="5403697"/>
                  <a:pt x="4311333" y="5403697"/>
                  <a:pt x="4160329" y="5272796"/>
                </a:cubicBezTo>
                <a:cubicBezTo>
                  <a:pt x="4160329" y="5272796"/>
                  <a:pt x="4160329" y="5272796"/>
                  <a:pt x="4154007" y="5283047"/>
                </a:cubicBezTo>
                <a:cubicBezTo>
                  <a:pt x="4154007" y="5283047"/>
                  <a:pt x="4154007" y="5283047"/>
                  <a:pt x="4305715" y="5415526"/>
                </a:cubicBezTo>
                <a:cubicBezTo>
                  <a:pt x="4305715" y="5415526"/>
                  <a:pt x="4305715" y="5415526"/>
                  <a:pt x="4305715" y="5761705"/>
                </a:cubicBezTo>
                <a:cubicBezTo>
                  <a:pt x="4305715" y="5761705"/>
                  <a:pt x="4305715" y="5761705"/>
                  <a:pt x="3983337" y="5480976"/>
                </a:cubicBezTo>
                <a:cubicBezTo>
                  <a:pt x="3983337" y="5480976"/>
                  <a:pt x="3983337" y="5480976"/>
                  <a:pt x="3983337" y="5309858"/>
                </a:cubicBezTo>
                <a:cubicBezTo>
                  <a:pt x="3983337" y="5309858"/>
                  <a:pt x="3983337" y="5309858"/>
                  <a:pt x="3971397" y="5307493"/>
                </a:cubicBezTo>
                <a:cubicBezTo>
                  <a:pt x="3971397" y="5307493"/>
                  <a:pt x="3971397" y="5307493"/>
                  <a:pt x="3971397" y="5487285"/>
                </a:cubicBezTo>
                <a:cubicBezTo>
                  <a:pt x="3971397" y="5487285"/>
                  <a:pt x="3971397" y="5487285"/>
                  <a:pt x="3755776" y="5671020"/>
                </a:cubicBezTo>
                <a:cubicBezTo>
                  <a:pt x="3755776" y="5671020"/>
                  <a:pt x="3755776" y="5671020"/>
                  <a:pt x="3639186" y="5770379"/>
                </a:cubicBezTo>
                <a:cubicBezTo>
                  <a:pt x="3639186" y="5770379"/>
                  <a:pt x="3639186" y="5770379"/>
                  <a:pt x="3639186" y="6021141"/>
                </a:cubicBezTo>
                <a:cubicBezTo>
                  <a:pt x="3639186" y="6021141"/>
                  <a:pt x="3639186" y="6021141"/>
                  <a:pt x="3651126" y="6026661"/>
                </a:cubicBezTo>
                <a:cubicBezTo>
                  <a:pt x="3651126" y="6026661"/>
                  <a:pt x="3651126" y="6026661"/>
                  <a:pt x="3651126" y="5786939"/>
                </a:cubicBezTo>
                <a:cubicBezTo>
                  <a:pt x="3651126" y="5786939"/>
                  <a:pt x="3651126" y="5786939"/>
                  <a:pt x="3973504" y="6067667"/>
                </a:cubicBezTo>
                <a:cubicBezTo>
                  <a:pt x="3973504" y="6067667"/>
                  <a:pt x="3973504" y="6067667"/>
                  <a:pt x="3973504" y="6413845"/>
                </a:cubicBezTo>
                <a:cubicBezTo>
                  <a:pt x="3973504" y="6413845"/>
                  <a:pt x="3973504" y="6413845"/>
                  <a:pt x="3651126" y="6133906"/>
                </a:cubicBezTo>
                <a:cubicBezTo>
                  <a:pt x="3651126" y="6133906"/>
                  <a:pt x="3651126" y="6133906"/>
                  <a:pt x="3651126" y="6027450"/>
                </a:cubicBezTo>
                <a:cubicBezTo>
                  <a:pt x="3651126" y="6027450"/>
                  <a:pt x="3651126" y="6027450"/>
                  <a:pt x="3639186" y="6021930"/>
                </a:cubicBezTo>
                <a:cubicBezTo>
                  <a:pt x="3639186" y="6021930"/>
                  <a:pt x="3639186" y="6021930"/>
                  <a:pt x="3639186" y="6140214"/>
                </a:cubicBezTo>
                <a:cubicBezTo>
                  <a:pt x="3639186" y="6140214"/>
                  <a:pt x="3639186" y="6140214"/>
                  <a:pt x="3979123" y="6435925"/>
                </a:cubicBezTo>
                <a:cubicBezTo>
                  <a:pt x="3979123" y="6435925"/>
                  <a:pt x="3979123" y="6435925"/>
                  <a:pt x="4316249" y="6147311"/>
                </a:cubicBezTo>
                <a:cubicBezTo>
                  <a:pt x="4316249" y="6147311"/>
                  <a:pt x="4316249" y="6147311"/>
                  <a:pt x="4397020" y="6217493"/>
                </a:cubicBezTo>
                <a:cubicBezTo>
                  <a:pt x="4397020" y="6217493"/>
                  <a:pt x="4397020" y="6217493"/>
                  <a:pt x="4403341" y="6206454"/>
                </a:cubicBezTo>
                <a:cubicBezTo>
                  <a:pt x="4403341" y="6206454"/>
                  <a:pt x="4403341" y="6206454"/>
                  <a:pt x="4397722" y="6218282"/>
                </a:cubicBezTo>
                <a:cubicBezTo>
                  <a:pt x="4397722" y="6218282"/>
                  <a:pt x="4397722" y="6218282"/>
                  <a:pt x="4640032" y="6429617"/>
                </a:cubicBezTo>
                <a:cubicBezTo>
                  <a:pt x="4640032" y="6429617"/>
                  <a:pt x="4640032" y="6429617"/>
                  <a:pt x="4640032" y="6784470"/>
                </a:cubicBezTo>
                <a:cubicBezTo>
                  <a:pt x="4640032" y="6784470"/>
                  <a:pt x="4640032" y="6784470"/>
                  <a:pt x="4583142" y="6833040"/>
                </a:cubicBezTo>
                <a:lnTo>
                  <a:pt x="4553907" y="6858000"/>
                </a:lnTo>
                <a:lnTo>
                  <a:pt x="3038475" y="6858000"/>
                </a:lnTo>
                <a:lnTo>
                  <a:pt x="0" y="6858000"/>
                </a:lnTo>
                <a:close/>
              </a:path>
            </a:pathLst>
          </a:custGeom>
          <a:solidFill>
            <a:schemeClr val="bg1">
              <a:lumMod val="65000"/>
            </a:schemeClr>
          </a:solidFill>
        </p:spPr>
        <p:txBody>
          <a:bodyPr wrap="square" lIns="36000" tIns="900000">
            <a:noAutofit/>
          </a:bodyPr>
          <a:lstStyle>
            <a:lvl1pPr algn="l">
              <a:defRPr>
                <a:solidFill>
                  <a:schemeClr val="accent2">
                    <a:lumMod val="40000"/>
                    <a:lumOff val="60000"/>
                  </a:schemeClr>
                </a:solidFill>
              </a:defRPr>
            </a:lvl1pPr>
          </a:lstStyle>
          <a:p>
            <a:r>
              <a:rPr lang="fr-FR" dirty="0"/>
              <a:t>Insérez ou glissez votre image ici</a:t>
            </a:r>
          </a:p>
          <a:p>
            <a:endParaRPr lang="fr-FR" dirty="0"/>
          </a:p>
        </p:txBody>
      </p:sp>
    </p:spTree>
    <p:extLst>
      <p:ext uri="{BB962C8B-B14F-4D97-AF65-F5344CB8AC3E}">
        <p14:creationId xmlns:p14="http://schemas.microsoft.com/office/powerpoint/2010/main" val="13290519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isuel haut + contenu">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E1C2B0A2-D20B-4AF8-11A0-04ADF7A00166}"/>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E674BCD5-99F2-142E-3FEE-1ACCB474B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209301D-2360-8D20-B992-EE6672D60716}"/>
              </a:ext>
            </a:extLst>
          </p:cNvPr>
          <p:cNvSpPr>
            <a:spLocks noGrp="1"/>
          </p:cNvSpPr>
          <p:nvPr>
            <p:ph type="sldNum" sz="quarter" idx="12"/>
          </p:nvPr>
        </p:nvSpPr>
        <p:spPr/>
        <p:txBody>
          <a:bodyPr/>
          <a:lstStyle/>
          <a:p>
            <a:fld id="{0CBC77A0-1F4E-42FF-9FFC-F45C3A64AF90}" type="slidenum">
              <a:rPr lang="fr-FR" smtClean="0"/>
              <a:t>‹N°›</a:t>
            </a:fld>
            <a:endParaRPr lang="fr-FR"/>
          </a:p>
        </p:txBody>
      </p:sp>
      <p:sp>
        <p:nvSpPr>
          <p:cNvPr id="7" name="ZoneTexte 6">
            <a:extLst>
              <a:ext uri="{FF2B5EF4-FFF2-40B4-BE49-F238E27FC236}">
                <a16:creationId xmlns:a16="http://schemas.microsoft.com/office/drawing/2014/main" id="{31680F71-13D8-7F13-2E1C-1B43E34B35C6}"/>
              </a:ext>
            </a:extLst>
          </p:cNvPr>
          <p:cNvSpPr txBox="1"/>
          <p:nvPr userDrawn="1"/>
        </p:nvSpPr>
        <p:spPr>
          <a:xfrm>
            <a:off x="-101600" y="-276999"/>
            <a:ext cx="12192000" cy="461665"/>
          </a:xfrm>
          <a:prstGeom prst="rect">
            <a:avLst/>
          </a:prstGeom>
          <a:noFill/>
        </p:spPr>
        <p:txBody>
          <a:bodyPr wrap="square" rtlCol="0">
            <a:spAutoFit/>
          </a:bodyPr>
          <a:lstStyle/>
          <a:p>
            <a:r>
              <a:rPr lang="fr-FR" sz="1200" dirty="0">
                <a:solidFill>
                  <a:schemeClr val="bg1">
                    <a:lumMod val="50000"/>
                  </a:schemeClr>
                </a:solidFill>
              </a:rPr>
              <a:t>Disposition : Visuel  haut + contenu</a:t>
            </a:r>
          </a:p>
          <a:p>
            <a:endParaRPr lang="fr-FR" sz="1200" dirty="0">
              <a:solidFill>
                <a:schemeClr val="bg1">
                  <a:lumMod val="50000"/>
                </a:schemeClr>
              </a:solidFill>
            </a:endParaRPr>
          </a:p>
        </p:txBody>
      </p:sp>
      <p:sp>
        <p:nvSpPr>
          <p:cNvPr id="11" name="Espace réservé du contenu 2">
            <a:extLst>
              <a:ext uri="{FF2B5EF4-FFF2-40B4-BE49-F238E27FC236}">
                <a16:creationId xmlns:a16="http://schemas.microsoft.com/office/drawing/2014/main" id="{9BDF78EF-B925-4A77-F088-A8970BDC4FE9}"/>
              </a:ext>
            </a:extLst>
          </p:cNvPr>
          <p:cNvSpPr>
            <a:spLocks noGrp="1"/>
          </p:cNvSpPr>
          <p:nvPr>
            <p:ph idx="1"/>
          </p:nvPr>
        </p:nvSpPr>
        <p:spPr>
          <a:xfrm>
            <a:off x="731838" y="3381829"/>
            <a:ext cx="10836275" cy="2531609"/>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21" name="ZoneTexte 20">
            <a:extLst>
              <a:ext uri="{FF2B5EF4-FFF2-40B4-BE49-F238E27FC236}">
                <a16:creationId xmlns:a16="http://schemas.microsoft.com/office/drawing/2014/main" id="{46C622DF-824A-7030-FF06-98A537DB20A5}"/>
              </a:ext>
            </a:extLst>
          </p:cNvPr>
          <p:cNvSpPr txBox="1"/>
          <p:nvPr userDrawn="1"/>
        </p:nvSpPr>
        <p:spPr>
          <a:xfrm>
            <a:off x="-101600" y="6858000"/>
            <a:ext cx="12192000" cy="646331"/>
          </a:xfrm>
          <a:prstGeom prst="rect">
            <a:avLst/>
          </a:prstGeom>
          <a:noFill/>
        </p:spPr>
        <p:txBody>
          <a:bodyPr wrap="square" rtlCol="0">
            <a:spAutoFit/>
          </a:bodyPr>
          <a:lstStyle/>
          <a:p>
            <a:r>
              <a:rPr lang="fr-FR" sz="1200" dirty="0">
                <a:solidFill>
                  <a:schemeClr val="bg1">
                    <a:lumMod val="50000"/>
                  </a:schemeClr>
                </a:solidFill>
              </a:rPr>
              <a:t>Astuce :Après avoir insérez votre image, placez celle-ci en arrière plan : Clic droit + « Arrière plan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solidFill>
                  <a:schemeClr val="bg1">
                    <a:lumMod val="50000"/>
                  </a:schemeClr>
                </a:solidFill>
              </a:rPr>
              <a:t>Astuce :Après avoir insérez votre image, adaptez si besoin la couleur du texte en fonction de celle-ci</a:t>
            </a:r>
          </a:p>
          <a:p>
            <a:endParaRPr lang="fr-FR" sz="1200" dirty="0">
              <a:solidFill>
                <a:schemeClr val="bg1">
                  <a:lumMod val="50000"/>
                </a:schemeClr>
              </a:solidFill>
            </a:endParaRPr>
          </a:p>
        </p:txBody>
      </p:sp>
      <p:sp>
        <p:nvSpPr>
          <p:cNvPr id="10" name="Titre 1">
            <a:extLst>
              <a:ext uri="{FF2B5EF4-FFF2-40B4-BE49-F238E27FC236}">
                <a16:creationId xmlns:a16="http://schemas.microsoft.com/office/drawing/2014/main" id="{285252E3-9176-AD7B-44E7-02A49D473FFA}"/>
              </a:ext>
            </a:extLst>
          </p:cNvPr>
          <p:cNvSpPr>
            <a:spLocks noGrp="1"/>
          </p:cNvSpPr>
          <p:nvPr>
            <p:ph type="title"/>
          </p:nvPr>
        </p:nvSpPr>
        <p:spPr>
          <a:xfrm>
            <a:off x="731838" y="319314"/>
            <a:ext cx="10728325" cy="1084263"/>
          </a:xfrm>
        </p:spPr>
        <p:txBody>
          <a:bodyPr/>
          <a:lstStyle>
            <a:lvl1pPr>
              <a:defRPr>
                <a:solidFill>
                  <a:schemeClr val="bg1"/>
                </a:solidFill>
              </a:defRPr>
            </a:lvl1pPr>
          </a:lstStyle>
          <a:p>
            <a:r>
              <a:rPr lang="fr-FR"/>
              <a:t>Modifiez le style du titre</a:t>
            </a:r>
            <a:endParaRPr lang="fr-FR" dirty="0"/>
          </a:p>
        </p:txBody>
      </p:sp>
      <p:sp>
        <p:nvSpPr>
          <p:cNvPr id="12" name="Espace réservé pour une image  11">
            <a:extLst>
              <a:ext uri="{FF2B5EF4-FFF2-40B4-BE49-F238E27FC236}">
                <a16:creationId xmlns:a16="http://schemas.microsoft.com/office/drawing/2014/main" id="{5B768F97-EB7A-FDD7-6E36-781A0783E3FC}"/>
              </a:ext>
            </a:extLst>
          </p:cNvPr>
          <p:cNvSpPr>
            <a:spLocks noGrp="1"/>
          </p:cNvSpPr>
          <p:nvPr>
            <p:ph type="pic" sz="quarter" idx="14" hasCustomPrompt="1"/>
          </p:nvPr>
        </p:nvSpPr>
        <p:spPr>
          <a:xfrm>
            <a:off x="0" y="-27685"/>
            <a:ext cx="12086611" cy="2408285"/>
          </a:xfrm>
          <a:custGeom>
            <a:avLst/>
            <a:gdLst>
              <a:gd name="connsiteX0" fmla="*/ 11874479 w 12086611"/>
              <a:gd name="connsiteY0" fmla="*/ 2376194 h 2408285"/>
              <a:gd name="connsiteX1" fmla="*/ 11897822 w 12086611"/>
              <a:gd name="connsiteY1" fmla="*/ 2397884 h 2408285"/>
              <a:gd name="connsiteX2" fmla="*/ 11898186 w 12086611"/>
              <a:gd name="connsiteY2" fmla="*/ 2398222 h 2408285"/>
              <a:gd name="connsiteX3" fmla="*/ 11850311 w 12086611"/>
              <a:gd name="connsiteY3" fmla="*/ 2398222 h 2408285"/>
              <a:gd name="connsiteX4" fmla="*/ 11852466 w 12086611"/>
              <a:gd name="connsiteY4" fmla="*/ 2396257 h 2408285"/>
              <a:gd name="connsiteX5" fmla="*/ 11875838 w 12086611"/>
              <a:gd name="connsiteY5" fmla="*/ 2252563 h 2408285"/>
              <a:gd name="connsiteX6" fmla="*/ 11979865 w 12086611"/>
              <a:gd name="connsiteY6" fmla="*/ 2349082 h 2408285"/>
              <a:gd name="connsiteX7" fmla="*/ 11979865 w 12086611"/>
              <a:gd name="connsiteY7" fmla="*/ 2378140 h 2408285"/>
              <a:gd name="connsiteX8" fmla="*/ 11979865 w 12086611"/>
              <a:gd name="connsiteY8" fmla="*/ 2398222 h 2408285"/>
              <a:gd name="connsiteX9" fmla="*/ 11904568 w 12086611"/>
              <a:gd name="connsiteY9" fmla="*/ 2398222 h 2408285"/>
              <a:gd name="connsiteX10" fmla="*/ 11903035 w 12086611"/>
              <a:gd name="connsiteY10" fmla="*/ 2396799 h 2408285"/>
              <a:gd name="connsiteX11" fmla="*/ 11897822 w 12086611"/>
              <a:gd name="connsiteY11" fmla="*/ 2397884 h 2408285"/>
              <a:gd name="connsiteX12" fmla="*/ 11902808 w 12086611"/>
              <a:gd name="connsiteY12" fmla="*/ 2396528 h 2408285"/>
              <a:gd name="connsiteX13" fmla="*/ 11875838 w 12086611"/>
              <a:gd name="connsiteY13" fmla="*/ 2371585 h 2408285"/>
              <a:gd name="connsiteX14" fmla="*/ 11768639 w 12086611"/>
              <a:gd name="connsiteY14" fmla="*/ 2029973 h 2408285"/>
              <a:gd name="connsiteX15" fmla="*/ 11835724 w 12086611"/>
              <a:gd name="connsiteY15" fmla="*/ 2092331 h 2408285"/>
              <a:gd name="connsiteX16" fmla="*/ 11872666 w 12086611"/>
              <a:gd name="connsiteY16" fmla="*/ 2126492 h 2408285"/>
              <a:gd name="connsiteX17" fmla="*/ 11872666 w 12086611"/>
              <a:gd name="connsiteY17" fmla="*/ 2245514 h 2408285"/>
              <a:gd name="connsiteX18" fmla="*/ 11795609 w 12086611"/>
              <a:gd name="connsiteY18" fmla="*/ 2174210 h 2408285"/>
              <a:gd name="connsiteX19" fmla="*/ 11768639 w 12086611"/>
              <a:gd name="connsiteY19" fmla="*/ 2149266 h 2408285"/>
              <a:gd name="connsiteX20" fmla="*/ 11658947 w 12086611"/>
              <a:gd name="connsiteY20" fmla="*/ 1929930 h 2408285"/>
              <a:gd name="connsiteX21" fmla="*/ 11763653 w 12086611"/>
              <a:gd name="connsiteY21" fmla="*/ 2027262 h 2408285"/>
              <a:gd name="connsiteX22" fmla="*/ 11658721 w 12086611"/>
              <a:gd name="connsiteY22" fmla="*/ 2122697 h 2408285"/>
              <a:gd name="connsiteX23" fmla="*/ 11554014 w 12086611"/>
              <a:gd name="connsiteY23" fmla="*/ 2025364 h 2408285"/>
              <a:gd name="connsiteX24" fmla="*/ 11590503 w 12086611"/>
              <a:gd name="connsiteY24" fmla="*/ 1992287 h 2408285"/>
              <a:gd name="connsiteX25" fmla="*/ 11983265 w 12086611"/>
              <a:gd name="connsiteY25" fmla="*/ 1707069 h 2408285"/>
              <a:gd name="connsiteX26" fmla="*/ 12086611 w 12086611"/>
              <a:gd name="connsiteY26" fmla="*/ 1802775 h 2408285"/>
              <a:gd name="connsiteX27" fmla="*/ 11981678 w 12086611"/>
              <a:gd name="connsiteY27" fmla="*/ 1898209 h 2408285"/>
              <a:gd name="connsiteX28" fmla="*/ 11946776 w 12086611"/>
              <a:gd name="connsiteY28" fmla="*/ 1865674 h 2408285"/>
              <a:gd name="connsiteX29" fmla="*/ 11944736 w 12086611"/>
              <a:gd name="connsiteY29" fmla="*/ 1869741 h 2408285"/>
              <a:gd name="connsiteX30" fmla="*/ 11979865 w 12086611"/>
              <a:gd name="connsiteY30" fmla="*/ 1902276 h 2408285"/>
              <a:gd name="connsiteX31" fmla="*/ 11979865 w 12086611"/>
              <a:gd name="connsiteY31" fmla="*/ 2021298 h 2408285"/>
              <a:gd name="connsiteX32" fmla="*/ 11904621 w 12086611"/>
              <a:gd name="connsiteY32" fmla="*/ 1951619 h 2408285"/>
              <a:gd name="connsiteX33" fmla="*/ 11902582 w 12086611"/>
              <a:gd name="connsiteY33" fmla="*/ 1955957 h 2408285"/>
              <a:gd name="connsiteX34" fmla="*/ 11979412 w 12086611"/>
              <a:gd name="connsiteY34" fmla="*/ 2027262 h 2408285"/>
              <a:gd name="connsiteX35" fmla="*/ 11874479 w 12086611"/>
              <a:gd name="connsiteY35" fmla="*/ 2122697 h 2408285"/>
              <a:gd name="connsiteX36" fmla="*/ 11837764 w 12086611"/>
              <a:gd name="connsiteY36" fmla="*/ 2088535 h 2408285"/>
              <a:gd name="connsiteX37" fmla="*/ 11835724 w 12086611"/>
              <a:gd name="connsiteY37" fmla="*/ 2092331 h 2408285"/>
              <a:gd name="connsiteX38" fmla="*/ 11837537 w 12086611"/>
              <a:gd name="connsiteY38" fmla="*/ 2088264 h 2408285"/>
              <a:gd name="connsiteX39" fmla="*/ 11769772 w 12086611"/>
              <a:gd name="connsiteY39" fmla="*/ 2025364 h 2408285"/>
              <a:gd name="connsiteX40" fmla="*/ 11874705 w 12086611"/>
              <a:gd name="connsiteY40" fmla="*/ 1929930 h 2408285"/>
              <a:gd name="connsiteX41" fmla="*/ 11902355 w 12086611"/>
              <a:gd name="connsiteY41" fmla="*/ 1955686 h 2408285"/>
              <a:gd name="connsiteX42" fmla="*/ 11904621 w 12086611"/>
              <a:gd name="connsiteY42" fmla="*/ 1951349 h 2408285"/>
              <a:gd name="connsiteX43" fmla="*/ 11875838 w 12086611"/>
              <a:gd name="connsiteY43" fmla="*/ 1924778 h 2408285"/>
              <a:gd name="connsiteX44" fmla="*/ 11875838 w 12086611"/>
              <a:gd name="connsiteY44" fmla="*/ 1805757 h 2408285"/>
              <a:gd name="connsiteX45" fmla="*/ 11944736 w 12086611"/>
              <a:gd name="connsiteY45" fmla="*/ 1869470 h 2408285"/>
              <a:gd name="connsiteX46" fmla="*/ 11946549 w 12086611"/>
              <a:gd name="connsiteY46" fmla="*/ 1865674 h 2408285"/>
              <a:gd name="connsiteX47" fmla="*/ 11878332 w 12086611"/>
              <a:gd name="connsiteY47" fmla="*/ 1802503 h 2408285"/>
              <a:gd name="connsiteX48" fmla="*/ 11768639 w 12086611"/>
              <a:gd name="connsiteY48" fmla="*/ 1583167 h 2408285"/>
              <a:gd name="connsiteX49" fmla="*/ 11840257 w 12086611"/>
              <a:gd name="connsiteY49" fmla="*/ 1649591 h 2408285"/>
              <a:gd name="connsiteX50" fmla="*/ 11842523 w 12086611"/>
              <a:gd name="connsiteY50" fmla="*/ 1646067 h 2408285"/>
              <a:gd name="connsiteX51" fmla="*/ 11840483 w 12086611"/>
              <a:gd name="connsiteY51" fmla="*/ 1649591 h 2408285"/>
              <a:gd name="connsiteX52" fmla="*/ 11872666 w 12086611"/>
              <a:gd name="connsiteY52" fmla="*/ 1679686 h 2408285"/>
              <a:gd name="connsiteX53" fmla="*/ 11872666 w 12086611"/>
              <a:gd name="connsiteY53" fmla="*/ 1798708 h 2408285"/>
              <a:gd name="connsiteX54" fmla="*/ 11794249 w 12086611"/>
              <a:gd name="connsiteY54" fmla="*/ 1726047 h 2408285"/>
              <a:gd name="connsiteX55" fmla="*/ 11791983 w 12086611"/>
              <a:gd name="connsiteY55" fmla="*/ 1729572 h 2408285"/>
              <a:gd name="connsiteX56" fmla="*/ 11794023 w 12086611"/>
              <a:gd name="connsiteY56" fmla="*/ 1725776 h 2408285"/>
              <a:gd name="connsiteX57" fmla="*/ 11768639 w 12086611"/>
              <a:gd name="connsiteY57" fmla="*/ 1702189 h 2408285"/>
              <a:gd name="connsiteX58" fmla="*/ 11874705 w 12086611"/>
              <a:gd name="connsiteY58" fmla="*/ 1483123 h 2408285"/>
              <a:gd name="connsiteX59" fmla="*/ 11979412 w 12086611"/>
              <a:gd name="connsiteY59" fmla="*/ 1580184 h 2408285"/>
              <a:gd name="connsiteX60" fmla="*/ 11874479 w 12086611"/>
              <a:gd name="connsiteY60" fmla="*/ 1675619 h 2408285"/>
              <a:gd name="connsiteX61" fmla="*/ 11842523 w 12086611"/>
              <a:gd name="connsiteY61" fmla="*/ 1646067 h 2408285"/>
              <a:gd name="connsiteX62" fmla="*/ 11769772 w 12086611"/>
              <a:gd name="connsiteY62" fmla="*/ 1578558 h 2408285"/>
              <a:gd name="connsiteX63" fmla="*/ 11766146 w 12086611"/>
              <a:gd name="connsiteY63" fmla="*/ 1258907 h 2408285"/>
              <a:gd name="connsiteX64" fmla="*/ 11870853 w 12086611"/>
              <a:gd name="connsiteY64" fmla="*/ 1355968 h 2408285"/>
              <a:gd name="connsiteX65" fmla="*/ 11765920 w 12086611"/>
              <a:gd name="connsiteY65" fmla="*/ 1451673 h 2408285"/>
              <a:gd name="connsiteX66" fmla="*/ 11661213 w 12086611"/>
              <a:gd name="connsiteY66" fmla="*/ 1354341 h 2408285"/>
              <a:gd name="connsiteX67" fmla="*/ 11763200 w 12086611"/>
              <a:gd name="connsiteY67" fmla="*/ 1261618 h 2408285"/>
              <a:gd name="connsiteX68" fmla="*/ 11661213 w 12086611"/>
              <a:gd name="connsiteY68" fmla="*/ 913228 h 2408285"/>
              <a:gd name="connsiteX69" fmla="*/ 11728298 w 12086611"/>
              <a:gd name="connsiteY69" fmla="*/ 975315 h 2408285"/>
              <a:gd name="connsiteX70" fmla="*/ 11730338 w 12086611"/>
              <a:gd name="connsiteY70" fmla="*/ 971519 h 2408285"/>
              <a:gd name="connsiteX71" fmla="*/ 11728525 w 12086611"/>
              <a:gd name="connsiteY71" fmla="*/ 975586 h 2408285"/>
              <a:gd name="connsiteX72" fmla="*/ 11765240 w 12086611"/>
              <a:gd name="connsiteY72" fmla="*/ 1009747 h 2408285"/>
              <a:gd name="connsiteX73" fmla="*/ 11765240 w 12086611"/>
              <a:gd name="connsiteY73" fmla="*/ 1128769 h 2408285"/>
              <a:gd name="connsiteX74" fmla="*/ 11688410 w 12086611"/>
              <a:gd name="connsiteY74" fmla="*/ 1057464 h 2408285"/>
              <a:gd name="connsiteX75" fmla="*/ 11686370 w 12086611"/>
              <a:gd name="connsiteY75" fmla="*/ 1061260 h 2408285"/>
              <a:gd name="connsiteX76" fmla="*/ 11688183 w 12086611"/>
              <a:gd name="connsiteY76" fmla="*/ 1057193 h 2408285"/>
              <a:gd name="connsiteX77" fmla="*/ 11661213 w 12086611"/>
              <a:gd name="connsiteY77" fmla="*/ 1032250 h 2408285"/>
              <a:gd name="connsiteX78" fmla="*/ 11876065 w 12086611"/>
              <a:gd name="connsiteY78" fmla="*/ 590053 h 2408285"/>
              <a:gd name="connsiteX79" fmla="*/ 11979412 w 12086611"/>
              <a:gd name="connsiteY79" fmla="*/ 686029 h 2408285"/>
              <a:gd name="connsiteX80" fmla="*/ 11874479 w 12086611"/>
              <a:gd name="connsiteY80" fmla="*/ 781464 h 2408285"/>
              <a:gd name="connsiteX81" fmla="*/ 11839350 w 12086611"/>
              <a:gd name="connsiteY81" fmla="*/ 748929 h 2408285"/>
              <a:gd name="connsiteX82" fmla="*/ 11837537 w 12086611"/>
              <a:gd name="connsiteY82" fmla="*/ 752725 h 2408285"/>
              <a:gd name="connsiteX83" fmla="*/ 11872666 w 12086611"/>
              <a:gd name="connsiteY83" fmla="*/ 785259 h 2408285"/>
              <a:gd name="connsiteX84" fmla="*/ 11872666 w 12086611"/>
              <a:gd name="connsiteY84" fmla="*/ 904552 h 2408285"/>
              <a:gd name="connsiteX85" fmla="*/ 11797422 w 12086611"/>
              <a:gd name="connsiteY85" fmla="*/ 834603 h 2408285"/>
              <a:gd name="connsiteX86" fmla="*/ 11795383 w 12086611"/>
              <a:gd name="connsiteY86" fmla="*/ 838941 h 2408285"/>
              <a:gd name="connsiteX87" fmla="*/ 11871986 w 12086611"/>
              <a:gd name="connsiteY87" fmla="*/ 910246 h 2408285"/>
              <a:gd name="connsiteX88" fmla="*/ 11767053 w 12086611"/>
              <a:gd name="connsiteY88" fmla="*/ 1005680 h 2408285"/>
              <a:gd name="connsiteX89" fmla="*/ 11730338 w 12086611"/>
              <a:gd name="connsiteY89" fmla="*/ 971519 h 2408285"/>
              <a:gd name="connsiteX90" fmla="*/ 11662573 w 12086611"/>
              <a:gd name="connsiteY90" fmla="*/ 908619 h 2408285"/>
              <a:gd name="connsiteX91" fmla="*/ 11767506 w 12086611"/>
              <a:gd name="connsiteY91" fmla="*/ 813185 h 2408285"/>
              <a:gd name="connsiteX92" fmla="*/ 11795156 w 12086611"/>
              <a:gd name="connsiteY92" fmla="*/ 838941 h 2408285"/>
              <a:gd name="connsiteX93" fmla="*/ 11797196 w 12086611"/>
              <a:gd name="connsiteY93" fmla="*/ 834603 h 2408285"/>
              <a:gd name="connsiteX94" fmla="*/ 11768639 w 12086611"/>
              <a:gd name="connsiteY94" fmla="*/ 808034 h 2408285"/>
              <a:gd name="connsiteX95" fmla="*/ 11768639 w 12086611"/>
              <a:gd name="connsiteY95" fmla="*/ 688741 h 2408285"/>
              <a:gd name="connsiteX96" fmla="*/ 11837310 w 12086611"/>
              <a:gd name="connsiteY96" fmla="*/ 752725 h 2408285"/>
              <a:gd name="connsiteX97" fmla="*/ 11839350 w 12086611"/>
              <a:gd name="connsiteY97" fmla="*/ 748658 h 2408285"/>
              <a:gd name="connsiteX98" fmla="*/ 11771132 w 12086611"/>
              <a:gd name="connsiteY98" fmla="*/ 685487 h 2408285"/>
              <a:gd name="connsiteX99" fmla="*/ 11661213 w 12086611"/>
              <a:gd name="connsiteY99" fmla="*/ 466151 h 2408285"/>
              <a:gd name="connsiteX100" fmla="*/ 11733057 w 12086611"/>
              <a:gd name="connsiteY100" fmla="*/ 532846 h 2408285"/>
              <a:gd name="connsiteX101" fmla="*/ 11765240 w 12086611"/>
              <a:gd name="connsiteY101" fmla="*/ 562669 h 2408285"/>
              <a:gd name="connsiteX102" fmla="*/ 11765240 w 12086611"/>
              <a:gd name="connsiteY102" fmla="*/ 681691 h 2408285"/>
              <a:gd name="connsiteX103" fmla="*/ 11687050 w 12086611"/>
              <a:gd name="connsiteY103" fmla="*/ 609031 h 2408285"/>
              <a:gd name="connsiteX104" fmla="*/ 11684784 w 12086611"/>
              <a:gd name="connsiteY104" fmla="*/ 612827 h 2408285"/>
              <a:gd name="connsiteX105" fmla="*/ 11763653 w 12086611"/>
              <a:gd name="connsiteY105" fmla="*/ 686029 h 2408285"/>
              <a:gd name="connsiteX106" fmla="*/ 11658721 w 12086611"/>
              <a:gd name="connsiteY106" fmla="*/ 781464 h 2408285"/>
              <a:gd name="connsiteX107" fmla="*/ 11609994 w 12086611"/>
              <a:gd name="connsiteY107" fmla="*/ 736187 h 2408285"/>
              <a:gd name="connsiteX108" fmla="*/ 11555374 w 12086611"/>
              <a:gd name="connsiteY108" fmla="*/ 685487 h 2408285"/>
              <a:gd name="connsiteX109" fmla="*/ 11660307 w 12086611"/>
              <a:gd name="connsiteY109" fmla="*/ 590053 h 2408285"/>
              <a:gd name="connsiteX110" fmla="*/ 11684557 w 12086611"/>
              <a:gd name="connsiteY110" fmla="*/ 612556 h 2408285"/>
              <a:gd name="connsiteX111" fmla="*/ 11686824 w 12086611"/>
              <a:gd name="connsiteY111" fmla="*/ 609031 h 2408285"/>
              <a:gd name="connsiteX112" fmla="*/ 11661213 w 12086611"/>
              <a:gd name="connsiteY112" fmla="*/ 585444 h 2408285"/>
              <a:gd name="connsiteX113" fmla="*/ 11767506 w 12086611"/>
              <a:gd name="connsiteY113" fmla="*/ 366107 h 2408285"/>
              <a:gd name="connsiteX114" fmla="*/ 11871986 w 12086611"/>
              <a:gd name="connsiteY114" fmla="*/ 463440 h 2408285"/>
              <a:gd name="connsiteX115" fmla="*/ 11767053 w 12086611"/>
              <a:gd name="connsiteY115" fmla="*/ 558874 h 2408285"/>
              <a:gd name="connsiteX116" fmla="*/ 11735324 w 12086611"/>
              <a:gd name="connsiteY116" fmla="*/ 529322 h 2408285"/>
              <a:gd name="connsiteX117" fmla="*/ 11733057 w 12086611"/>
              <a:gd name="connsiteY117" fmla="*/ 532846 h 2408285"/>
              <a:gd name="connsiteX118" fmla="*/ 11735097 w 12086611"/>
              <a:gd name="connsiteY118" fmla="*/ 529051 h 2408285"/>
              <a:gd name="connsiteX119" fmla="*/ 11662573 w 12086611"/>
              <a:gd name="connsiteY119" fmla="*/ 461542 h 2408285"/>
              <a:gd name="connsiteX120" fmla="*/ 11658947 w 12086611"/>
              <a:gd name="connsiteY120" fmla="*/ 142162 h 2408285"/>
              <a:gd name="connsiteX121" fmla="*/ 11763653 w 12086611"/>
              <a:gd name="connsiteY121" fmla="*/ 239223 h 2408285"/>
              <a:gd name="connsiteX122" fmla="*/ 11658721 w 12086611"/>
              <a:gd name="connsiteY122" fmla="*/ 334657 h 2408285"/>
              <a:gd name="connsiteX123" fmla="*/ 11554014 w 12086611"/>
              <a:gd name="connsiteY123" fmla="*/ 237596 h 2408285"/>
              <a:gd name="connsiteX124" fmla="*/ 11656001 w 12086611"/>
              <a:gd name="connsiteY124" fmla="*/ 144873 h 2408285"/>
              <a:gd name="connsiteX125" fmla="*/ 11690766 w 12086611"/>
              <a:gd name="connsiteY125" fmla="*/ 40330 h 2408285"/>
              <a:gd name="connsiteX126" fmla="*/ 11845185 w 12086611"/>
              <a:gd name="connsiteY126" fmla="*/ 40330 h 2408285"/>
              <a:gd name="connsiteX127" fmla="*/ 11840228 w 12086611"/>
              <a:gd name="connsiteY127" fmla="*/ 44830 h 2408285"/>
              <a:gd name="connsiteX128" fmla="*/ 11767053 w 12086611"/>
              <a:gd name="connsiteY128" fmla="*/ 111254 h 2408285"/>
              <a:gd name="connsiteX129" fmla="*/ 11712546 w 12086611"/>
              <a:gd name="connsiteY129" fmla="*/ 60579 h 2408285"/>
              <a:gd name="connsiteX130" fmla="*/ 11661213 w 12086611"/>
              <a:gd name="connsiteY130" fmla="*/ 40330 h 2408285"/>
              <a:gd name="connsiteX131" fmla="*/ 11684643 w 12086611"/>
              <a:gd name="connsiteY131" fmla="*/ 40330 h 2408285"/>
              <a:gd name="connsiteX132" fmla="*/ 11690280 w 12086611"/>
              <a:gd name="connsiteY132" fmla="*/ 45575 h 2408285"/>
              <a:gd name="connsiteX133" fmla="*/ 11765240 w 12086611"/>
              <a:gd name="connsiteY133" fmla="*/ 115321 h 2408285"/>
              <a:gd name="connsiteX134" fmla="*/ 11765240 w 12086611"/>
              <a:gd name="connsiteY134" fmla="*/ 234343 h 2408285"/>
              <a:gd name="connsiteX135" fmla="*/ 11661213 w 12086611"/>
              <a:gd name="connsiteY135" fmla="*/ 137824 h 2408285"/>
              <a:gd name="connsiteX136" fmla="*/ 11661213 w 12086611"/>
              <a:gd name="connsiteY136" fmla="*/ 69350 h 2408285"/>
              <a:gd name="connsiteX137" fmla="*/ 0 w 12086611"/>
              <a:gd name="connsiteY137" fmla="*/ 0 h 2408285"/>
              <a:gd name="connsiteX138" fmla="*/ 11657587 w 12086611"/>
              <a:gd name="connsiteY138" fmla="*/ 40330 h 2408285"/>
              <a:gd name="connsiteX139" fmla="*/ 11657587 w 12086611"/>
              <a:gd name="connsiteY139" fmla="*/ 41002 h 2408285"/>
              <a:gd name="connsiteX140" fmla="*/ 11657587 w 12086611"/>
              <a:gd name="connsiteY140" fmla="*/ 137824 h 2408285"/>
              <a:gd name="connsiteX141" fmla="*/ 11653055 w 12086611"/>
              <a:gd name="connsiteY141" fmla="*/ 141891 h 2408285"/>
              <a:gd name="connsiteX142" fmla="*/ 11656001 w 12086611"/>
              <a:gd name="connsiteY142" fmla="*/ 144873 h 2408285"/>
              <a:gd name="connsiteX143" fmla="*/ 11652828 w 12086611"/>
              <a:gd name="connsiteY143" fmla="*/ 141891 h 2408285"/>
              <a:gd name="connsiteX144" fmla="*/ 11549028 w 12086611"/>
              <a:gd name="connsiteY144" fmla="*/ 236512 h 2408285"/>
              <a:gd name="connsiteX145" fmla="*/ 11549028 w 12086611"/>
              <a:gd name="connsiteY145" fmla="*/ 243019 h 2408285"/>
              <a:gd name="connsiteX146" fmla="*/ 11552881 w 12086611"/>
              <a:gd name="connsiteY146" fmla="*/ 246543 h 2408285"/>
              <a:gd name="connsiteX147" fmla="*/ 11552881 w 12086611"/>
              <a:gd name="connsiteY147" fmla="*/ 242205 h 2408285"/>
              <a:gd name="connsiteX148" fmla="*/ 11656681 w 12086611"/>
              <a:gd name="connsiteY148" fmla="*/ 338724 h 2408285"/>
              <a:gd name="connsiteX149" fmla="*/ 11656681 w 12086611"/>
              <a:gd name="connsiteY149" fmla="*/ 457746 h 2408285"/>
              <a:gd name="connsiteX150" fmla="*/ 11552881 w 12086611"/>
              <a:gd name="connsiteY150" fmla="*/ 361227 h 2408285"/>
              <a:gd name="connsiteX151" fmla="*/ 11552881 w 12086611"/>
              <a:gd name="connsiteY151" fmla="*/ 246814 h 2408285"/>
              <a:gd name="connsiteX152" fmla="*/ 11549028 w 12086611"/>
              <a:gd name="connsiteY152" fmla="*/ 243290 h 2408285"/>
              <a:gd name="connsiteX153" fmla="*/ 11549028 w 12086611"/>
              <a:gd name="connsiteY153" fmla="*/ 363125 h 2408285"/>
              <a:gd name="connsiteX154" fmla="*/ 11441829 w 12086611"/>
              <a:gd name="connsiteY154" fmla="*/ 460457 h 2408285"/>
              <a:gd name="connsiteX155" fmla="*/ 11441829 w 12086611"/>
              <a:gd name="connsiteY155" fmla="*/ 587613 h 2408285"/>
              <a:gd name="connsiteX156" fmla="*/ 11544269 w 12086611"/>
              <a:gd name="connsiteY156" fmla="*/ 682505 h 2408285"/>
              <a:gd name="connsiteX157" fmla="*/ 11544269 w 12086611"/>
              <a:gd name="connsiteY157" fmla="*/ 676811 h 2408285"/>
              <a:gd name="connsiteX158" fmla="*/ 11445455 w 12086611"/>
              <a:gd name="connsiteY158" fmla="*/ 585444 h 2408285"/>
              <a:gd name="connsiteX159" fmla="*/ 11445455 w 12086611"/>
              <a:gd name="connsiteY159" fmla="*/ 466151 h 2408285"/>
              <a:gd name="connsiteX160" fmla="*/ 11544269 w 12086611"/>
              <a:gd name="connsiteY160" fmla="*/ 557789 h 2408285"/>
              <a:gd name="connsiteX161" fmla="*/ 11544269 w 12086611"/>
              <a:gd name="connsiteY161" fmla="*/ 552096 h 2408285"/>
              <a:gd name="connsiteX162" fmla="*/ 11446815 w 12086611"/>
              <a:gd name="connsiteY162" fmla="*/ 461542 h 2408285"/>
              <a:gd name="connsiteX163" fmla="*/ 11551748 w 12086611"/>
              <a:gd name="connsiteY163" fmla="*/ 366107 h 2408285"/>
              <a:gd name="connsiteX164" fmla="*/ 11656454 w 12086611"/>
              <a:gd name="connsiteY164" fmla="*/ 463440 h 2408285"/>
              <a:gd name="connsiteX165" fmla="*/ 11551521 w 12086611"/>
              <a:gd name="connsiteY165" fmla="*/ 558874 h 2408285"/>
              <a:gd name="connsiteX166" fmla="*/ 11544495 w 12086611"/>
              <a:gd name="connsiteY166" fmla="*/ 552367 h 2408285"/>
              <a:gd name="connsiteX167" fmla="*/ 11544495 w 12086611"/>
              <a:gd name="connsiteY167" fmla="*/ 558061 h 2408285"/>
              <a:gd name="connsiteX168" fmla="*/ 11549482 w 12086611"/>
              <a:gd name="connsiteY168" fmla="*/ 562669 h 2408285"/>
              <a:gd name="connsiteX169" fmla="*/ 11549482 w 12086611"/>
              <a:gd name="connsiteY169" fmla="*/ 681691 h 2408285"/>
              <a:gd name="connsiteX170" fmla="*/ 11544495 w 12086611"/>
              <a:gd name="connsiteY170" fmla="*/ 677083 h 2408285"/>
              <a:gd name="connsiteX171" fmla="*/ 11544495 w 12086611"/>
              <a:gd name="connsiteY171" fmla="*/ 682776 h 2408285"/>
              <a:gd name="connsiteX172" fmla="*/ 11549028 w 12086611"/>
              <a:gd name="connsiteY172" fmla="*/ 687114 h 2408285"/>
              <a:gd name="connsiteX173" fmla="*/ 11549028 w 12086611"/>
              <a:gd name="connsiteY173" fmla="*/ 748116 h 2408285"/>
              <a:gd name="connsiteX174" fmla="*/ 11552881 w 12086611"/>
              <a:gd name="connsiteY174" fmla="*/ 748658 h 2408285"/>
              <a:gd name="connsiteX175" fmla="*/ 11552881 w 12086611"/>
              <a:gd name="connsiteY175" fmla="*/ 688741 h 2408285"/>
              <a:gd name="connsiteX176" fmla="*/ 11607727 w 12086611"/>
              <a:gd name="connsiteY176" fmla="*/ 739711 h 2408285"/>
              <a:gd name="connsiteX177" fmla="*/ 11609994 w 12086611"/>
              <a:gd name="connsiteY177" fmla="*/ 736187 h 2408285"/>
              <a:gd name="connsiteX178" fmla="*/ 11607727 w 12086611"/>
              <a:gd name="connsiteY178" fmla="*/ 739982 h 2408285"/>
              <a:gd name="connsiteX179" fmla="*/ 11656681 w 12086611"/>
              <a:gd name="connsiteY179" fmla="*/ 785259 h 2408285"/>
              <a:gd name="connsiteX180" fmla="*/ 11656681 w 12086611"/>
              <a:gd name="connsiteY180" fmla="*/ 904552 h 2408285"/>
              <a:gd name="connsiteX181" fmla="*/ 11552881 w 12086611"/>
              <a:gd name="connsiteY181" fmla="*/ 808034 h 2408285"/>
              <a:gd name="connsiteX182" fmla="*/ 11552881 w 12086611"/>
              <a:gd name="connsiteY182" fmla="*/ 748929 h 2408285"/>
              <a:gd name="connsiteX183" fmla="*/ 11549028 w 12086611"/>
              <a:gd name="connsiteY183" fmla="*/ 748387 h 2408285"/>
              <a:gd name="connsiteX184" fmla="*/ 11549028 w 12086611"/>
              <a:gd name="connsiteY184" fmla="*/ 809931 h 2408285"/>
              <a:gd name="connsiteX185" fmla="*/ 11479451 w 12086611"/>
              <a:gd name="connsiteY185" fmla="*/ 873102 h 2408285"/>
              <a:gd name="connsiteX186" fmla="*/ 11483304 w 12086611"/>
              <a:gd name="connsiteY186" fmla="*/ 875271 h 2408285"/>
              <a:gd name="connsiteX187" fmla="*/ 11551748 w 12086611"/>
              <a:gd name="connsiteY187" fmla="*/ 813185 h 2408285"/>
              <a:gd name="connsiteX188" fmla="*/ 11656454 w 12086611"/>
              <a:gd name="connsiteY188" fmla="*/ 910246 h 2408285"/>
              <a:gd name="connsiteX189" fmla="*/ 11551521 w 12086611"/>
              <a:gd name="connsiteY189" fmla="*/ 1005680 h 2408285"/>
              <a:gd name="connsiteX190" fmla="*/ 11446815 w 12086611"/>
              <a:gd name="connsiteY190" fmla="*/ 908619 h 2408285"/>
              <a:gd name="connsiteX191" fmla="*/ 11483077 w 12086611"/>
              <a:gd name="connsiteY191" fmla="*/ 875543 h 2408285"/>
              <a:gd name="connsiteX192" fmla="*/ 11479224 w 12086611"/>
              <a:gd name="connsiteY192" fmla="*/ 873374 h 2408285"/>
              <a:gd name="connsiteX193" fmla="*/ 11441829 w 12086611"/>
              <a:gd name="connsiteY193" fmla="*/ 907535 h 2408285"/>
              <a:gd name="connsiteX194" fmla="*/ 11441829 w 12086611"/>
              <a:gd name="connsiteY194" fmla="*/ 993751 h 2408285"/>
              <a:gd name="connsiteX195" fmla="*/ 11445455 w 12086611"/>
              <a:gd name="connsiteY195" fmla="*/ 995649 h 2408285"/>
              <a:gd name="connsiteX196" fmla="*/ 11445455 w 12086611"/>
              <a:gd name="connsiteY196" fmla="*/ 913228 h 2408285"/>
              <a:gd name="connsiteX197" fmla="*/ 11549482 w 12086611"/>
              <a:gd name="connsiteY197" fmla="*/ 1009747 h 2408285"/>
              <a:gd name="connsiteX198" fmla="*/ 11549482 w 12086611"/>
              <a:gd name="connsiteY198" fmla="*/ 1128769 h 2408285"/>
              <a:gd name="connsiteX199" fmla="*/ 11445455 w 12086611"/>
              <a:gd name="connsiteY199" fmla="*/ 1032250 h 2408285"/>
              <a:gd name="connsiteX200" fmla="*/ 11445455 w 12086611"/>
              <a:gd name="connsiteY200" fmla="*/ 995920 h 2408285"/>
              <a:gd name="connsiteX201" fmla="*/ 11441829 w 12086611"/>
              <a:gd name="connsiteY201" fmla="*/ 994022 h 2408285"/>
              <a:gd name="connsiteX202" fmla="*/ 11441829 w 12086611"/>
              <a:gd name="connsiteY202" fmla="*/ 1034419 h 2408285"/>
              <a:gd name="connsiteX203" fmla="*/ 11551295 w 12086611"/>
              <a:gd name="connsiteY203" fmla="*/ 1136089 h 2408285"/>
              <a:gd name="connsiteX204" fmla="*/ 11660307 w 12086611"/>
              <a:gd name="connsiteY204" fmla="*/ 1037130 h 2408285"/>
              <a:gd name="connsiteX205" fmla="*/ 11686370 w 12086611"/>
              <a:gd name="connsiteY205" fmla="*/ 1061260 h 2408285"/>
              <a:gd name="connsiteX206" fmla="*/ 11764787 w 12086611"/>
              <a:gd name="connsiteY206" fmla="*/ 1133920 h 2408285"/>
              <a:gd name="connsiteX207" fmla="*/ 11764787 w 12086611"/>
              <a:gd name="connsiteY207" fmla="*/ 1250231 h 2408285"/>
              <a:gd name="connsiteX208" fmla="*/ 11768639 w 12086611"/>
              <a:gd name="connsiteY208" fmla="*/ 1250231 h 2408285"/>
              <a:gd name="connsiteX209" fmla="*/ 11768639 w 12086611"/>
              <a:gd name="connsiteY209" fmla="*/ 1243724 h 2408285"/>
              <a:gd name="connsiteX210" fmla="*/ 11768639 w 12086611"/>
              <a:gd name="connsiteY210" fmla="*/ 1135818 h 2408285"/>
              <a:gd name="connsiteX211" fmla="*/ 11872666 w 12086611"/>
              <a:gd name="connsiteY211" fmla="*/ 1232337 h 2408285"/>
              <a:gd name="connsiteX212" fmla="*/ 11872666 w 12086611"/>
              <a:gd name="connsiteY212" fmla="*/ 1242097 h 2408285"/>
              <a:gd name="connsiteX213" fmla="*/ 11872666 w 12086611"/>
              <a:gd name="connsiteY213" fmla="*/ 1351088 h 2408285"/>
              <a:gd name="connsiteX214" fmla="*/ 11768639 w 12086611"/>
              <a:gd name="connsiteY214" fmla="*/ 1254840 h 2408285"/>
              <a:gd name="connsiteX215" fmla="*/ 11768639 w 12086611"/>
              <a:gd name="connsiteY215" fmla="*/ 1250502 h 2408285"/>
              <a:gd name="connsiteX216" fmla="*/ 11764787 w 12086611"/>
              <a:gd name="connsiteY216" fmla="*/ 1250502 h 2408285"/>
              <a:gd name="connsiteX217" fmla="*/ 11764787 w 12086611"/>
              <a:gd name="connsiteY217" fmla="*/ 1254569 h 2408285"/>
              <a:gd name="connsiteX218" fmla="*/ 11760254 w 12086611"/>
              <a:gd name="connsiteY218" fmla="*/ 1258636 h 2408285"/>
              <a:gd name="connsiteX219" fmla="*/ 11763200 w 12086611"/>
              <a:gd name="connsiteY219" fmla="*/ 1261618 h 2408285"/>
              <a:gd name="connsiteX220" fmla="*/ 11760027 w 12086611"/>
              <a:gd name="connsiteY220" fmla="*/ 1258907 h 2408285"/>
              <a:gd name="connsiteX221" fmla="*/ 11656227 w 12086611"/>
              <a:gd name="connsiteY221" fmla="*/ 1353257 h 2408285"/>
              <a:gd name="connsiteX222" fmla="*/ 11656227 w 12086611"/>
              <a:gd name="connsiteY222" fmla="*/ 1360035 h 2408285"/>
              <a:gd name="connsiteX223" fmla="*/ 11660080 w 12086611"/>
              <a:gd name="connsiteY223" fmla="*/ 1363559 h 2408285"/>
              <a:gd name="connsiteX224" fmla="*/ 11660080 w 12086611"/>
              <a:gd name="connsiteY224" fmla="*/ 1358950 h 2408285"/>
              <a:gd name="connsiteX225" fmla="*/ 11764107 w 12086611"/>
              <a:gd name="connsiteY225" fmla="*/ 1455469 h 2408285"/>
              <a:gd name="connsiteX226" fmla="*/ 11764107 w 12086611"/>
              <a:gd name="connsiteY226" fmla="*/ 1574491 h 2408285"/>
              <a:gd name="connsiteX227" fmla="*/ 11660080 w 12086611"/>
              <a:gd name="connsiteY227" fmla="*/ 1478243 h 2408285"/>
              <a:gd name="connsiteX228" fmla="*/ 11660080 w 12086611"/>
              <a:gd name="connsiteY228" fmla="*/ 1363830 h 2408285"/>
              <a:gd name="connsiteX229" fmla="*/ 11656227 w 12086611"/>
              <a:gd name="connsiteY229" fmla="*/ 1360306 h 2408285"/>
              <a:gd name="connsiteX230" fmla="*/ 11656227 w 12086611"/>
              <a:gd name="connsiteY230" fmla="*/ 1479870 h 2408285"/>
              <a:gd name="connsiteX231" fmla="*/ 11549028 w 12086611"/>
              <a:gd name="connsiteY231" fmla="*/ 1577473 h 2408285"/>
              <a:gd name="connsiteX232" fmla="*/ 11549028 w 12086611"/>
              <a:gd name="connsiteY232" fmla="*/ 1704357 h 2408285"/>
              <a:gd name="connsiteX233" fmla="*/ 11651468 w 12086611"/>
              <a:gd name="connsiteY233" fmla="*/ 1799521 h 2408285"/>
              <a:gd name="connsiteX234" fmla="*/ 11651468 w 12086611"/>
              <a:gd name="connsiteY234" fmla="*/ 1793827 h 2408285"/>
              <a:gd name="connsiteX235" fmla="*/ 11552881 w 12086611"/>
              <a:gd name="connsiteY235" fmla="*/ 1702189 h 2408285"/>
              <a:gd name="connsiteX236" fmla="*/ 11552881 w 12086611"/>
              <a:gd name="connsiteY236" fmla="*/ 1583167 h 2408285"/>
              <a:gd name="connsiteX237" fmla="*/ 11651468 w 12086611"/>
              <a:gd name="connsiteY237" fmla="*/ 1674535 h 2408285"/>
              <a:gd name="connsiteX238" fmla="*/ 11651468 w 12086611"/>
              <a:gd name="connsiteY238" fmla="*/ 1669112 h 2408285"/>
              <a:gd name="connsiteX239" fmla="*/ 11554014 w 12086611"/>
              <a:gd name="connsiteY239" fmla="*/ 1578558 h 2408285"/>
              <a:gd name="connsiteX240" fmla="*/ 11658947 w 12086611"/>
              <a:gd name="connsiteY240" fmla="*/ 1483123 h 2408285"/>
              <a:gd name="connsiteX241" fmla="*/ 11763653 w 12086611"/>
              <a:gd name="connsiteY241" fmla="*/ 1580184 h 2408285"/>
              <a:gd name="connsiteX242" fmla="*/ 11658721 w 12086611"/>
              <a:gd name="connsiteY242" fmla="*/ 1675619 h 2408285"/>
              <a:gd name="connsiteX243" fmla="*/ 11651695 w 12086611"/>
              <a:gd name="connsiteY243" fmla="*/ 1669112 h 2408285"/>
              <a:gd name="connsiteX244" fmla="*/ 11651695 w 12086611"/>
              <a:gd name="connsiteY244" fmla="*/ 1674805 h 2408285"/>
              <a:gd name="connsiteX245" fmla="*/ 11656907 w 12086611"/>
              <a:gd name="connsiteY245" fmla="*/ 1679686 h 2408285"/>
              <a:gd name="connsiteX246" fmla="*/ 11656907 w 12086611"/>
              <a:gd name="connsiteY246" fmla="*/ 1798708 h 2408285"/>
              <a:gd name="connsiteX247" fmla="*/ 11651695 w 12086611"/>
              <a:gd name="connsiteY247" fmla="*/ 1793827 h 2408285"/>
              <a:gd name="connsiteX248" fmla="*/ 11651695 w 12086611"/>
              <a:gd name="connsiteY248" fmla="*/ 1799521 h 2408285"/>
              <a:gd name="connsiteX249" fmla="*/ 11656227 w 12086611"/>
              <a:gd name="connsiteY249" fmla="*/ 1803859 h 2408285"/>
              <a:gd name="connsiteX250" fmla="*/ 11656227 w 12086611"/>
              <a:gd name="connsiteY250" fmla="*/ 1864861 h 2408285"/>
              <a:gd name="connsiteX251" fmla="*/ 11660080 w 12086611"/>
              <a:gd name="connsiteY251" fmla="*/ 1865674 h 2408285"/>
              <a:gd name="connsiteX252" fmla="*/ 11660080 w 12086611"/>
              <a:gd name="connsiteY252" fmla="*/ 1805757 h 2408285"/>
              <a:gd name="connsiteX253" fmla="*/ 11714927 w 12086611"/>
              <a:gd name="connsiteY253" fmla="*/ 1856727 h 2408285"/>
              <a:gd name="connsiteX254" fmla="*/ 11717193 w 12086611"/>
              <a:gd name="connsiteY254" fmla="*/ 1852932 h 2408285"/>
              <a:gd name="connsiteX255" fmla="*/ 11662573 w 12086611"/>
              <a:gd name="connsiteY255" fmla="*/ 1802503 h 2408285"/>
              <a:gd name="connsiteX256" fmla="*/ 11767506 w 12086611"/>
              <a:gd name="connsiteY256" fmla="*/ 1707069 h 2408285"/>
              <a:gd name="connsiteX257" fmla="*/ 11791983 w 12086611"/>
              <a:gd name="connsiteY257" fmla="*/ 1729572 h 2408285"/>
              <a:gd name="connsiteX258" fmla="*/ 11870853 w 12086611"/>
              <a:gd name="connsiteY258" fmla="*/ 1802775 h 2408285"/>
              <a:gd name="connsiteX259" fmla="*/ 11765920 w 12086611"/>
              <a:gd name="connsiteY259" fmla="*/ 1898209 h 2408285"/>
              <a:gd name="connsiteX260" fmla="*/ 11717193 w 12086611"/>
              <a:gd name="connsiteY260" fmla="*/ 1853203 h 2408285"/>
              <a:gd name="connsiteX261" fmla="*/ 11715153 w 12086611"/>
              <a:gd name="connsiteY261" fmla="*/ 1856727 h 2408285"/>
              <a:gd name="connsiteX262" fmla="*/ 11764107 w 12086611"/>
              <a:gd name="connsiteY262" fmla="*/ 1902276 h 2408285"/>
              <a:gd name="connsiteX263" fmla="*/ 11764107 w 12086611"/>
              <a:gd name="connsiteY263" fmla="*/ 2021298 h 2408285"/>
              <a:gd name="connsiteX264" fmla="*/ 11660080 w 12086611"/>
              <a:gd name="connsiteY264" fmla="*/ 1924778 h 2408285"/>
              <a:gd name="connsiteX265" fmla="*/ 11660080 w 12086611"/>
              <a:gd name="connsiteY265" fmla="*/ 1865945 h 2408285"/>
              <a:gd name="connsiteX266" fmla="*/ 11656227 w 12086611"/>
              <a:gd name="connsiteY266" fmla="*/ 1865132 h 2408285"/>
              <a:gd name="connsiteX267" fmla="*/ 11656227 w 12086611"/>
              <a:gd name="connsiteY267" fmla="*/ 1926948 h 2408285"/>
              <a:gd name="connsiteX268" fmla="*/ 11586650 w 12086611"/>
              <a:gd name="connsiteY268" fmla="*/ 1990119 h 2408285"/>
              <a:gd name="connsiteX269" fmla="*/ 11549028 w 12086611"/>
              <a:gd name="connsiteY269" fmla="*/ 2024280 h 2408285"/>
              <a:gd name="connsiteX270" fmla="*/ 11549028 w 12086611"/>
              <a:gd name="connsiteY270" fmla="*/ 2110496 h 2408285"/>
              <a:gd name="connsiteX271" fmla="*/ 11552881 w 12086611"/>
              <a:gd name="connsiteY271" fmla="*/ 2112394 h 2408285"/>
              <a:gd name="connsiteX272" fmla="*/ 11552881 w 12086611"/>
              <a:gd name="connsiteY272" fmla="*/ 2029973 h 2408285"/>
              <a:gd name="connsiteX273" fmla="*/ 11656907 w 12086611"/>
              <a:gd name="connsiteY273" fmla="*/ 2126492 h 2408285"/>
              <a:gd name="connsiteX274" fmla="*/ 11656907 w 12086611"/>
              <a:gd name="connsiteY274" fmla="*/ 2245514 h 2408285"/>
              <a:gd name="connsiteX275" fmla="*/ 11552881 w 12086611"/>
              <a:gd name="connsiteY275" fmla="*/ 2149266 h 2408285"/>
              <a:gd name="connsiteX276" fmla="*/ 11552881 w 12086611"/>
              <a:gd name="connsiteY276" fmla="*/ 2112665 h 2408285"/>
              <a:gd name="connsiteX277" fmla="*/ 11549028 w 12086611"/>
              <a:gd name="connsiteY277" fmla="*/ 2110767 h 2408285"/>
              <a:gd name="connsiteX278" fmla="*/ 11549028 w 12086611"/>
              <a:gd name="connsiteY278" fmla="*/ 2151435 h 2408285"/>
              <a:gd name="connsiteX279" fmla="*/ 11658721 w 12086611"/>
              <a:gd name="connsiteY279" fmla="*/ 2253105 h 2408285"/>
              <a:gd name="connsiteX280" fmla="*/ 11767506 w 12086611"/>
              <a:gd name="connsiteY280" fmla="*/ 2153875 h 2408285"/>
              <a:gd name="connsiteX281" fmla="*/ 11793569 w 12086611"/>
              <a:gd name="connsiteY281" fmla="*/ 2178005 h 2408285"/>
              <a:gd name="connsiteX282" fmla="*/ 11795609 w 12086611"/>
              <a:gd name="connsiteY282" fmla="*/ 2174210 h 2408285"/>
              <a:gd name="connsiteX283" fmla="*/ 11793796 w 12086611"/>
              <a:gd name="connsiteY283" fmla="*/ 2178276 h 2408285"/>
              <a:gd name="connsiteX284" fmla="*/ 11871986 w 12086611"/>
              <a:gd name="connsiteY284" fmla="*/ 2250937 h 2408285"/>
              <a:gd name="connsiteX285" fmla="*/ 11871986 w 12086611"/>
              <a:gd name="connsiteY285" fmla="*/ 2372941 h 2408285"/>
              <a:gd name="connsiteX286" fmla="*/ 11853628 w 12086611"/>
              <a:gd name="connsiteY286" fmla="*/ 2389640 h 2408285"/>
              <a:gd name="connsiteX287" fmla="*/ 11844194 w 12086611"/>
              <a:gd name="connsiteY287" fmla="*/ 2398222 h 2408285"/>
              <a:gd name="connsiteX288" fmla="*/ 0 w 12086611"/>
              <a:gd name="connsiteY288" fmla="*/ 2408285 h 2408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Lst>
            <a:rect l="l" t="t" r="r" b="b"/>
            <a:pathLst>
              <a:path w="12086611" h="2408285">
                <a:moveTo>
                  <a:pt x="11874479" y="2376194"/>
                </a:moveTo>
                <a:lnTo>
                  <a:pt x="11897822" y="2397884"/>
                </a:lnTo>
                <a:lnTo>
                  <a:pt x="11898186" y="2398222"/>
                </a:lnTo>
                <a:lnTo>
                  <a:pt x="11850311" y="2398222"/>
                </a:lnTo>
                <a:lnTo>
                  <a:pt x="11852466" y="2396257"/>
                </a:lnTo>
                <a:close/>
                <a:moveTo>
                  <a:pt x="11875838" y="2252563"/>
                </a:moveTo>
                <a:lnTo>
                  <a:pt x="11979865" y="2349082"/>
                </a:lnTo>
                <a:lnTo>
                  <a:pt x="11979865" y="2378140"/>
                </a:lnTo>
                <a:lnTo>
                  <a:pt x="11979865" y="2398222"/>
                </a:lnTo>
                <a:lnTo>
                  <a:pt x="11904568" y="2398222"/>
                </a:lnTo>
                <a:lnTo>
                  <a:pt x="11903035" y="2396799"/>
                </a:lnTo>
                <a:cubicBezTo>
                  <a:pt x="11901449" y="2397071"/>
                  <a:pt x="11899635" y="2397613"/>
                  <a:pt x="11897822" y="2397884"/>
                </a:cubicBezTo>
                <a:cubicBezTo>
                  <a:pt x="11899635" y="2397341"/>
                  <a:pt x="11901222" y="2397071"/>
                  <a:pt x="11902808" y="2396528"/>
                </a:cubicBezTo>
                <a:lnTo>
                  <a:pt x="11875838" y="2371585"/>
                </a:lnTo>
                <a:close/>
                <a:moveTo>
                  <a:pt x="11768639" y="2029973"/>
                </a:moveTo>
                <a:lnTo>
                  <a:pt x="11835724" y="2092331"/>
                </a:lnTo>
                <a:lnTo>
                  <a:pt x="11872666" y="2126492"/>
                </a:lnTo>
                <a:lnTo>
                  <a:pt x="11872666" y="2245514"/>
                </a:lnTo>
                <a:lnTo>
                  <a:pt x="11795609" y="2174210"/>
                </a:lnTo>
                <a:lnTo>
                  <a:pt x="11768639" y="2149266"/>
                </a:lnTo>
                <a:close/>
                <a:moveTo>
                  <a:pt x="11658947" y="1929930"/>
                </a:moveTo>
                <a:lnTo>
                  <a:pt x="11763653" y="2027262"/>
                </a:lnTo>
                <a:lnTo>
                  <a:pt x="11658721" y="2122697"/>
                </a:lnTo>
                <a:lnTo>
                  <a:pt x="11554014" y="2025364"/>
                </a:lnTo>
                <a:lnTo>
                  <a:pt x="11590503" y="1992287"/>
                </a:lnTo>
                <a:close/>
                <a:moveTo>
                  <a:pt x="11983265" y="1707069"/>
                </a:moveTo>
                <a:lnTo>
                  <a:pt x="12086611" y="1802775"/>
                </a:lnTo>
                <a:lnTo>
                  <a:pt x="11981678" y="1898209"/>
                </a:lnTo>
                <a:lnTo>
                  <a:pt x="11946776" y="1865674"/>
                </a:lnTo>
                <a:lnTo>
                  <a:pt x="11944736" y="1869741"/>
                </a:lnTo>
                <a:lnTo>
                  <a:pt x="11979865" y="1902276"/>
                </a:lnTo>
                <a:lnTo>
                  <a:pt x="11979865" y="2021298"/>
                </a:lnTo>
                <a:lnTo>
                  <a:pt x="11904621" y="1951619"/>
                </a:lnTo>
                <a:lnTo>
                  <a:pt x="11902582" y="1955957"/>
                </a:lnTo>
                <a:lnTo>
                  <a:pt x="11979412" y="2027262"/>
                </a:lnTo>
                <a:lnTo>
                  <a:pt x="11874479" y="2122697"/>
                </a:lnTo>
                <a:lnTo>
                  <a:pt x="11837764" y="2088535"/>
                </a:lnTo>
                <a:lnTo>
                  <a:pt x="11835724" y="2092331"/>
                </a:lnTo>
                <a:lnTo>
                  <a:pt x="11837537" y="2088264"/>
                </a:lnTo>
                <a:lnTo>
                  <a:pt x="11769772" y="2025364"/>
                </a:lnTo>
                <a:lnTo>
                  <a:pt x="11874705" y="1929930"/>
                </a:lnTo>
                <a:lnTo>
                  <a:pt x="11902355" y="1955686"/>
                </a:lnTo>
                <a:lnTo>
                  <a:pt x="11904621" y="1951349"/>
                </a:lnTo>
                <a:lnTo>
                  <a:pt x="11875838" y="1924778"/>
                </a:lnTo>
                <a:lnTo>
                  <a:pt x="11875838" y="1805757"/>
                </a:lnTo>
                <a:lnTo>
                  <a:pt x="11944736" y="1869470"/>
                </a:lnTo>
                <a:lnTo>
                  <a:pt x="11946549" y="1865674"/>
                </a:lnTo>
                <a:lnTo>
                  <a:pt x="11878332" y="1802503"/>
                </a:lnTo>
                <a:close/>
                <a:moveTo>
                  <a:pt x="11768639" y="1583167"/>
                </a:moveTo>
                <a:lnTo>
                  <a:pt x="11840257" y="1649591"/>
                </a:lnTo>
                <a:lnTo>
                  <a:pt x="11842523" y="1646067"/>
                </a:lnTo>
                <a:lnTo>
                  <a:pt x="11840483" y="1649591"/>
                </a:lnTo>
                <a:lnTo>
                  <a:pt x="11872666" y="1679686"/>
                </a:lnTo>
                <a:lnTo>
                  <a:pt x="11872666" y="1798708"/>
                </a:lnTo>
                <a:lnTo>
                  <a:pt x="11794249" y="1726047"/>
                </a:lnTo>
                <a:lnTo>
                  <a:pt x="11791983" y="1729572"/>
                </a:lnTo>
                <a:lnTo>
                  <a:pt x="11794023" y="1725776"/>
                </a:lnTo>
                <a:lnTo>
                  <a:pt x="11768639" y="1702189"/>
                </a:lnTo>
                <a:close/>
                <a:moveTo>
                  <a:pt x="11874705" y="1483123"/>
                </a:moveTo>
                <a:lnTo>
                  <a:pt x="11979412" y="1580184"/>
                </a:lnTo>
                <a:lnTo>
                  <a:pt x="11874479" y="1675619"/>
                </a:lnTo>
                <a:lnTo>
                  <a:pt x="11842523" y="1646067"/>
                </a:lnTo>
                <a:lnTo>
                  <a:pt x="11769772" y="1578558"/>
                </a:lnTo>
                <a:close/>
                <a:moveTo>
                  <a:pt x="11766146" y="1258907"/>
                </a:moveTo>
                <a:lnTo>
                  <a:pt x="11870853" y="1355968"/>
                </a:lnTo>
                <a:lnTo>
                  <a:pt x="11765920" y="1451673"/>
                </a:lnTo>
                <a:lnTo>
                  <a:pt x="11661213" y="1354341"/>
                </a:lnTo>
                <a:lnTo>
                  <a:pt x="11763200" y="1261618"/>
                </a:lnTo>
                <a:close/>
                <a:moveTo>
                  <a:pt x="11661213" y="913228"/>
                </a:moveTo>
                <a:lnTo>
                  <a:pt x="11728298" y="975315"/>
                </a:lnTo>
                <a:lnTo>
                  <a:pt x="11730338" y="971519"/>
                </a:lnTo>
                <a:lnTo>
                  <a:pt x="11728525" y="975586"/>
                </a:lnTo>
                <a:lnTo>
                  <a:pt x="11765240" y="1009747"/>
                </a:lnTo>
                <a:lnTo>
                  <a:pt x="11765240" y="1128769"/>
                </a:lnTo>
                <a:lnTo>
                  <a:pt x="11688410" y="1057464"/>
                </a:lnTo>
                <a:lnTo>
                  <a:pt x="11686370" y="1061260"/>
                </a:lnTo>
                <a:lnTo>
                  <a:pt x="11688183" y="1057193"/>
                </a:lnTo>
                <a:lnTo>
                  <a:pt x="11661213" y="1032250"/>
                </a:lnTo>
                <a:close/>
                <a:moveTo>
                  <a:pt x="11876065" y="590053"/>
                </a:moveTo>
                <a:lnTo>
                  <a:pt x="11979412" y="686029"/>
                </a:lnTo>
                <a:lnTo>
                  <a:pt x="11874479" y="781464"/>
                </a:lnTo>
                <a:lnTo>
                  <a:pt x="11839350" y="748929"/>
                </a:lnTo>
                <a:lnTo>
                  <a:pt x="11837537" y="752725"/>
                </a:lnTo>
                <a:lnTo>
                  <a:pt x="11872666" y="785259"/>
                </a:lnTo>
                <a:lnTo>
                  <a:pt x="11872666" y="904552"/>
                </a:lnTo>
                <a:lnTo>
                  <a:pt x="11797422" y="834603"/>
                </a:lnTo>
                <a:lnTo>
                  <a:pt x="11795383" y="838941"/>
                </a:lnTo>
                <a:lnTo>
                  <a:pt x="11871986" y="910246"/>
                </a:lnTo>
                <a:lnTo>
                  <a:pt x="11767053" y="1005680"/>
                </a:lnTo>
                <a:lnTo>
                  <a:pt x="11730338" y="971519"/>
                </a:lnTo>
                <a:lnTo>
                  <a:pt x="11662573" y="908619"/>
                </a:lnTo>
                <a:lnTo>
                  <a:pt x="11767506" y="813185"/>
                </a:lnTo>
                <a:lnTo>
                  <a:pt x="11795156" y="838941"/>
                </a:lnTo>
                <a:lnTo>
                  <a:pt x="11797196" y="834603"/>
                </a:lnTo>
                <a:lnTo>
                  <a:pt x="11768639" y="808034"/>
                </a:lnTo>
                <a:lnTo>
                  <a:pt x="11768639" y="688741"/>
                </a:lnTo>
                <a:lnTo>
                  <a:pt x="11837310" y="752725"/>
                </a:lnTo>
                <a:lnTo>
                  <a:pt x="11839350" y="748658"/>
                </a:lnTo>
                <a:lnTo>
                  <a:pt x="11771132" y="685487"/>
                </a:lnTo>
                <a:close/>
                <a:moveTo>
                  <a:pt x="11661213" y="466151"/>
                </a:moveTo>
                <a:lnTo>
                  <a:pt x="11733057" y="532846"/>
                </a:lnTo>
                <a:lnTo>
                  <a:pt x="11765240" y="562669"/>
                </a:lnTo>
                <a:lnTo>
                  <a:pt x="11765240" y="681691"/>
                </a:lnTo>
                <a:lnTo>
                  <a:pt x="11687050" y="609031"/>
                </a:lnTo>
                <a:lnTo>
                  <a:pt x="11684784" y="612827"/>
                </a:lnTo>
                <a:lnTo>
                  <a:pt x="11763653" y="686029"/>
                </a:lnTo>
                <a:lnTo>
                  <a:pt x="11658721" y="781464"/>
                </a:lnTo>
                <a:lnTo>
                  <a:pt x="11609994" y="736187"/>
                </a:lnTo>
                <a:lnTo>
                  <a:pt x="11555374" y="685487"/>
                </a:lnTo>
                <a:lnTo>
                  <a:pt x="11660307" y="590053"/>
                </a:lnTo>
                <a:lnTo>
                  <a:pt x="11684557" y="612556"/>
                </a:lnTo>
                <a:lnTo>
                  <a:pt x="11686824" y="609031"/>
                </a:lnTo>
                <a:lnTo>
                  <a:pt x="11661213" y="585444"/>
                </a:lnTo>
                <a:close/>
                <a:moveTo>
                  <a:pt x="11767506" y="366107"/>
                </a:moveTo>
                <a:lnTo>
                  <a:pt x="11871986" y="463440"/>
                </a:lnTo>
                <a:lnTo>
                  <a:pt x="11767053" y="558874"/>
                </a:lnTo>
                <a:lnTo>
                  <a:pt x="11735324" y="529322"/>
                </a:lnTo>
                <a:lnTo>
                  <a:pt x="11733057" y="532846"/>
                </a:lnTo>
                <a:lnTo>
                  <a:pt x="11735097" y="529051"/>
                </a:lnTo>
                <a:lnTo>
                  <a:pt x="11662573" y="461542"/>
                </a:lnTo>
                <a:close/>
                <a:moveTo>
                  <a:pt x="11658947" y="142162"/>
                </a:moveTo>
                <a:lnTo>
                  <a:pt x="11763653" y="239223"/>
                </a:lnTo>
                <a:lnTo>
                  <a:pt x="11658721" y="334657"/>
                </a:lnTo>
                <a:lnTo>
                  <a:pt x="11554014" y="237596"/>
                </a:lnTo>
                <a:lnTo>
                  <a:pt x="11656001" y="144873"/>
                </a:lnTo>
                <a:close/>
                <a:moveTo>
                  <a:pt x="11690766" y="40330"/>
                </a:moveTo>
                <a:lnTo>
                  <a:pt x="11845185" y="40330"/>
                </a:lnTo>
                <a:lnTo>
                  <a:pt x="11840228" y="44830"/>
                </a:lnTo>
                <a:lnTo>
                  <a:pt x="11767053" y="111254"/>
                </a:lnTo>
                <a:lnTo>
                  <a:pt x="11712546" y="60579"/>
                </a:lnTo>
                <a:close/>
                <a:moveTo>
                  <a:pt x="11661213" y="40330"/>
                </a:moveTo>
                <a:lnTo>
                  <a:pt x="11684643" y="40330"/>
                </a:lnTo>
                <a:lnTo>
                  <a:pt x="11690280" y="45575"/>
                </a:lnTo>
                <a:lnTo>
                  <a:pt x="11765240" y="115321"/>
                </a:lnTo>
                <a:lnTo>
                  <a:pt x="11765240" y="234343"/>
                </a:lnTo>
                <a:lnTo>
                  <a:pt x="11661213" y="137824"/>
                </a:lnTo>
                <a:lnTo>
                  <a:pt x="11661213" y="69350"/>
                </a:lnTo>
                <a:close/>
                <a:moveTo>
                  <a:pt x="0" y="0"/>
                </a:moveTo>
                <a:lnTo>
                  <a:pt x="11657587" y="40330"/>
                </a:lnTo>
                <a:lnTo>
                  <a:pt x="11657587" y="41002"/>
                </a:lnTo>
                <a:lnTo>
                  <a:pt x="11657587" y="137824"/>
                </a:lnTo>
                <a:lnTo>
                  <a:pt x="11653055" y="141891"/>
                </a:lnTo>
                <a:lnTo>
                  <a:pt x="11656001" y="144873"/>
                </a:lnTo>
                <a:lnTo>
                  <a:pt x="11652828" y="141891"/>
                </a:lnTo>
                <a:lnTo>
                  <a:pt x="11549028" y="236512"/>
                </a:lnTo>
                <a:lnTo>
                  <a:pt x="11549028" y="243019"/>
                </a:lnTo>
                <a:lnTo>
                  <a:pt x="11552881" y="246543"/>
                </a:lnTo>
                <a:lnTo>
                  <a:pt x="11552881" y="242205"/>
                </a:lnTo>
                <a:lnTo>
                  <a:pt x="11656681" y="338724"/>
                </a:lnTo>
                <a:lnTo>
                  <a:pt x="11656681" y="457746"/>
                </a:lnTo>
                <a:lnTo>
                  <a:pt x="11552881" y="361227"/>
                </a:lnTo>
                <a:lnTo>
                  <a:pt x="11552881" y="246814"/>
                </a:lnTo>
                <a:lnTo>
                  <a:pt x="11549028" y="243290"/>
                </a:lnTo>
                <a:lnTo>
                  <a:pt x="11549028" y="363125"/>
                </a:lnTo>
                <a:lnTo>
                  <a:pt x="11441829" y="460457"/>
                </a:lnTo>
                <a:lnTo>
                  <a:pt x="11441829" y="587613"/>
                </a:lnTo>
                <a:lnTo>
                  <a:pt x="11544269" y="682505"/>
                </a:lnTo>
                <a:lnTo>
                  <a:pt x="11544269" y="676811"/>
                </a:lnTo>
                <a:lnTo>
                  <a:pt x="11445455" y="585444"/>
                </a:lnTo>
                <a:lnTo>
                  <a:pt x="11445455" y="466151"/>
                </a:lnTo>
                <a:lnTo>
                  <a:pt x="11544269" y="557789"/>
                </a:lnTo>
                <a:lnTo>
                  <a:pt x="11544269" y="552096"/>
                </a:lnTo>
                <a:lnTo>
                  <a:pt x="11446815" y="461542"/>
                </a:lnTo>
                <a:lnTo>
                  <a:pt x="11551748" y="366107"/>
                </a:lnTo>
                <a:lnTo>
                  <a:pt x="11656454" y="463440"/>
                </a:lnTo>
                <a:lnTo>
                  <a:pt x="11551521" y="558874"/>
                </a:lnTo>
                <a:lnTo>
                  <a:pt x="11544495" y="552367"/>
                </a:lnTo>
                <a:lnTo>
                  <a:pt x="11544495" y="558061"/>
                </a:lnTo>
                <a:lnTo>
                  <a:pt x="11549482" y="562669"/>
                </a:lnTo>
                <a:lnTo>
                  <a:pt x="11549482" y="681691"/>
                </a:lnTo>
                <a:lnTo>
                  <a:pt x="11544495" y="677083"/>
                </a:lnTo>
                <a:lnTo>
                  <a:pt x="11544495" y="682776"/>
                </a:lnTo>
                <a:lnTo>
                  <a:pt x="11549028" y="687114"/>
                </a:lnTo>
                <a:lnTo>
                  <a:pt x="11549028" y="748116"/>
                </a:lnTo>
                <a:lnTo>
                  <a:pt x="11552881" y="748658"/>
                </a:lnTo>
                <a:lnTo>
                  <a:pt x="11552881" y="688741"/>
                </a:lnTo>
                <a:lnTo>
                  <a:pt x="11607727" y="739711"/>
                </a:lnTo>
                <a:lnTo>
                  <a:pt x="11609994" y="736187"/>
                </a:lnTo>
                <a:lnTo>
                  <a:pt x="11607727" y="739982"/>
                </a:lnTo>
                <a:lnTo>
                  <a:pt x="11656681" y="785259"/>
                </a:lnTo>
                <a:lnTo>
                  <a:pt x="11656681" y="904552"/>
                </a:lnTo>
                <a:lnTo>
                  <a:pt x="11552881" y="808034"/>
                </a:lnTo>
                <a:lnTo>
                  <a:pt x="11552881" y="748929"/>
                </a:lnTo>
                <a:lnTo>
                  <a:pt x="11549028" y="748387"/>
                </a:lnTo>
                <a:lnTo>
                  <a:pt x="11549028" y="809931"/>
                </a:lnTo>
                <a:lnTo>
                  <a:pt x="11479451" y="873102"/>
                </a:lnTo>
                <a:lnTo>
                  <a:pt x="11483304" y="875271"/>
                </a:lnTo>
                <a:lnTo>
                  <a:pt x="11551748" y="813185"/>
                </a:lnTo>
                <a:lnTo>
                  <a:pt x="11656454" y="910246"/>
                </a:lnTo>
                <a:lnTo>
                  <a:pt x="11551521" y="1005680"/>
                </a:lnTo>
                <a:lnTo>
                  <a:pt x="11446815" y="908619"/>
                </a:lnTo>
                <a:lnTo>
                  <a:pt x="11483077" y="875543"/>
                </a:lnTo>
                <a:lnTo>
                  <a:pt x="11479224" y="873374"/>
                </a:lnTo>
                <a:lnTo>
                  <a:pt x="11441829" y="907535"/>
                </a:lnTo>
                <a:lnTo>
                  <a:pt x="11441829" y="993751"/>
                </a:lnTo>
                <a:lnTo>
                  <a:pt x="11445455" y="995649"/>
                </a:lnTo>
                <a:lnTo>
                  <a:pt x="11445455" y="913228"/>
                </a:lnTo>
                <a:lnTo>
                  <a:pt x="11549482" y="1009747"/>
                </a:lnTo>
                <a:lnTo>
                  <a:pt x="11549482" y="1128769"/>
                </a:lnTo>
                <a:lnTo>
                  <a:pt x="11445455" y="1032250"/>
                </a:lnTo>
                <a:lnTo>
                  <a:pt x="11445455" y="995920"/>
                </a:lnTo>
                <a:lnTo>
                  <a:pt x="11441829" y="994022"/>
                </a:lnTo>
                <a:lnTo>
                  <a:pt x="11441829" y="1034419"/>
                </a:lnTo>
                <a:lnTo>
                  <a:pt x="11551295" y="1136089"/>
                </a:lnTo>
                <a:lnTo>
                  <a:pt x="11660307" y="1037130"/>
                </a:lnTo>
                <a:lnTo>
                  <a:pt x="11686370" y="1061260"/>
                </a:lnTo>
                <a:lnTo>
                  <a:pt x="11764787" y="1133920"/>
                </a:lnTo>
                <a:lnTo>
                  <a:pt x="11764787" y="1250231"/>
                </a:lnTo>
                <a:lnTo>
                  <a:pt x="11768639" y="1250231"/>
                </a:lnTo>
                <a:lnTo>
                  <a:pt x="11768639" y="1243724"/>
                </a:lnTo>
                <a:lnTo>
                  <a:pt x="11768639" y="1135818"/>
                </a:lnTo>
                <a:lnTo>
                  <a:pt x="11872666" y="1232337"/>
                </a:lnTo>
                <a:lnTo>
                  <a:pt x="11872666" y="1242097"/>
                </a:lnTo>
                <a:lnTo>
                  <a:pt x="11872666" y="1351088"/>
                </a:lnTo>
                <a:lnTo>
                  <a:pt x="11768639" y="1254840"/>
                </a:lnTo>
                <a:lnTo>
                  <a:pt x="11768639" y="1250502"/>
                </a:lnTo>
                <a:lnTo>
                  <a:pt x="11764787" y="1250502"/>
                </a:lnTo>
                <a:lnTo>
                  <a:pt x="11764787" y="1254569"/>
                </a:lnTo>
                <a:lnTo>
                  <a:pt x="11760254" y="1258636"/>
                </a:lnTo>
                <a:lnTo>
                  <a:pt x="11763200" y="1261618"/>
                </a:lnTo>
                <a:lnTo>
                  <a:pt x="11760027" y="1258907"/>
                </a:lnTo>
                <a:lnTo>
                  <a:pt x="11656227" y="1353257"/>
                </a:lnTo>
                <a:lnTo>
                  <a:pt x="11656227" y="1360035"/>
                </a:lnTo>
                <a:lnTo>
                  <a:pt x="11660080" y="1363559"/>
                </a:lnTo>
                <a:lnTo>
                  <a:pt x="11660080" y="1358950"/>
                </a:lnTo>
                <a:lnTo>
                  <a:pt x="11764107" y="1455469"/>
                </a:lnTo>
                <a:lnTo>
                  <a:pt x="11764107" y="1574491"/>
                </a:lnTo>
                <a:lnTo>
                  <a:pt x="11660080" y="1478243"/>
                </a:lnTo>
                <a:lnTo>
                  <a:pt x="11660080" y="1363830"/>
                </a:lnTo>
                <a:lnTo>
                  <a:pt x="11656227" y="1360306"/>
                </a:lnTo>
                <a:lnTo>
                  <a:pt x="11656227" y="1479870"/>
                </a:lnTo>
                <a:lnTo>
                  <a:pt x="11549028" y="1577473"/>
                </a:lnTo>
                <a:lnTo>
                  <a:pt x="11549028" y="1704357"/>
                </a:lnTo>
                <a:lnTo>
                  <a:pt x="11651468" y="1799521"/>
                </a:lnTo>
                <a:lnTo>
                  <a:pt x="11651468" y="1793827"/>
                </a:lnTo>
                <a:lnTo>
                  <a:pt x="11552881" y="1702189"/>
                </a:lnTo>
                <a:lnTo>
                  <a:pt x="11552881" y="1583167"/>
                </a:lnTo>
                <a:lnTo>
                  <a:pt x="11651468" y="1674535"/>
                </a:lnTo>
                <a:lnTo>
                  <a:pt x="11651468" y="1669112"/>
                </a:lnTo>
                <a:lnTo>
                  <a:pt x="11554014" y="1578558"/>
                </a:lnTo>
                <a:lnTo>
                  <a:pt x="11658947" y="1483123"/>
                </a:lnTo>
                <a:lnTo>
                  <a:pt x="11763653" y="1580184"/>
                </a:lnTo>
                <a:lnTo>
                  <a:pt x="11658721" y="1675619"/>
                </a:lnTo>
                <a:lnTo>
                  <a:pt x="11651695" y="1669112"/>
                </a:lnTo>
                <a:lnTo>
                  <a:pt x="11651695" y="1674805"/>
                </a:lnTo>
                <a:lnTo>
                  <a:pt x="11656907" y="1679686"/>
                </a:lnTo>
                <a:lnTo>
                  <a:pt x="11656907" y="1798708"/>
                </a:lnTo>
                <a:lnTo>
                  <a:pt x="11651695" y="1793827"/>
                </a:lnTo>
                <a:lnTo>
                  <a:pt x="11651695" y="1799521"/>
                </a:lnTo>
                <a:lnTo>
                  <a:pt x="11656227" y="1803859"/>
                </a:lnTo>
                <a:lnTo>
                  <a:pt x="11656227" y="1864861"/>
                </a:lnTo>
                <a:lnTo>
                  <a:pt x="11660080" y="1865674"/>
                </a:lnTo>
                <a:lnTo>
                  <a:pt x="11660080" y="1805757"/>
                </a:lnTo>
                <a:lnTo>
                  <a:pt x="11714927" y="1856727"/>
                </a:lnTo>
                <a:lnTo>
                  <a:pt x="11717193" y="1852932"/>
                </a:lnTo>
                <a:lnTo>
                  <a:pt x="11662573" y="1802503"/>
                </a:lnTo>
                <a:lnTo>
                  <a:pt x="11767506" y="1707069"/>
                </a:lnTo>
                <a:lnTo>
                  <a:pt x="11791983" y="1729572"/>
                </a:lnTo>
                <a:lnTo>
                  <a:pt x="11870853" y="1802775"/>
                </a:lnTo>
                <a:lnTo>
                  <a:pt x="11765920" y="1898209"/>
                </a:lnTo>
                <a:lnTo>
                  <a:pt x="11717193" y="1853203"/>
                </a:lnTo>
                <a:lnTo>
                  <a:pt x="11715153" y="1856727"/>
                </a:lnTo>
                <a:lnTo>
                  <a:pt x="11764107" y="1902276"/>
                </a:lnTo>
                <a:lnTo>
                  <a:pt x="11764107" y="2021298"/>
                </a:lnTo>
                <a:lnTo>
                  <a:pt x="11660080" y="1924778"/>
                </a:lnTo>
                <a:lnTo>
                  <a:pt x="11660080" y="1865945"/>
                </a:lnTo>
                <a:lnTo>
                  <a:pt x="11656227" y="1865132"/>
                </a:lnTo>
                <a:lnTo>
                  <a:pt x="11656227" y="1926948"/>
                </a:lnTo>
                <a:lnTo>
                  <a:pt x="11586650" y="1990119"/>
                </a:lnTo>
                <a:lnTo>
                  <a:pt x="11549028" y="2024280"/>
                </a:lnTo>
                <a:lnTo>
                  <a:pt x="11549028" y="2110496"/>
                </a:lnTo>
                <a:lnTo>
                  <a:pt x="11552881" y="2112394"/>
                </a:lnTo>
                <a:lnTo>
                  <a:pt x="11552881" y="2029973"/>
                </a:lnTo>
                <a:lnTo>
                  <a:pt x="11656907" y="2126492"/>
                </a:lnTo>
                <a:lnTo>
                  <a:pt x="11656907" y="2245514"/>
                </a:lnTo>
                <a:lnTo>
                  <a:pt x="11552881" y="2149266"/>
                </a:lnTo>
                <a:lnTo>
                  <a:pt x="11552881" y="2112665"/>
                </a:lnTo>
                <a:lnTo>
                  <a:pt x="11549028" y="2110767"/>
                </a:lnTo>
                <a:lnTo>
                  <a:pt x="11549028" y="2151435"/>
                </a:lnTo>
                <a:lnTo>
                  <a:pt x="11658721" y="2253105"/>
                </a:lnTo>
                <a:lnTo>
                  <a:pt x="11767506" y="2153875"/>
                </a:lnTo>
                <a:lnTo>
                  <a:pt x="11793569" y="2178005"/>
                </a:lnTo>
                <a:lnTo>
                  <a:pt x="11795609" y="2174210"/>
                </a:lnTo>
                <a:lnTo>
                  <a:pt x="11793796" y="2178276"/>
                </a:lnTo>
                <a:lnTo>
                  <a:pt x="11871986" y="2250937"/>
                </a:lnTo>
                <a:lnTo>
                  <a:pt x="11871986" y="2372941"/>
                </a:lnTo>
                <a:lnTo>
                  <a:pt x="11853628" y="2389640"/>
                </a:lnTo>
                <a:lnTo>
                  <a:pt x="11844194" y="2398222"/>
                </a:lnTo>
                <a:lnTo>
                  <a:pt x="0" y="2408285"/>
                </a:lnTo>
                <a:close/>
              </a:path>
            </a:pathLst>
          </a:custGeom>
          <a:solidFill>
            <a:schemeClr val="bg1">
              <a:lumMod val="65000"/>
            </a:schemeClr>
          </a:solidFill>
        </p:spPr>
        <p:txBody>
          <a:bodyPr wrap="square" tIns="288000">
            <a:noAutofit/>
          </a:bodyPr>
          <a:lstStyle>
            <a:lvl1pPr algn="ctr">
              <a:defRPr>
                <a:solidFill>
                  <a:schemeClr val="accent2">
                    <a:lumMod val="40000"/>
                    <a:lumOff val="60000"/>
                  </a:schemeClr>
                </a:solidFill>
              </a:defRPr>
            </a:lvl1pPr>
          </a:lstStyle>
          <a:p>
            <a:r>
              <a:rPr lang="fr-FR" dirty="0"/>
              <a:t>Insérez ou glissez votre image ici</a:t>
            </a:r>
          </a:p>
          <a:p>
            <a:endParaRPr lang="fr-FR" dirty="0"/>
          </a:p>
        </p:txBody>
      </p:sp>
    </p:spTree>
    <p:extLst>
      <p:ext uri="{BB962C8B-B14F-4D97-AF65-F5344CB8AC3E}">
        <p14:creationId xmlns:p14="http://schemas.microsoft.com/office/powerpoint/2010/main" val="4293575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re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7B68EE-BDE5-1E9D-059B-83B50A6ACD18}"/>
              </a:ext>
            </a:extLst>
          </p:cNvPr>
          <p:cNvSpPr>
            <a:spLocks noGrp="1"/>
          </p:cNvSpPr>
          <p:nvPr>
            <p:ph type="ctrTitle"/>
          </p:nvPr>
        </p:nvSpPr>
        <p:spPr>
          <a:xfrm>
            <a:off x="731838" y="2654299"/>
            <a:ext cx="5294312" cy="1587501"/>
          </a:xfrm>
        </p:spPr>
        <p:txBody>
          <a:bodyPr lIns="0" anchor="b">
            <a:normAutofit/>
          </a:bodyPr>
          <a:lstStyle>
            <a:lvl1pPr algn="l">
              <a:defRPr sz="2800">
                <a:solidFill>
                  <a:schemeClr val="tx1"/>
                </a:solidFill>
              </a:defRPr>
            </a:lvl1pPr>
          </a:lstStyle>
          <a:p>
            <a:r>
              <a:rPr lang="fr-FR"/>
              <a:t>Modifiez le style du titre</a:t>
            </a:r>
            <a:endParaRPr lang="fr-FR" dirty="0"/>
          </a:p>
        </p:txBody>
      </p:sp>
      <p:sp>
        <p:nvSpPr>
          <p:cNvPr id="3" name="Sous-titre 2">
            <a:extLst>
              <a:ext uri="{FF2B5EF4-FFF2-40B4-BE49-F238E27FC236}">
                <a16:creationId xmlns:a16="http://schemas.microsoft.com/office/drawing/2014/main" id="{34801059-2D37-8D44-42C0-ED46DE3A8FD1}"/>
              </a:ext>
            </a:extLst>
          </p:cNvPr>
          <p:cNvSpPr>
            <a:spLocks noGrp="1"/>
          </p:cNvSpPr>
          <p:nvPr>
            <p:ph type="subTitle" idx="1" hasCustomPrompt="1"/>
          </p:nvPr>
        </p:nvSpPr>
        <p:spPr>
          <a:xfrm>
            <a:off x="731838" y="4262438"/>
            <a:ext cx="5294312" cy="1655762"/>
          </a:xfrm>
        </p:spPr>
        <p:txBody>
          <a:bodyPr rIns="0">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Modifier le style des sous-titres du masque</a:t>
            </a:r>
          </a:p>
        </p:txBody>
      </p:sp>
      <p:pic>
        <p:nvPicPr>
          <p:cNvPr id="8" name="Logo CEA">
            <a:extLst>
              <a:ext uri="{FF2B5EF4-FFF2-40B4-BE49-F238E27FC236}">
                <a16:creationId xmlns:a16="http://schemas.microsoft.com/office/drawing/2014/main" id="{1051C7ED-2FE9-229E-F0BD-000C6D22DEC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31838" y="728663"/>
            <a:ext cx="1803600" cy="1803600"/>
          </a:xfrm>
          <a:prstGeom prst="rect">
            <a:avLst/>
          </a:prstGeom>
        </p:spPr>
      </p:pic>
      <p:sp>
        <p:nvSpPr>
          <p:cNvPr id="10" name="ZoneTexte 9">
            <a:extLst>
              <a:ext uri="{FF2B5EF4-FFF2-40B4-BE49-F238E27FC236}">
                <a16:creationId xmlns:a16="http://schemas.microsoft.com/office/drawing/2014/main" id="{931EACC6-5472-4DD6-3DB8-DB3936803B32}"/>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Titre image</a:t>
            </a:r>
          </a:p>
        </p:txBody>
      </p:sp>
      <p:sp>
        <p:nvSpPr>
          <p:cNvPr id="38" name="Rectangle 21">
            <a:extLst>
              <a:ext uri="{FF2B5EF4-FFF2-40B4-BE49-F238E27FC236}">
                <a16:creationId xmlns:a16="http://schemas.microsoft.com/office/drawing/2014/main" id="{A735B0D2-65F8-67B3-4CB3-F526012A0592}"/>
              </a:ext>
            </a:extLst>
          </p:cNvPr>
          <p:cNvSpPr>
            <a:spLocks noChangeArrowheads="1"/>
          </p:cNvSpPr>
          <p:nvPr userDrawn="1"/>
        </p:nvSpPr>
        <p:spPr bwMode="auto">
          <a:xfrm>
            <a:off x="7110585" y="-1588"/>
            <a:ext cx="20638" cy="311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1" name="Espace réservé pour une image  60">
            <a:extLst>
              <a:ext uri="{FF2B5EF4-FFF2-40B4-BE49-F238E27FC236}">
                <a16:creationId xmlns:a16="http://schemas.microsoft.com/office/drawing/2014/main" id="{570E7ABE-1C46-BCBC-E4AA-CED1991C314D}"/>
              </a:ext>
            </a:extLst>
          </p:cNvPr>
          <p:cNvSpPr>
            <a:spLocks noGrp="1"/>
          </p:cNvSpPr>
          <p:nvPr>
            <p:ph type="pic" sz="quarter" idx="10" hasCustomPrompt="1"/>
          </p:nvPr>
        </p:nvSpPr>
        <p:spPr>
          <a:xfrm>
            <a:off x="5435600" y="0"/>
            <a:ext cx="6756400" cy="6858000"/>
          </a:xfrm>
          <a:custGeom>
            <a:avLst/>
            <a:gdLst>
              <a:gd name="connsiteX0" fmla="*/ 558577 w 6756400"/>
              <a:gd name="connsiteY0" fmla="*/ 2472501 h 6858000"/>
              <a:gd name="connsiteX1" fmla="*/ 1118234 w 6756400"/>
              <a:gd name="connsiteY1" fmla="*/ 2898413 h 6858000"/>
              <a:gd name="connsiteX2" fmla="*/ 754773 w 6756400"/>
              <a:gd name="connsiteY2" fmla="*/ 3179642 h 6858000"/>
              <a:gd name="connsiteX3" fmla="*/ 765623 w 6756400"/>
              <a:gd name="connsiteY3" fmla="*/ 3197727 h 6858000"/>
              <a:gd name="connsiteX4" fmla="*/ 1132700 w 6756400"/>
              <a:gd name="connsiteY4" fmla="*/ 2912881 h 6858000"/>
              <a:gd name="connsiteX5" fmla="*/ 1132700 w 6756400"/>
              <a:gd name="connsiteY5" fmla="*/ 3443689 h 6858000"/>
              <a:gd name="connsiteX6" fmla="*/ 978998 w 6756400"/>
              <a:gd name="connsiteY6" fmla="*/ 3562149 h 6858000"/>
              <a:gd name="connsiteX7" fmla="*/ 990752 w 6756400"/>
              <a:gd name="connsiteY7" fmla="*/ 3582043 h 6858000"/>
              <a:gd name="connsiteX8" fmla="*/ 1138125 w 6756400"/>
              <a:gd name="connsiteY8" fmla="*/ 3467200 h 6858000"/>
              <a:gd name="connsiteX9" fmla="*/ 1697783 w 6756400"/>
              <a:gd name="connsiteY9" fmla="*/ 3892208 h 6858000"/>
              <a:gd name="connsiteX10" fmla="*/ 1337034 w 6756400"/>
              <a:gd name="connsiteY10" fmla="*/ 4172532 h 6858000"/>
              <a:gd name="connsiteX11" fmla="*/ 1346980 w 6756400"/>
              <a:gd name="connsiteY11" fmla="*/ 4190618 h 6858000"/>
              <a:gd name="connsiteX12" fmla="*/ 1704112 w 6756400"/>
              <a:gd name="connsiteY12" fmla="*/ 3913006 h 6858000"/>
              <a:gd name="connsiteX13" fmla="*/ 1704112 w 6756400"/>
              <a:gd name="connsiteY13" fmla="*/ 4443814 h 6858000"/>
              <a:gd name="connsiteX14" fmla="*/ 1560355 w 6756400"/>
              <a:gd name="connsiteY14" fmla="*/ 4555944 h 6858000"/>
              <a:gd name="connsiteX15" fmla="*/ 1149879 w 6756400"/>
              <a:gd name="connsiteY15" fmla="*/ 4874248 h 6858000"/>
              <a:gd name="connsiteX16" fmla="*/ 1149879 w 6756400"/>
              <a:gd name="connsiteY16" fmla="*/ 4343440 h 6858000"/>
              <a:gd name="connsiteX17" fmla="*/ 1346076 w 6756400"/>
              <a:gd name="connsiteY17" fmla="*/ 4190618 h 6858000"/>
              <a:gd name="connsiteX18" fmla="*/ 1336130 w 6756400"/>
              <a:gd name="connsiteY18" fmla="*/ 4173437 h 6858000"/>
              <a:gd name="connsiteX19" fmla="*/ 1139934 w 6756400"/>
              <a:gd name="connsiteY19" fmla="*/ 4325354 h 6858000"/>
              <a:gd name="connsiteX20" fmla="*/ 580276 w 6756400"/>
              <a:gd name="connsiteY20" fmla="*/ 3900346 h 6858000"/>
              <a:gd name="connsiteX21" fmla="*/ 989848 w 6756400"/>
              <a:gd name="connsiteY21" fmla="*/ 3582043 h 6858000"/>
              <a:gd name="connsiteX22" fmla="*/ 978094 w 6756400"/>
              <a:gd name="connsiteY22" fmla="*/ 3563053 h 6858000"/>
              <a:gd name="connsiteX23" fmla="*/ 577563 w 6756400"/>
              <a:gd name="connsiteY23" fmla="*/ 3874123 h 6858000"/>
              <a:gd name="connsiteX24" fmla="*/ 577563 w 6756400"/>
              <a:gd name="connsiteY24" fmla="*/ 3342411 h 6858000"/>
              <a:gd name="connsiteX25" fmla="*/ 764719 w 6756400"/>
              <a:gd name="connsiteY25" fmla="*/ 3197727 h 6858000"/>
              <a:gd name="connsiteX26" fmla="*/ 754773 w 6756400"/>
              <a:gd name="connsiteY26" fmla="*/ 3180546 h 6858000"/>
              <a:gd name="connsiteX27" fmla="*/ 567618 w 6756400"/>
              <a:gd name="connsiteY27" fmla="*/ 3325229 h 6858000"/>
              <a:gd name="connsiteX28" fmla="*/ 7960 w 6756400"/>
              <a:gd name="connsiteY28" fmla="*/ 2899317 h 6858000"/>
              <a:gd name="connsiteX29" fmla="*/ 558577 w 6756400"/>
              <a:gd name="connsiteY29" fmla="*/ 2472501 h 6858000"/>
              <a:gd name="connsiteX30" fmla="*/ 1724907 w 6756400"/>
              <a:gd name="connsiteY30" fmla="*/ 0 h 6858000"/>
              <a:gd name="connsiteX31" fmla="*/ 6756400 w 6756400"/>
              <a:gd name="connsiteY31" fmla="*/ 0 h 6858000"/>
              <a:gd name="connsiteX32" fmla="*/ 6756400 w 6756400"/>
              <a:gd name="connsiteY32" fmla="*/ 6858000 h 6858000"/>
              <a:gd name="connsiteX33" fmla="*/ 0 w 6756400"/>
              <a:gd name="connsiteY33" fmla="*/ 6858000 h 6858000"/>
              <a:gd name="connsiteX34" fmla="*/ 0 w 6756400"/>
              <a:gd name="connsiteY34" fmla="*/ 6856412 h 6858000"/>
              <a:gd name="connsiteX35" fmla="*/ 162738 w 6756400"/>
              <a:gd name="connsiteY35" fmla="*/ 6856412 h 6858000"/>
              <a:gd name="connsiteX36" fmla="*/ 1149879 w 6756400"/>
              <a:gd name="connsiteY36" fmla="*/ 6856412 h 6858000"/>
              <a:gd name="connsiteX37" fmla="*/ 1149879 w 6756400"/>
              <a:gd name="connsiteY37" fmla="*/ 6332839 h 6858000"/>
              <a:gd name="connsiteX38" fmla="*/ 1704112 w 6756400"/>
              <a:gd name="connsiteY38" fmla="*/ 5902405 h 6858000"/>
              <a:gd name="connsiteX39" fmla="*/ 1704112 w 6756400"/>
              <a:gd name="connsiteY39" fmla="*/ 6433213 h 6858000"/>
              <a:gd name="connsiteX40" fmla="*/ 1159824 w 6756400"/>
              <a:gd name="connsiteY40" fmla="*/ 6855508 h 6858000"/>
              <a:gd name="connsiteX41" fmla="*/ 1193277 w 6756400"/>
              <a:gd name="connsiteY41" fmla="*/ 6855508 h 6858000"/>
              <a:gd name="connsiteX42" fmla="*/ 1724907 w 6756400"/>
              <a:gd name="connsiteY42" fmla="*/ 6443160 h 6858000"/>
              <a:gd name="connsiteX43" fmla="*/ 1724907 w 6756400"/>
              <a:gd name="connsiteY43" fmla="*/ 5877086 h 6858000"/>
              <a:gd name="connsiteX44" fmla="*/ 1386762 w 6756400"/>
              <a:gd name="connsiteY44" fmla="*/ 5620272 h 6858000"/>
              <a:gd name="connsiteX45" fmla="*/ 1343363 w 6756400"/>
              <a:gd name="connsiteY45" fmla="*/ 5612134 h 6858000"/>
              <a:gd name="connsiteX46" fmla="*/ 1697783 w 6756400"/>
              <a:gd name="connsiteY46" fmla="*/ 5881607 h 6858000"/>
              <a:gd name="connsiteX47" fmla="*/ 1139934 w 6756400"/>
              <a:gd name="connsiteY47" fmla="*/ 6314753 h 6858000"/>
              <a:gd name="connsiteX48" fmla="*/ 581180 w 6756400"/>
              <a:gd name="connsiteY48" fmla="*/ 5889745 h 6858000"/>
              <a:gd name="connsiteX49" fmla="*/ 1014259 w 6756400"/>
              <a:gd name="connsiteY49" fmla="*/ 5553356 h 6858000"/>
              <a:gd name="connsiteX50" fmla="*/ 987135 w 6756400"/>
              <a:gd name="connsiteY50" fmla="*/ 5548835 h 6858000"/>
              <a:gd name="connsiteX51" fmla="*/ 577563 w 6756400"/>
              <a:gd name="connsiteY51" fmla="*/ 5866234 h 6858000"/>
              <a:gd name="connsiteX52" fmla="*/ 577563 w 6756400"/>
              <a:gd name="connsiteY52" fmla="*/ 5335426 h 6858000"/>
              <a:gd name="connsiteX53" fmla="*/ 1132700 w 6756400"/>
              <a:gd name="connsiteY53" fmla="*/ 4905897 h 6858000"/>
              <a:gd name="connsiteX54" fmla="*/ 1132700 w 6756400"/>
              <a:gd name="connsiteY54" fmla="*/ 5435801 h 6858000"/>
              <a:gd name="connsiteX55" fmla="*/ 988039 w 6756400"/>
              <a:gd name="connsiteY55" fmla="*/ 5547930 h 6858000"/>
              <a:gd name="connsiteX56" fmla="*/ 1015163 w 6756400"/>
              <a:gd name="connsiteY56" fmla="*/ 5552452 h 6858000"/>
              <a:gd name="connsiteX57" fmla="*/ 1139029 w 6756400"/>
              <a:gd name="connsiteY57" fmla="*/ 5456599 h 6858000"/>
              <a:gd name="connsiteX58" fmla="*/ 1342459 w 6756400"/>
              <a:gd name="connsiteY58" fmla="*/ 5611229 h 6858000"/>
              <a:gd name="connsiteX59" fmla="*/ 1384953 w 6756400"/>
              <a:gd name="connsiteY59" fmla="*/ 5619368 h 6858000"/>
              <a:gd name="connsiteX60" fmla="*/ 1152591 w 6756400"/>
              <a:gd name="connsiteY60" fmla="*/ 5442131 h 6858000"/>
              <a:gd name="connsiteX61" fmla="*/ 1152591 w 6756400"/>
              <a:gd name="connsiteY61" fmla="*/ 4897759 h 6858000"/>
              <a:gd name="connsiteX62" fmla="*/ 1570300 w 6756400"/>
              <a:gd name="connsiteY62" fmla="*/ 4573125 h 6858000"/>
              <a:gd name="connsiteX63" fmla="*/ 1560355 w 6756400"/>
              <a:gd name="connsiteY63" fmla="*/ 4555944 h 6858000"/>
              <a:gd name="connsiteX64" fmla="*/ 1571205 w 6756400"/>
              <a:gd name="connsiteY64" fmla="*/ 4573125 h 6858000"/>
              <a:gd name="connsiteX65" fmla="*/ 1709537 w 6756400"/>
              <a:gd name="connsiteY65" fmla="*/ 4465517 h 6858000"/>
              <a:gd name="connsiteX66" fmla="*/ 2290894 w 6756400"/>
              <a:gd name="connsiteY66" fmla="*/ 4907706 h 6858000"/>
              <a:gd name="connsiteX67" fmla="*/ 2874963 w 6756400"/>
              <a:gd name="connsiteY67" fmla="*/ 4453761 h 6858000"/>
              <a:gd name="connsiteX68" fmla="*/ 2874963 w 6756400"/>
              <a:gd name="connsiteY68" fmla="*/ 4272907 h 6858000"/>
              <a:gd name="connsiteX69" fmla="*/ 2855072 w 6756400"/>
              <a:gd name="connsiteY69" fmla="*/ 4281949 h 6858000"/>
              <a:gd name="connsiteX70" fmla="*/ 2855072 w 6756400"/>
              <a:gd name="connsiteY70" fmla="*/ 4443814 h 6858000"/>
              <a:gd name="connsiteX71" fmla="*/ 2300839 w 6756400"/>
              <a:gd name="connsiteY71" fmla="*/ 4874248 h 6858000"/>
              <a:gd name="connsiteX72" fmla="*/ 2300839 w 6756400"/>
              <a:gd name="connsiteY72" fmla="*/ 4343440 h 6858000"/>
              <a:gd name="connsiteX73" fmla="*/ 2855072 w 6756400"/>
              <a:gd name="connsiteY73" fmla="*/ 3913006 h 6858000"/>
              <a:gd name="connsiteX74" fmla="*/ 2855072 w 6756400"/>
              <a:gd name="connsiteY74" fmla="*/ 4281045 h 6858000"/>
              <a:gd name="connsiteX75" fmla="*/ 2874963 w 6756400"/>
              <a:gd name="connsiteY75" fmla="*/ 4272002 h 6858000"/>
              <a:gd name="connsiteX76" fmla="*/ 2874963 w 6756400"/>
              <a:gd name="connsiteY76" fmla="*/ 3887687 h 6858000"/>
              <a:gd name="connsiteX77" fmla="*/ 2675150 w 6756400"/>
              <a:gd name="connsiteY77" fmla="*/ 3735769 h 6858000"/>
              <a:gd name="connsiteX78" fmla="*/ 2654355 w 6756400"/>
              <a:gd name="connsiteY78" fmla="*/ 3744812 h 6858000"/>
              <a:gd name="connsiteX79" fmla="*/ 2848743 w 6756400"/>
              <a:gd name="connsiteY79" fmla="*/ 3892208 h 6858000"/>
              <a:gd name="connsiteX80" fmla="*/ 2290894 w 6756400"/>
              <a:gd name="connsiteY80" fmla="*/ 4325354 h 6858000"/>
              <a:gd name="connsiteX81" fmla="*/ 1731236 w 6756400"/>
              <a:gd name="connsiteY81" fmla="*/ 3900346 h 6858000"/>
              <a:gd name="connsiteX82" fmla="*/ 2289086 w 6756400"/>
              <a:gd name="connsiteY82" fmla="*/ 3467200 h 6858000"/>
              <a:gd name="connsiteX83" fmla="*/ 2653451 w 6756400"/>
              <a:gd name="connsiteY83" fmla="*/ 3743907 h 6858000"/>
              <a:gd name="connsiteX84" fmla="*/ 2674246 w 6756400"/>
              <a:gd name="connsiteY84" fmla="*/ 3734865 h 6858000"/>
              <a:gd name="connsiteX85" fmla="*/ 2303552 w 6756400"/>
              <a:gd name="connsiteY85" fmla="*/ 3452732 h 6858000"/>
              <a:gd name="connsiteX86" fmla="*/ 2303552 w 6756400"/>
              <a:gd name="connsiteY86" fmla="*/ 3177833 h 6858000"/>
              <a:gd name="connsiteX87" fmla="*/ 2282757 w 6756400"/>
              <a:gd name="connsiteY87" fmla="*/ 3180546 h 6858000"/>
              <a:gd name="connsiteX88" fmla="*/ 2282757 w 6756400"/>
              <a:gd name="connsiteY88" fmla="*/ 3443689 h 6858000"/>
              <a:gd name="connsiteX89" fmla="*/ 1728524 w 6756400"/>
              <a:gd name="connsiteY89" fmla="*/ 3874123 h 6858000"/>
              <a:gd name="connsiteX90" fmla="*/ 1728524 w 6756400"/>
              <a:gd name="connsiteY90" fmla="*/ 3342411 h 6858000"/>
              <a:gd name="connsiteX91" fmla="*/ 1989818 w 6756400"/>
              <a:gd name="connsiteY91" fmla="*/ 3140758 h 6858000"/>
              <a:gd name="connsiteX92" fmla="*/ 1978064 w 6756400"/>
              <a:gd name="connsiteY92" fmla="*/ 3124481 h 6858000"/>
              <a:gd name="connsiteX93" fmla="*/ 1718578 w 6756400"/>
              <a:gd name="connsiteY93" fmla="*/ 3325229 h 6858000"/>
              <a:gd name="connsiteX94" fmla="*/ 1158920 w 6756400"/>
              <a:gd name="connsiteY94" fmla="*/ 2899317 h 6858000"/>
              <a:gd name="connsiteX95" fmla="*/ 1579342 w 6756400"/>
              <a:gd name="connsiteY95" fmla="*/ 2573779 h 6858000"/>
              <a:gd name="connsiteX96" fmla="*/ 1567588 w 6756400"/>
              <a:gd name="connsiteY96" fmla="*/ 2557502 h 6858000"/>
              <a:gd name="connsiteX97" fmla="*/ 1149879 w 6756400"/>
              <a:gd name="connsiteY97" fmla="*/ 2881232 h 6858000"/>
              <a:gd name="connsiteX98" fmla="*/ 1149879 w 6756400"/>
              <a:gd name="connsiteY98" fmla="*/ 2350424 h 6858000"/>
              <a:gd name="connsiteX99" fmla="*/ 1321664 w 6756400"/>
              <a:gd name="connsiteY99" fmla="*/ 2216592 h 6858000"/>
              <a:gd name="connsiteX100" fmla="*/ 1309910 w 6756400"/>
              <a:gd name="connsiteY100" fmla="*/ 2201219 h 6858000"/>
              <a:gd name="connsiteX101" fmla="*/ 1139934 w 6756400"/>
              <a:gd name="connsiteY101" fmla="*/ 2332339 h 6858000"/>
              <a:gd name="connsiteX102" fmla="*/ 580276 w 6756400"/>
              <a:gd name="connsiteY102" fmla="*/ 1907331 h 6858000"/>
              <a:gd name="connsiteX103" fmla="*/ 1138125 w 6756400"/>
              <a:gd name="connsiteY103" fmla="*/ 1474184 h 6858000"/>
              <a:gd name="connsiteX104" fmla="*/ 1697783 w 6756400"/>
              <a:gd name="connsiteY104" fmla="*/ 1899192 h 6858000"/>
              <a:gd name="connsiteX105" fmla="*/ 1310815 w 6756400"/>
              <a:gd name="connsiteY105" fmla="*/ 2200315 h 6858000"/>
              <a:gd name="connsiteX106" fmla="*/ 1322568 w 6756400"/>
              <a:gd name="connsiteY106" fmla="*/ 2216592 h 6858000"/>
              <a:gd name="connsiteX107" fmla="*/ 1704112 w 6756400"/>
              <a:gd name="connsiteY107" fmla="*/ 1919991 h 6858000"/>
              <a:gd name="connsiteX108" fmla="*/ 1704112 w 6756400"/>
              <a:gd name="connsiteY108" fmla="*/ 2450798 h 6858000"/>
              <a:gd name="connsiteX109" fmla="*/ 1568492 w 6756400"/>
              <a:gd name="connsiteY109" fmla="*/ 2556598 h 6858000"/>
              <a:gd name="connsiteX110" fmla="*/ 1580246 w 6756400"/>
              <a:gd name="connsiteY110" fmla="*/ 2572875 h 6858000"/>
              <a:gd name="connsiteX111" fmla="*/ 1709537 w 6756400"/>
              <a:gd name="connsiteY111" fmla="*/ 2472501 h 6858000"/>
              <a:gd name="connsiteX112" fmla="*/ 2269195 w 6756400"/>
              <a:gd name="connsiteY112" fmla="*/ 2898413 h 6858000"/>
              <a:gd name="connsiteX113" fmla="*/ 1978968 w 6756400"/>
              <a:gd name="connsiteY113" fmla="*/ 3123577 h 6858000"/>
              <a:gd name="connsiteX114" fmla="*/ 1990722 w 6756400"/>
              <a:gd name="connsiteY114" fmla="*/ 3139854 h 6858000"/>
              <a:gd name="connsiteX115" fmla="*/ 2282757 w 6756400"/>
              <a:gd name="connsiteY115" fmla="*/ 2912881 h 6858000"/>
              <a:gd name="connsiteX116" fmla="*/ 2282757 w 6756400"/>
              <a:gd name="connsiteY116" fmla="*/ 3179642 h 6858000"/>
              <a:gd name="connsiteX117" fmla="*/ 2303552 w 6756400"/>
              <a:gd name="connsiteY117" fmla="*/ 3176929 h 6858000"/>
              <a:gd name="connsiteX118" fmla="*/ 2303552 w 6756400"/>
              <a:gd name="connsiteY118" fmla="*/ 2904743 h 6858000"/>
              <a:gd name="connsiteX119" fmla="*/ 2327963 w 6756400"/>
              <a:gd name="connsiteY119" fmla="*/ 2885753 h 6858000"/>
              <a:gd name="connsiteX120" fmla="*/ 2327963 w 6756400"/>
              <a:gd name="connsiteY120" fmla="*/ 2860433 h 6858000"/>
              <a:gd name="connsiteX121" fmla="*/ 2300839 w 6756400"/>
              <a:gd name="connsiteY121" fmla="*/ 2881232 h 6858000"/>
              <a:gd name="connsiteX122" fmla="*/ 2300839 w 6756400"/>
              <a:gd name="connsiteY122" fmla="*/ 2350424 h 6858000"/>
              <a:gd name="connsiteX123" fmla="*/ 2327963 w 6756400"/>
              <a:gd name="connsiteY123" fmla="*/ 2328721 h 6858000"/>
              <a:gd name="connsiteX124" fmla="*/ 2327963 w 6756400"/>
              <a:gd name="connsiteY124" fmla="*/ 2303402 h 6858000"/>
              <a:gd name="connsiteX125" fmla="*/ 2290894 w 6756400"/>
              <a:gd name="connsiteY125" fmla="*/ 2332339 h 6858000"/>
              <a:gd name="connsiteX126" fmla="*/ 1731236 w 6756400"/>
              <a:gd name="connsiteY126" fmla="*/ 1907331 h 6858000"/>
              <a:gd name="connsiteX127" fmla="*/ 2289086 w 6756400"/>
              <a:gd name="connsiteY127" fmla="*/ 1474184 h 6858000"/>
              <a:gd name="connsiteX128" fmla="*/ 2848743 w 6756400"/>
              <a:gd name="connsiteY128" fmla="*/ 1899192 h 6858000"/>
              <a:gd name="connsiteX129" fmla="*/ 2328867 w 6756400"/>
              <a:gd name="connsiteY129" fmla="*/ 2302498 h 6858000"/>
              <a:gd name="connsiteX130" fmla="*/ 2328867 w 6756400"/>
              <a:gd name="connsiteY130" fmla="*/ 2327817 h 6858000"/>
              <a:gd name="connsiteX131" fmla="*/ 2855072 w 6756400"/>
              <a:gd name="connsiteY131" fmla="*/ 1919991 h 6858000"/>
              <a:gd name="connsiteX132" fmla="*/ 2855072 w 6756400"/>
              <a:gd name="connsiteY132" fmla="*/ 2450798 h 6858000"/>
              <a:gd name="connsiteX133" fmla="*/ 2328867 w 6756400"/>
              <a:gd name="connsiteY133" fmla="*/ 2859529 h 6858000"/>
              <a:gd name="connsiteX134" fmla="*/ 2328867 w 6756400"/>
              <a:gd name="connsiteY134" fmla="*/ 2884849 h 6858000"/>
              <a:gd name="connsiteX135" fmla="*/ 2874963 w 6756400"/>
              <a:gd name="connsiteY135" fmla="*/ 2460745 h 6858000"/>
              <a:gd name="connsiteX136" fmla="*/ 2874963 w 6756400"/>
              <a:gd name="connsiteY136" fmla="*/ 1894671 h 6858000"/>
              <a:gd name="connsiteX137" fmla="*/ 2303552 w 6756400"/>
              <a:gd name="connsiteY137" fmla="*/ 1459716 h 6858000"/>
              <a:gd name="connsiteX138" fmla="*/ 2303552 w 6756400"/>
              <a:gd name="connsiteY138" fmla="*/ 926195 h 6858000"/>
              <a:gd name="connsiteX139" fmla="*/ 2282757 w 6756400"/>
              <a:gd name="connsiteY139" fmla="*/ 941568 h 6858000"/>
              <a:gd name="connsiteX140" fmla="*/ 2282757 w 6756400"/>
              <a:gd name="connsiteY140" fmla="*/ 1451578 h 6858000"/>
              <a:gd name="connsiteX141" fmla="*/ 1728524 w 6756400"/>
              <a:gd name="connsiteY141" fmla="*/ 1882011 h 6858000"/>
              <a:gd name="connsiteX142" fmla="*/ 1728524 w 6756400"/>
              <a:gd name="connsiteY142" fmla="*/ 1351203 h 6858000"/>
              <a:gd name="connsiteX143" fmla="*/ 2282757 w 6756400"/>
              <a:gd name="connsiteY143" fmla="*/ 920770 h 6858000"/>
              <a:gd name="connsiteX144" fmla="*/ 2282757 w 6756400"/>
              <a:gd name="connsiteY144" fmla="*/ 940664 h 6858000"/>
              <a:gd name="connsiteX145" fmla="*/ 2303552 w 6756400"/>
              <a:gd name="connsiteY145" fmla="*/ 924387 h 6858000"/>
              <a:gd name="connsiteX146" fmla="*/ 2303552 w 6756400"/>
              <a:gd name="connsiteY146" fmla="*/ 895450 h 6858000"/>
              <a:gd name="connsiteX147" fmla="*/ 1749319 w 6756400"/>
              <a:gd name="connsiteY147" fmla="*/ 474059 h 6858000"/>
              <a:gd name="connsiteX148" fmla="*/ 1733044 w 6756400"/>
              <a:gd name="connsiteY148" fmla="*/ 486719 h 6858000"/>
              <a:gd name="connsiteX149" fmla="*/ 2276428 w 6756400"/>
              <a:gd name="connsiteY149" fmla="*/ 899971 h 6858000"/>
              <a:gd name="connsiteX150" fmla="*/ 1718578 w 6756400"/>
              <a:gd name="connsiteY150" fmla="*/ 1333118 h 6858000"/>
              <a:gd name="connsiteX151" fmla="*/ 1158920 w 6756400"/>
              <a:gd name="connsiteY151" fmla="*/ 908110 h 6858000"/>
              <a:gd name="connsiteX152" fmla="*/ 1716770 w 6756400"/>
              <a:gd name="connsiteY152" fmla="*/ 474964 h 6858000"/>
              <a:gd name="connsiteX153" fmla="*/ 1732140 w 6756400"/>
              <a:gd name="connsiteY153" fmla="*/ 486719 h 6858000"/>
              <a:gd name="connsiteX154" fmla="*/ 1748415 w 6756400"/>
              <a:gd name="connsiteY154" fmla="*/ 474059 h 6858000"/>
              <a:gd name="connsiteX155" fmla="*/ 1724907 w 6756400"/>
              <a:gd name="connsiteY155" fmla="*/ 455070 h 6858000"/>
              <a:gd name="connsiteX156" fmla="*/ 1724907 w 6756400"/>
              <a:gd name="connsiteY156" fmla="*/ 206 h 6858000"/>
              <a:gd name="connsiteX157" fmla="*/ 1606490 w 6756400"/>
              <a:gd name="connsiteY157" fmla="*/ 0 h 6858000"/>
              <a:gd name="connsiteX158" fmla="*/ 1704112 w 6756400"/>
              <a:gd name="connsiteY158" fmla="*/ 0 h 6858000"/>
              <a:gd name="connsiteX159" fmla="*/ 1704112 w 6756400"/>
              <a:gd name="connsiteY159" fmla="*/ 79700 h 6858000"/>
              <a:gd name="connsiteX160" fmla="*/ 1704112 w 6756400"/>
              <a:gd name="connsiteY160" fmla="*/ 455974 h 6858000"/>
              <a:gd name="connsiteX161" fmla="*/ 1149879 w 6756400"/>
              <a:gd name="connsiteY161" fmla="*/ 885503 h 6858000"/>
              <a:gd name="connsiteX162" fmla="*/ 1149879 w 6756400"/>
              <a:gd name="connsiteY162" fmla="*/ 354695 h 6858000"/>
              <a:gd name="connsiteX163" fmla="*/ 1606476 w 6756400"/>
              <a:gd name="connsiteY163" fmla="*/ 11 h 6858000"/>
              <a:gd name="connsiteX164" fmla="*/ 696284 w 6756400"/>
              <a:gd name="connsiteY164" fmla="*/ 0 h 6858000"/>
              <a:gd name="connsiteX165" fmla="*/ 1573942 w 6756400"/>
              <a:gd name="connsiteY165" fmla="*/ 0 h 6858000"/>
              <a:gd name="connsiteX166" fmla="*/ 1498270 w 6756400"/>
              <a:gd name="connsiteY166" fmla="*/ 58848 h 6858000"/>
              <a:gd name="connsiteX167" fmla="*/ 1139934 w 6756400"/>
              <a:gd name="connsiteY167" fmla="*/ 337514 h 6858000"/>
              <a:gd name="connsiteX168" fmla="*/ 701161 w 6756400"/>
              <a:gd name="connsiteY168" fmla="*/ 371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6756400" h="6858000">
                <a:moveTo>
                  <a:pt x="558577" y="2472501"/>
                </a:moveTo>
                <a:cubicBezTo>
                  <a:pt x="1118234" y="2898413"/>
                  <a:pt x="1118234" y="2898413"/>
                  <a:pt x="1118234" y="2898413"/>
                </a:cubicBezTo>
                <a:cubicBezTo>
                  <a:pt x="754773" y="3179642"/>
                  <a:pt x="754773" y="3179642"/>
                  <a:pt x="754773" y="3179642"/>
                </a:cubicBezTo>
                <a:cubicBezTo>
                  <a:pt x="765623" y="3197727"/>
                  <a:pt x="765623" y="3197727"/>
                  <a:pt x="765623" y="3197727"/>
                </a:cubicBezTo>
                <a:cubicBezTo>
                  <a:pt x="1132700" y="2912881"/>
                  <a:pt x="1132700" y="2912881"/>
                  <a:pt x="1132700" y="2912881"/>
                </a:cubicBezTo>
                <a:cubicBezTo>
                  <a:pt x="1132700" y="3443689"/>
                  <a:pt x="1132700" y="3443689"/>
                  <a:pt x="1132700" y="3443689"/>
                </a:cubicBezTo>
                <a:cubicBezTo>
                  <a:pt x="978998" y="3562149"/>
                  <a:pt x="978998" y="3562149"/>
                  <a:pt x="978998" y="3562149"/>
                </a:cubicBezTo>
                <a:cubicBezTo>
                  <a:pt x="990752" y="3582043"/>
                  <a:pt x="990752" y="3582043"/>
                  <a:pt x="990752" y="3582043"/>
                </a:cubicBezTo>
                <a:cubicBezTo>
                  <a:pt x="1138125" y="3467200"/>
                  <a:pt x="1138125" y="3467200"/>
                  <a:pt x="1138125" y="3467200"/>
                </a:cubicBezTo>
                <a:cubicBezTo>
                  <a:pt x="1697783" y="3892208"/>
                  <a:pt x="1697783" y="3892208"/>
                  <a:pt x="1697783" y="3892208"/>
                </a:cubicBezTo>
                <a:cubicBezTo>
                  <a:pt x="1337034" y="4172532"/>
                  <a:pt x="1337034" y="4172532"/>
                  <a:pt x="1337034" y="4172532"/>
                </a:cubicBezTo>
                <a:cubicBezTo>
                  <a:pt x="1346980" y="4190618"/>
                  <a:pt x="1346980" y="4190618"/>
                  <a:pt x="1346980" y="4190618"/>
                </a:cubicBezTo>
                <a:cubicBezTo>
                  <a:pt x="1704112" y="3913006"/>
                  <a:pt x="1704112" y="3913006"/>
                  <a:pt x="1704112" y="3913006"/>
                </a:cubicBezTo>
                <a:cubicBezTo>
                  <a:pt x="1704112" y="4443814"/>
                  <a:pt x="1704112" y="4443814"/>
                  <a:pt x="1704112" y="4443814"/>
                </a:cubicBezTo>
                <a:cubicBezTo>
                  <a:pt x="1560355" y="4555944"/>
                  <a:pt x="1560355" y="4555944"/>
                  <a:pt x="1560355" y="4555944"/>
                </a:cubicBezTo>
                <a:cubicBezTo>
                  <a:pt x="1149879" y="4874248"/>
                  <a:pt x="1149879" y="4874248"/>
                  <a:pt x="1149879" y="4874248"/>
                </a:cubicBezTo>
                <a:cubicBezTo>
                  <a:pt x="1149879" y="4343440"/>
                  <a:pt x="1149879" y="4343440"/>
                  <a:pt x="1149879" y="4343440"/>
                </a:cubicBezTo>
                <a:cubicBezTo>
                  <a:pt x="1346076" y="4190618"/>
                  <a:pt x="1346076" y="4190618"/>
                  <a:pt x="1346076" y="4190618"/>
                </a:cubicBezTo>
                <a:cubicBezTo>
                  <a:pt x="1336130" y="4173437"/>
                  <a:pt x="1336130" y="4173437"/>
                  <a:pt x="1336130" y="4173437"/>
                </a:cubicBezTo>
                <a:cubicBezTo>
                  <a:pt x="1139934" y="4325354"/>
                  <a:pt x="1139934" y="4325354"/>
                  <a:pt x="1139934" y="4325354"/>
                </a:cubicBezTo>
                <a:cubicBezTo>
                  <a:pt x="580276" y="3900346"/>
                  <a:pt x="580276" y="3900346"/>
                  <a:pt x="580276" y="3900346"/>
                </a:cubicBezTo>
                <a:cubicBezTo>
                  <a:pt x="989848" y="3582043"/>
                  <a:pt x="989848" y="3582043"/>
                  <a:pt x="989848" y="3582043"/>
                </a:cubicBezTo>
                <a:cubicBezTo>
                  <a:pt x="978094" y="3563053"/>
                  <a:pt x="978094" y="3563053"/>
                  <a:pt x="978094" y="3563053"/>
                </a:cubicBezTo>
                <a:cubicBezTo>
                  <a:pt x="577563" y="3874123"/>
                  <a:pt x="577563" y="3874123"/>
                  <a:pt x="577563" y="3874123"/>
                </a:cubicBezTo>
                <a:cubicBezTo>
                  <a:pt x="577563" y="3342411"/>
                  <a:pt x="577563" y="3342411"/>
                  <a:pt x="577563" y="3342411"/>
                </a:cubicBezTo>
                <a:cubicBezTo>
                  <a:pt x="764719" y="3197727"/>
                  <a:pt x="764719" y="3197727"/>
                  <a:pt x="764719" y="3197727"/>
                </a:cubicBezTo>
                <a:cubicBezTo>
                  <a:pt x="754773" y="3180546"/>
                  <a:pt x="754773" y="3180546"/>
                  <a:pt x="754773" y="3180546"/>
                </a:cubicBezTo>
                <a:cubicBezTo>
                  <a:pt x="567618" y="3325229"/>
                  <a:pt x="567618" y="3325229"/>
                  <a:pt x="567618" y="3325229"/>
                </a:cubicBezTo>
                <a:cubicBezTo>
                  <a:pt x="7960" y="2899317"/>
                  <a:pt x="7960" y="2899317"/>
                  <a:pt x="7960" y="2899317"/>
                </a:cubicBezTo>
                <a:cubicBezTo>
                  <a:pt x="558577" y="2472501"/>
                  <a:pt x="558577" y="2472501"/>
                  <a:pt x="558577" y="2472501"/>
                </a:cubicBezTo>
                <a:close/>
                <a:moveTo>
                  <a:pt x="1724907" y="0"/>
                </a:moveTo>
                <a:lnTo>
                  <a:pt x="6756400" y="0"/>
                </a:lnTo>
                <a:lnTo>
                  <a:pt x="6756400" y="6858000"/>
                </a:lnTo>
                <a:lnTo>
                  <a:pt x="0" y="6858000"/>
                </a:lnTo>
                <a:lnTo>
                  <a:pt x="0" y="6856412"/>
                </a:lnTo>
                <a:lnTo>
                  <a:pt x="162738" y="6856412"/>
                </a:lnTo>
                <a:cubicBezTo>
                  <a:pt x="1149879" y="6856412"/>
                  <a:pt x="1149879" y="6856412"/>
                  <a:pt x="1149879" y="6856412"/>
                </a:cubicBezTo>
                <a:cubicBezTo>
                  <a:pt x="1149879" y="6332839"/>
                  <a:pt x="1149879" y="6332839"/>
                  <a:pt x="1149879" y="6332839"/>
                </a:cubicBezTo>
                <a:cubicBezTo>
                  <a:pt x="1704112" y="5902405"/>
                  <a:pt x="1704112" y="5902405"/>
                  <a:pt x="1704112" y="5902405"/>
                </a:cubicBezTo>
                <a:cubicBezTo>
                  <a:pt x="1704112" y="6433213"/>
                  <a:pt x="1704112" y="6433213"/>
                  <a:pt x="1704112" y="6433213"/>
                </a:cubicBezTo>
                <a:cubicBezTo>
                  <a:pt x="1159824" y="6855508"/>
                  <a:pt x="1159824" y="6855508"/>
                  <a:pt x="1159824" y="6855508"/>
                </a:cubicBezTo>
                <a:cubicBezTo>
                  <a:pt x="1193277" y="6855508"/>
                  <a:pt x="1193277" y="6855508"/>
                  <a:pt x="1193277" y="6855508"/>
                </a:cubicBezTo>
                <a:cubicBezTo>
                  <a:pt x="1724907" y="6443160"/>
                  <a:pt x="1724907" y="6443160"/>
                  <a:pt x="1724907" y="6443160"/>
                </a:cubicBezTo>
                <a:cubicBezTo>
                  <a:pt x="1724907" y="5877086"/>
                  <a:pt x="1724907" y="5877086"/>
                  <a:pt x="1724907" y="5877086"/>
                </a:cubicBezTo>
                <a:cubicBezTo>
                  <a:pt x="1386762" y="5620272"/>
                  <a:pt x="1386762" y="5620272"/>
                  <a:pt x="1386762" y="5620272"/>
                </a:cubicBezTo>
                <a:cubicBezTo>
                  <a:pt x="1372296" y="5617559"/>
                  <a:pt x="1357829" y="5614847"/>
                  <a:pt x="1343363" y="5612134"/>
                </a:cubicBezTo>
                <a:cubicBezTo>
                  <a:pt x="1697783" y="5881607"/>
                  <a:pt x="1697783" y="5881607"/>
                  <a:pt x="1697783" y="5881607"/>
                </a:cubicBezTo>
                <a:cubicBezTo>
                  <a:pt x="1139934" y="6314753"/>
                  <a:pt x="1139934" y="6314753"/>
                  <a:pt x="1139934" y="6314753"/>
                </a:cubicBezTo>
                <a:cubicBezTo>
                  <a:pt x="581180" y="5889745"/>
                  <a:pt x="581180" y="5889745"/>
                  <a:pt x="581180" y="5889745"/>
                </a:cubicBezTo>
                <a:cubicBezTo>
                  <a:pt x="1014259" y="5553356"/>
                  <a:pt x="1014259" y="5553356"/>
                  <a:pt x="1014259" y="5553356"/>
                </a:cubicBezTo>
                <a:cubicBezTo>
                  <a:pt x="1005218" y="5551548"/>
                  <a:pt x="995272" y="5549739"/>
                  <a:pt x="987135" y="5548835"/>
                </a:cubicBezTo>
                <a:cubicBezTo>
                  <a:pt x="577563" y="5866234"/>
                  <a:pt x="577563" y="5866234"/>
                  <a:pt x="577563" y="5866234"/>
                </a:cubicBezTo>
                <a:cubicBezTo>
                  <a:pt x="577563" y="5335426"/>
                  <a:pt x="577563" y="5335426"/>
                  <a:pt x="577563" y="5335426"/>
                </a:cubicBezTo>
                <a:cubicBezTo>
                  <a:pt x="1132700" y="4905897"/>
                  <a:pt x="1132700" y="4905897"/>
                  <a:pt x="1132700" y="4905897"/>
                </a:cubicBezTo>
                <a:cubicBezTo>
                  <a:pt x="1132700" y="5435801"/>
                  <a:pt x="1132700" y="5435801"/>
                  <a:pt x="1132700" y="5435801"/>
                </a:cubicBezTo>
                <a:cubicBezTo>
                  <a:pt x="988039" y="5547930"/>
                  <a:pt x="988039" y="5547930"/>
                  <a:pt x="988039" y="5547930"/>
                </a:cubicBezTo>
                <a:cubicBezTo>
                  <a:pt x="997081" y="5549739"/>
                  <a:pt x="1006122" y="5550643"/>
                  <a:pt x="1015163" y="5552452"/>
                </a:cubicBezTo>
                <a:cubicBezTo>
                  <a:pt x="1139029" y="5456599"/>
                  <a:pt x="1139029" y="5456599"/>
                  <a:pt x="1139029" y="5456599"/>
                </a:cubicBezTo>
                <a:cubicBezTo>
                  <a:pt x="1342459" y="5611229"/>
                  <a:pt x="1342459" y="5611229"/>
                  <a:pt x="1342459" y="5611229"/>
                </a:cubicBezTo>
                <a:cubicBezTo>
                  <a:pt x="1356925" y="5613942"/>
                  <a:pt x="1371391" y="5616655"/>
                  <a:pt x="1384953" y="5619368"/>
                </a:cubicBezTo>
                <a:cubicBezTo>
                  <a:pt x="1152591" y="5442131"/>
                  <a:pt x="1152591" y="5442131"/>
                  <a:pt x="1152591" y="5442131"/>
                </a:cubicBezTo>
                <a:cubicBezTo>
                  <a:pt x="1152591" y="4897759"/>
                  <a:pt x="1152591" y="4897759"/>
                  <a:pt x="1152591" y="4897759"/>
                </a:cubicBezTo>
                <a:cubicBezTo>
                  <a:pt x="1570300" y="4573125"/>
                  <a:pt x="1570300" y="4573125"/>
                  <a:pt x="1570300" y="4573125"/>
                </a:cubicBezTo>
                <a:cubicBezTo>
                  <a:pt x="1560355" y="4555944"/>
                  <a:pt x="1560355" y="4555944"/>
                  <a:pt x="1560355" y="4555944"/>
                </a:cubicBezTo>
                <a:cubicBezTo>
                  <a:pt x="1571205" y="4573125"/>
                  <a:pt x="1571205" y="4573125"/>
                  <a:pt x="1571205" y="4573125"/>
                </a:cubicBezTo>
                <a:cubicBezTo>
                  <a:pt x="1709537" y="4465517"/>
                  <a:pt x="1709537" y="4465517"/>
                  <a:pt x="1709537" y="4465517"/>
                </a:cubicBezTo>
                <a:cubicBezTo>
                  <a:pt x="2290894" y="4907706"/>
                  <a:pt x="2290894" y="4907706"/>
                  <a:pt x="2290894" y="4907706"/>
                </a:cubicBezTo>
                <a:cubicBezTo>
                  <a:pt x="2874963" y="4453761"/>
                  <a:pt x="2874963" y="4453761"/>
                  <a:pt x="2874963" y="4453761"/>
                </a:cubicBezTo>
                <a:cubicBezTo>
                  <a:pt x="2874963" y="4272907"/>
                  <a:pt x="2874963" y="4272907"/>
                  <a:pt x="2874963" y="4272907"/>
                </a:cubicBezTo>
                <a:cubicBezTo>
                  <a:pt x="2855072" y="4281949"/>
                  <a:pt x="2855072" y="4281949"/>
                  <a:pt x="2855072" y="4281949"/>
                </a:cubicBezTo>
                <a:cubicBezTo>
                  <a:pt x="2855072" y="4443814"/>
                  <a:pt x="2855072" y="4443814"/>
                  <a:pt x="2855072" y="4443814"/>
                </a:cubicBezTo>
                <a:cubicBezTo>
                  <a:pt x="2300839" y="4874248"/>
                  <a:pt x="2300839" y="4874248"/>
                  <a:pt x="2300839" y="4874248"/>
                </a:cubicBezTo>
                <a:cubicBezTo>
                  <a:pt x="2300839" y="4343440"/>
                  <a:pt x="2300839" y="4343440"/>
                  <a:pt x="2300839" y="4343440"/>
                </a:cubicBezTo>
                <a:cubicBezTo>
                  <a:pt x="2855072" y="3913006"/>
                  <a:pt x="2855072" y="3913006"/>
                  <a:pt x="2855072" y="3913006"/>
                </a:cubicBezTo>
                <a:cubicBezTo>
                  <a:pt x="2855072" y="4281045"/>
                  <a:pt x="2855072" y="4281045"/>
                  <a:pt x="2855072" y="4281045"/>
                </a:cubicBezTo>
                <a:cubicBezTo>
                  <a:pt x="2874963" y="4272002"/>
                  <a:pt x="2874963" y="4272002"/>
                  <a:pt x="2874963" y="4272002"/>
                </a:cubicBezTo>
                <a:cubicBezTo>
                  <a:pt x="2874963" y="3887687"/>
                  <a:pt x="2874963" y="3887687"/>
                  <a:pt x="2874963" y="3887687"/>
                </a:cubicBezTo>
                <a:cubicBezTo>
                  <a:pt x="2675150" y="3735769"/>
                  <a:pt x="2675150" y="3735769"/>
                  <a:pt x="2675150" y="3735769"/>
                </a:cubicBezTo>
                <a:cubicBezTo>
                  <a:pt x="2654355" y="3744812"/>
                  <a:pt x="2654355" y="3744812"/>
                  <a:pt x="2654355" y="3744812"/>
                </a:cubicBezTo>
                <a:cubicBezTo>
                  <a:pt x="2848743" y="3892208"/>
                  <a:pt x="2848743" y="3892208"/>
                  <a:pt x="2848743" y="3892208"/>
                </a:cubicBezTo>
                <a:cubicBezTo>
                  <a:pt x="2290894" y="4325354"/>
                  <a:pt x="2290894" y="4325354"/>
                  <a:pt x="2290894" y="4325354"/>
                </a:cubicBezTo>
                <a:cubicBezTo>
                  <a:pt x="1731236" y="3900346"/>
                  <a:pt x="1731236" y="3900346"/>
                  <a:pt x="1731236" y="3900346"/>
                </a:cubicBezTo>
                <a:cubicBezTo>
                  <a:pt x="2289086" y="3467200"/>
                  <a:pt x="2289086" y="3467200"/>
                  <a:pt x="2289086" y="3467200"/>
                </a:cubicBezTo>
                <a:cubicBezTo>
                  <a:pt x="2653451" y="3743907"/>
                  <a:pt x="2653451" y="3743907"/>
                  <a:pt x="2653451" y="3743907"/>
                </a:cubicBezTo>
                <a:cubicBezTo>
                  <a:pt x="2674246" y="3734865"/>
                  <a:pt x="2674246" y="3734865"/>
                  <a:pt x="2674246" y="3734865"/>
                </a:cubicBezTo>
                <a:cubicBezTo>
                  <a:pt x="2303552" y="3452732"/>
                  <a:pt x="2303552" y="3452732"/>
                  <a:pt x="2303552" y="3452732"/>
                </a:cubicBezTo>
                <a:cubicBezTo>
                  <a:pt x="2303552" y="3177833"/>
                  <a:pt x="2303552" y="3177833"/>
                  <a:pt x="2303552" y="3177833"/>
                </a:cubicBezTo>
                <a:cubicBezTo>
                  <a:pt x="2282757" y="3180546"/>
                  <a:pt x="2282757" y="3180546"/>
                  <a:pt x="2282757" y="3180546"/>
                </a:cubicBezTo>
                <a:cubicBezTo>
                  <a:pt x="2282757" y="3443689"/>
                  <a:pt x="2282757" y="3443689"/>
                  <a:pt x="2282757" y="3443689"/>
                </a:cubicBezTo>
                <a:cubicBezTo>
                  <a:pt x="1728524" y="3874123"/>
                  <a:pt x="1728524" y="3874123"/>
                  <a:pt x="1728524" y="3874123"/>
                </a:cubicBezTo>
                <a:cubicBezTo>
                  <a:pt x="1728524" y="3342411"/>
                  <a:pt x="1728524" y="3342411"/>
                  <a:pt x="1728524" y="3342411"/>
                </a:cubicBezTo>
                <a:cubicBezTo>
                  <a:pt x="1989818" y="3140758"/>
                  <a:pt x="1989818" y="3140758"/>
                  <a:pt x="1989818" y="3140758"/>
                </a:cubicBezTo>
                <a:cubicBezTo>
                  <a:pt x="1978064" y="3124481"/>
                  <a:pt x="1978064" y="3124481"/>
                  <a:pt x="1978064" y="3124481"/>
                </a:cubicBezTo>
                <a:cubicBezTo>
                  <a:pt x="1718578" y="3325229"/>
                  <a:pt x="1718578" y="3325229"/>
                  <a:pt x="1718578" y="3325229"/>
                </a:cubicBezTo>
                <a:cubicBezTo>
                  <a:pt x="1158920" y="2899317"/>
                  <a:pt x="1158920" y="2899317"/>
                  <a:pt x="1158920" y="2899317"/>
                </a:cubicBezTo>
                <a:cubicBezTo>
                  <a:pt x="1579342" y="2573779"/>
                  <a:pt x="1579342" y="2573779"/>
                  <a:pt x="1579342" y="2573779"/>
                </a:cubicBezTo>
                <a:cubicBezTo>
                  <a:pt x="1567588" y="2557502"/>
                  <a:pt x="1567588" y="2557502"/>
                  <a:pt x="1567588" y="2557502"/>
                </a:cubicBezTo>
                <a:cubicBezTo>
                  <a:pt x="1149879" y="2881232"/>
                  <a:pt x="1149879" y="2881232"/>
                  <a:pt x="1149879" y="2881232"/>
                </a:cubicBezTo>
                <a:cubicBezTo>
                  <a:pt x="1149879" y="2350424"/>
                  <a:pt x="1149879" y="2350424"/>
                  <a:pt x="1149879" y="2350424"/>
                </a:cubicBezTo>
                <a:cubicBezTo>
                  <a:pt x="1321664" y="2216592"/>
                  <a:pt x="1321664" y="2216592"/>
                  <a:pt x="1321664" y="2216592"/>
                </a:cubicBezTo>
                <a:cubicBezTo>
                  <a:pt x="1309910" y="2201219"/>
                  <a:pt x="1309910" y="2201219"/>
                  <a:pt x="1309910" y="2201219"/>
                </a:cubicBezTo>
                <a:cubicBezTo>
                  <a:pt x="1139934" y="2332339"/>
                  <a:pt x="1139934" y="2332339"/>
                  <a:pt x="1139934" y="2332339"/>
                </a:cubicBezTo>
                <a:cubicBezTo>
                  <a:pt x="580276" y="1907331"/>
                  <a:pt x="580276" y="1907331"/>
                  <a:pt x="580276" y="1907331"/>
                </a:cubicBezTo>
                <a:cubicBezTo>
                  <a:pt x="1138125" y="1474184"/>
                  <a:pt x="1138125" y="1474184"/>
                  <a:pt x="1138125" y="1474184"/>
                </a:cubicBezTo>
                <a:cubicBezTo>
                  <a:pt x="1697783" y="1899192"/>
                  <a:pt x="1697783" y="1899192"/>
                  <a:pt x="1697783" y="1899192"/>
                </a:cubicBezTo>
                <a:cubicBezTo>
                  <a:pt x="1310815" y="2200315"/>
                  <a:pt x="1310815" y="2200315"/>
                  <a:pt x="1310815" y="2200315"/>
                </a:cubicBezTo>
                <a:cubicBezTo>
                  <a:pt x="1322568" y="2216592"/>
                  <a:pt x="1322568" y="2216592"/>
                  <a:pt x="1322568" y="2216592"/>
                </a:cubicBezTo>
                <a:cubicBezTo>
                  <a:pt x="1704112" y="1919991"/>
                  <a:pt x="1704112" y="1919991"/>
                  <a:pt x="1704112" y="1919991"/>
                </a:cubicBezTo>
                <a:cubicBezTo>
                  <a:pt x="1704112" y="2450798"/>
                  <a:pt x="1704112" y="2450798"/>
                  <a:pt x="1704112" y="2450798"/>
                </a:cubicBezTo>
                <a:cubicBezTo>
                  <a:pt x="1568492" y="2556598"/>
                  <a:pt x="1568492" y="2556598"/>
                  <a:pt x="1568492" y="2556598"/>
                </a:cubicBezTo>
                <a:cubicBezTo>
                  <a:pt x="1580246" y="2572875"/>
                  <a:pt x="1580246" y="2572875"/>
                  <a:pt x="1580246" y="2572875"/>
                </a:cubicBezTo>
                <a:cubicBezTo>
                  <a:pt x="1709537" y="2472501"/>
                  <a:pt x="1709537" y="2472501"/>
                  <a:pt x="1709537" y="2472501"/>
                </a:cubicBezTo>
                <a:cubicBezTo>
                  <a:pt x="2269195" y="2898413"/>
                  <a:pt x="2269195" y="2898413"/>
                  <a:pt x="2269195" y="2898413"/>
                </a:cubicBezTo>
                <a:cubicBezTo>
                  <a:pt x="1978968" y="3123577"/>
                  <a:pt x="1978968" y="3123577"/>
                  <a:pt x="1978968" y="3123577"/>
                </a:cubicBezTo>
                <a:cubicBezTo>
                  <a:pt x="1990722" y="3139854"/>
                  <a:pt x="1990722" y="3139854"/>
                  <a:pt x="1990722" y="3139854"/>
                </a:cubicBezTo>
                <a:cubicBezTo>
                  <a:pt x="2282757" y="2912881"/>
                  <a:pt x="2282757" y="2912881"/>
                  <a:pt x="2282757" y="2912881"/>
                </a:cubicBezTo>
                <a:cubicBezTo>
                  <a:pt x="2282757" y="3179642"/>
                  <a:pt x="2282757" y="3179642"/>
                  <a:pt x="2282757" y="3179642"/>
                </a:cubicBezTo>
                <a:cubicBezTo>
                  <a:pt x="2303552" y="3176929"/>
                  <a:pt x="2303552" y="3176929"/>
                  <a:pt x="2303552" y="3176929"/>
                </a:cubicBezTo>
                <a:cubicBezTo>
                  <a:pt x="2303552" y="2904743"/>
                  <a:pt x="2303552" y="2904743"/>
                  <a:pt x="2303552" y="2904743"/>
                </a:cubicBezTo>
                <a:cubicBezTo>
                  <a:pt x="2327963" y="2885753"/>
                  <a:pt x="2327963" y="2885753"/>
                  <a:pt x="2327963" y="2885753"/>
                </a:cubicBezTo>
                <a:cubicBezTo>
                  <a:pt x="2327963" y="2860433"/>
                  <a:pt x="2327963" y="2860433"/>
                  <a:pt x="2327963" y="2860433"/>
                </a:cubicBezTo>
                <a:cubicBezTo>
                  <a:pt x="2300839" y="2881232"/>
                  <a:pt x="2300839" y="2881232"/>
                  <a:pt x="2300839" y="2881232"/>
                </a:cubicBezTo>
                <a:cubicBezTo>
                  <a:pt x="2300839" y="2350424"/>
                  <a:pt x="2300839" y="2350424"/>
                  <a:pt x="2300839" y="2350424"/>
                </a:cubicBezTo>
                <a:cubicBezTo>
                  <a:pt x="2327963" y="2328721"/>
                  <a:pt x="2327963" y="2328721"/>
                  <a:pt x="2327963" y="2328721"/>
                </a:cubicBezTo>
                <a:cubicBezTo>
                  <a:pt x="2327963" y="2303402"/>
                  <a:pt x="2327963" y="2303402"/>
                  <a:pt x="2327963" y="2303402"/>
                </a:cubicBezTo>
                <a:cubicBezTo>
                  <a:pt x="2290894" y="2332339"/>
                  <a:pt x="2290894" y="2332339"/>
                  <a:pt x="2290894" y="2332339"/>
                </a:cubicBezTo>
                <a:cubicBezTo>
                  <a:pt x="1731236" y="1907331"/>
                  <a:pt x="1731236" y="1907331"/>
                  <a:pt x="1731236" y="1907331"/>
                </a:cubicBezTo>
                <a:cubicBezTo>
                  <a:pt x="2289086" y="1474184"/>
                  <a:pt x="2289086" y="1474184"/>
                  <a:pt x="2289086" y="1474184"/>
                </a:cubicBezTo>
                <a:cubicBezTo>
                  <a:pt x="2848743" y="1899192"/>
                  <a:pt x="2848743" y="1899192"/>
                  <a:pt x="2848743" y="1899192"/>
                </a:cubicBezTo>
                <a:cubicBezTo>
                  <a:pt x="2328867" y="2302498"/>
                  <a:pt x="2328867" y="2302498"/>
                  <a:pt x="2328867" y="2302498"/>
                </a:cubicBezTo>
                <a:cubicBezTo>
                  <a:pt x="2328867" y="2327817"/>
                  <a:pt x="2328867" y="2327817"/>
                  <a:pt x="2328867" y="2327817"/>
                </a:cubicBezTo>
                <a:cubicBezTo>
                  <a:pt x="2855072" y="1919991"/>
                  <a:pt x="2855072" y="1919991"/>
                  <a:pt x="2855072" y="1919991"/>
                </a:cubicBezTo>
                <a:cubicBezTo>
                  <a:pt x="2855072" y="2450798"/>
                  <a:pt x="2855072" y="2450798"/>
                  <a:pt x="2855072" y="2450798"/>
                </a:cubicBezTo>
                <a:lnTo>
                  <a:pt x="2328867" y="2859529"/>
                </a:lnTo>
                <a:cubicBezTo>
                  <a:pt x="2328867" y="2884849"/>
                  <a:pt x="2328867" y="2884849"/>
                  <a:pt x="2328867" y="2884849"/>
                </a:cubicBezTo>
                <a:cubicBezTo>
                  <a:pt x="2874963" y="2460745"/>
                  <a:pt x="2874963" y="2460745"/>
                  <a:pt x="2874963" y="2460745"/>
                </a:cubicBezTo>
                <a:cubicBezTo>
                  <a:pt x="2874963" y="1894671"/>
                  <a:pt x="2874963" y="1894671"/>
                  <a:pt x="2874963" y="1894671"/>
                </a:cubicBezTo>
                <a:cubicBezTo>
                  <a:pt x="2303552" y="1459716"/>
                  <a:pt x="2303552" y="1459716"/>
                  <a:pt x="2303552" y="1459716"/>
                </a:cubicBezTo>
                <a:cubicBezTo>
                  <a:pt x="2303552" y="926195"/>
                  <a:pt x="2303552" y="926195"/>
                  <a:pt x="2303552" y="926195"/>
                </a:cubicBezTo>
                <a:cubicBezTo>
                  <a:pt x="2282757" y="941568"/>
                  <a:pt x="2282757" y="941568"/>
                  <a:pt x="2282757" y="941568"/>
                </a:cubicBezTo>
                <a:cubicBezTo>
                  <a:pt x="2282757" y="1451578"/>
                  <a:pt x="2282757" y="1451578"/>
                  <a:pt x="2282757" y="1451578"/>
                </a:cubicBezTo>
                <a:cubicBezTo>
                  <a:pt x="1728524" y="1882011"/>
                  <a:pt x="1728524" y="1882011"/>
                  <a:pt x="1728524" y="1882011"/>
                </a:cubicBezTo>
                <a:cubicBezTo>
                  <a:pt x="1728524" y="1351203"/>
                  <a:pt x="1728524" y="1351203"/>
                  <a:pt x="1728524" y="1351203"/>
                </a:cubicBezTo>
                <a:cubicBezTo>
                  <a:pt x="2282757" y="920770"/>
                  <a:pt x="2282757" y="920770"/>
                  <a:pt x="2282757" y="920770"/>
                </a:cubicBezTo>
                <a:cubicBezTo>
                  <a:pt x="2282757" y="940664"/>
                  <a:pt x="2282757" y="940664"/>
                  <a:pt x="2282757" y="940664"/>
                </a:cubicBezTo>
                <a:cubicBezTo>
                  <a:pt x="2303552" y="924387"/>
                  <a:pt x="2303552" y="924387"/>
                  <a:pt x="2303552" y="924387"/>
                </a:cubicBezTo>
                <a:cubicBezTo>
                  <a:pt x="2303552" y="895450"/>
                  <a:pt x="2303552" y="895450"/>
                  <a:pt x="2303552" y="895450"/>
                </a:cubicBezTo>
                <a:cubicBezTo>
                  <a:pt x="1749319" y="474059"/>
                  <a:pt x="1749319" y="474059"/>
                  <a:pt x="1749319" y="474059"/>
                </a:cubicBezTo>
                <a:cubicBezTo>
                  <a:pt x="1733044" y="486719"/>
                  <a:pt x="1733044" y="486719"/>
                  <a:pt x="1733044" y="486719"/>
                </a:cubicBezTo>
                <a:cubicBezTo>
                  <a:pt x="2276428" y="899971"/>
                  <a:pt x="2276428" y="899971"/>
                  <a:pt x="2276428" y="899971"/>
                </a:cubicBezTo>
                <a:cubicBezTo>
                  <a:pt x="1718578" y="1333118"/>
                  <a:pt x="1718578" y="1333118"/>
                  <a:pt x="1718578" y="1333118"/>
                </a:cubicBezTo>
                <a:cubicBezTo>
                  <a:pt x="1158920" y="908110"/>
                  <a:pt x="1158920" y="908110"/>
                  <a:pt x="1158920" y="908110"/>
                </a:cubicBezTo>
                <a:cubicBezTo>
                  <a:pt x="1716770" y="474964"/>
                  <a:pt x="1716770" y="474964"/>
                  <a:pt x="1716770" y="474964"/>
                </a:cubicBezTo>
                <a:cubicBezTo>
                  <a:pt x="1732140" y="486719"/>
                  <a:pt x="1732140" y="486719"/>
                  <a:pt x="1732140" y="486719"/>
                </a:cubicBezTo>
                <a:cubicBezTo>
                  <a:pt x="1748415" y="474059"/>
                  <a:pt x="1748415" y="474059"/>
                  <a:pt x="1748415" y="474059"/>
                </a:cubicBezTo>
                <a:cubicBezTo>
                  <a:pt x="1724907" y="455070"/>
                  <a:pt x="1724907" y="455070"/>
                  <a:pt x="1724907" y="455070"/>
                </a:cubicBezTo>
                <a:cubicBezTo>
                  <a:pt x="1724907" y="56286"/>
                  <a:pt x="1724907" y="6438"/>
                  <a:pt x="1724907" y="206"/>
                </a:cubicBezTo>
                <a:close/>
                <a:moveTo>
                  <a:pt x="1606490" y="0"/>
                </a:moveTo>
                <a:lnTo>
                  <a:pt x="1704112" y="0"/>
                </a:lnTo>
                <a:lnTo>
                  <a:pt x="1704112" y="79700"/>
                </a:lnTo>
                <a:cubicBezTo>
                  <a:pt x="1704112" y="455974"/>
                  <a:pt x="1704112" y="455974"/>
                  <a:pt x="1704112" y="455974"/>
                </a:cubicBezTo>
                <a:cubicBezTo>
                  <a:pt x="1149879" y="885503"/>
                  <a:pt x="1149879" y="885503"/>
                  <a:pt x="1149879" y="885503"/>
                </a:cubicBezTo>
                <a:cubicBezTo>
                  <a:pt x="1149879" y="354695"/>
                  <a:pt x="1149879" y="354695"/>
                  <a:pt x="1149879" y="354695"/>
                </a:cubicBezTo>
                <a:cubicBezTo>
                  <a:pt x="1550183" y="43739"/>
                  <a:pt x="1600221" y="4869"/>
                  <a:pt x="1606476" y="11"/>
                </a:cubicBezTo>
                <a:close/>
                <a:moveTo>
                  <a:pt x="696284" y="0"/>
                </a:moveTo>
                <a:lnTo>
                  <a:pt x="1573942" y="0"/>
                </a:lnTo>
                <a:lnTo>
                  <a:pt x="1498270" y="58848"/>
                </a:lnTo>
                <a:cubicBezTo>
                  <a:pt x="1139934" y="337514"/>
                  <a:pt x="1139934" y="337514"/>
                  <a:pt x="1139934" y="337514"/>
                </a:cubicBezTo>
                <a:cubicBezTo>
                  <a:pt x="805631" y="83188"/>
                  <a:pt x="722055" y="19606"/>
                  <a:pt x="701161" y="3711"/>
                </a:cubicBezTo>
                <a:close/>
              </a:path>
            </a:pathLst>
          </a:custGeom>
          <a:solidFill>
            <a:schemeClr val="bg1">
              <a:lumMod val="65000"/>
            </a:schemeClr>
          </a:solidFill>
        </p:spPr>
        <p:txBody>
          <a:bodyPr wrap="square" tIns="684000" rIns="756000">
            <a:noAutofit/>
          </a:bodyPr>
          <a:lstStyle>
            <a:lvl1pPr algn="r">
              <a:defRPr i="1">
                <a:solidFill>
                  <a:schemeClr val="accent2">
                    <a:lumMod val="40000"/>
                    <a:lumOff val="60000"/>
                  </a:schemeClr>
                </a:solidFill>
              </a:defRPr>
            </a:lvl1pPr>
          </a:lstStyle>
          <a:p>
            <a:r>
              <a:rPr lang="fr-FR" dirty="0"/>
              <a:t>Insérez ou glissez votre image ici</a:t>
            </a:r>
          </a:p>
        </p:txBody>
      </p:sp>
      <p:sp>
        <p:nvSpPr>
          <p:cNvPr id="4" name="Espace réservé du texte 4">
            <a:extLst>
              <a:ext uri="{FF2B5EF4-FFF2-40B4-BE49-F238E27FC236}">
                <a16:creationId xmlns:a16="http://schemas.microsoft.com/office/drawing/2014/main" id="{1CD6972B-DFC0-49E0-CEDD-F3560A107C30}"/>
              </a:ext>
            </a:extLst>
          </p:cNvPr>
          <p:cNvSpPr>
            <a:spLocks noGrp="1"/>
          </p:cNvSpPr>
          <p:nvPr>
            <p:ph type="body" sz="quarter" idx="17" hasCustomPrompt="1"/>
          </p:nvPr>
        </p:nvSpPr>
        <p:spPr>
          <a:xfrm>
            <a:off x="742949" y="5892800"/>
            <a:ext cx="6578600" cy="558800"/>
          </a:xfrm>
        </p:spPr>
        <p:txBody>
          <a:bodyPr>
            <a:normAutofit/>
          </a:bodyPr>
          <a:lstStyle>
            <a:lvl1pPr>
              <a:defRPr sz="1200" i="1">
                <a:solidFill>
                  <a:schemeClr val="tx1"/>
                </a:solidFill>
              </a:defRPr>
            </a:lvl1pPr>
          </a:lstStyle>
          <a:p>
            <a:pPr lvl="0"/>
            <a:r>
              <a:rPr lang="fr-FR" dirty="0"/>
              <a:t>Emplacement logotypes financeurs/partenaires</a:t>
            </a:r>
          </a:p>
        </p:txBody>
      </p:sp>
    </p:spTree>
    <p:extLst>
      <p:ext uri="{BB962C8B-B14F-4D97-AF65-F5344CB8AC3E}">
        <p14:creationId xmlns:p14="http://schemas.microsoft.com/office/powerpoint/2010/main" val="21415786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Visuel  Bas+ contenu">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E1C2B0A2-D20B-4AF8-11A0-04ADF7A00166}"/>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E674BCD5-99F2-142E-3FEE-1ACCB474B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209301D-2360-8D20-B992-EE6672D60716}"/>
              </a:ext>
            </a:extLst>
          </p:cNvPr>
          <p:cNvSpPr>
            <a:spLocks noGrp="1"/>
          </p:cNvSpPr>
          <p:nvPr>
            <p:ph type="sldNum" sz="quarter" idx="12"/>
          </p:nvPr>
        </p:nvSpPr>
        <p:spPr/>
        <p:txBody>
          <a:bodyPr/>
          <a:lstStyle/>
          <a:p>
            <a:fld id="{0CBC77A0-1F4E-42FF-9FFC-F45C3A64AF90}" type="slidenum">
              <a:rPr lang="fr-FR" smtClean="0"/>
              <a:t>‹N°›</a:t>
            </a:fld>
            <a:endParaRPr lang="fr-FR"/>
          </a:p>
        </p:txBody>
      </p:sp>
      <p:sp>
        <p:nvSpPr>
          <p:cNvPr id="7" name="ZoneTexte 6">
            <a:extLst>
              <a:ext uri="{FF2B5EF4-FFF2-40B4-BE49-F238E27FC236}">
                <a16:creationId xmlns:a16="http://schemas.microsoft.com/office/drawing/2014/main" id="{31680F71-13D8-7F13-2E1C-1B43E34B35C6}"/>
              </a:ext>
            </a:extLst>
          </p:cNvPr>
          <p:cNvSpPr txBox="1"/>
          <p:nvPr userDrawn="1"/>
        </p:nvSpPr>
        <p:spPr>
          <a:xfrm>
            <a:off x="-101600" y="-276999"/>
            <a:ext cx="12192000" cy="461665"/>
          </a:xfrm>
          <a:prstGeom prst="rect">
            <a:avLst/>
          </a:prstGeom>
          <a:noFill/>
        </p:spPr>
        <p:txBody>
          <a:bodyPr wrap="square" rtlCol="0">
            <a:spAutoFit/>
          </a:bodyPr>
          <a:lstStyle/>
          <a:p>
            <a:r>
              <a:rPr lang="fr-FR" sz="1200" dirty="0">
                <a:solidFill>
                  <a:schemeClr val="bg1">
                    <a:lumMod val="50000"/>
                  </a:schemeClr>
                </a:solidFill>
              </a:rPr>
              <a:t>Disposition : Visuel  Bas+ contenu</a:t>
            </a:r>
          </a:p>
          <a:p>
            <a:endParaRPr lang="fr-FR" sz="1200" dirty="0">
              <a:solidFill>
                <a:schemeClr val="bg1">
                  <a:lumMod val="50000"/>
                </a:schemeClr>
              </a:solidFill>
            </a:endParaRPr>
          </a:p>
        </p:txBody>
      </p:sp>
      <p:sp>
        <p:nvSpPr>
          <p:cNvPr id="10" name="Espace réservé du contenu 2">
            <a:extLst>
              <a:ext uri="{FF2B5EF4-FFF2-40B4-BE49-F238E27FC236}">
                <a16:creationId xmlns:a16="http://schemas.microsoft.com/office/drawing/2014/main" id="{96CEC976-242A-291F-5C18-817BBE12E980}"/>
              </a:ext>
            </a:extLst>
          </p:cNvPr>
          <p:cNvSpPr>
            <a:spLocks noGrp="1"/>
          </p:cNvSpPr>
          <p:nvPr>
            <p:ph idx="1"/>
          </p:nvPr>
        </p:nvSpPr>
        <p:spPr>
          <a:xfrm>
            <a:off x="715646" y="1381125"/>
            <a:ext cx="10744517" cy="2073275"/>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29" name="ZoneTexte 28">
            <a:extLst>
              <a:ext uri="{FF2B5EF4-FFF2-40B4-BE49-F238E27FC236}">
                <a16:creationId xmlns:a16="http://schemas.microsoft.com/office/drawing/2014/main" id="{E462F4B3-C673-4762-4C2C-2CE0330E60F9}"/>
              </a:ext>
            </a:extLst>
          </p:cNvPr>
          <p:cNvSpPr txBox="1"/>
          <p:nvPr userDrawn="1"/>
        </p:nvSpPr>
        <p:spPr>
          <a:xfrm>
            <a:off x="-101600" y="6858000"/>
            <a:ext cx="12192000" cy="276999"/>
          </a:xfrm>
          <a:prstGeom prst="rect">
            <a:avLst/>
          </a:prstGeom>
          <a:noFill/>
        </p:spPr>
        <p:txBody>
          <a:bodyPr wrap="square" rtlCol="0">
            <a:spAutoFit/>
          </a:bodyPr>
          <a:lstStyle/>
          <a:p>
            <a:r>
              <a:rPr lang="fr-FR" sz="1200" dirty="0">
                <a:solidFill>
                  <a:schemeClr val="bg1">
                    <a:lumMod val="50000"/>
                  </a:schemeClr>
                </a:solidFill>
              </a:rPr>
              <a:t>Astuce :Après avoir insérez votre image, placez celle-ci en arrière plan : Clic droit + « Arrière plan »</a:t>
            </a:r>
          </a:p>
        </p:txBody>
      </p:sp>
      <p:sp>
        <p:nvSpPr>
          <p:cNvPr id="8" name="Espace réservé pour une image  7">
            <a:extLst>
              <a:ext uri="{FF2B5EF4-FFF2-40B4-BE49-F238E27FC236}">
                <a16:creationId xmlns:a16="http://schemas.microsoft.com/office/drawing/2014/main" id="{9DA4377E-E879-7766-B5D1-D1A5E41F4CD5}"/>
              </a:ext>
            </a:extLst>
          </p:cNvPr>
          <p:cNvSpPr>
            <a:spLocks noGrp="1"/>
          </p:cNvSpPr>
          <p:nvPr>
            <p:ph type="pic" sz="quarter" idx="13" hasCustomPrompt="1"/>
          </p:nvPr>
        </p:nvSpPr>
        <p:spPr>
          <a:xfrm>
            <a:off x="500197" y="3824036"/>
            <a:ext cx="11691803" cy="2356755"/>
          </a:xfrm>
          <a:custGeom>
            <a:avLst/>
            <a:gdLst>
              <a:gd name="connsiteX0" fmla="*/ 205830 w 11691803"/>
              <a:gd name="connsiteY0" fmla="*/ 2325379 h 2356755"/>
              <a:gd name="connsiteX1" fmla="*/ 227189 w 11691803"/>
              <a:gd name="connsiteY1" fmla="*/ 2345014 h 2356755"/>
              <a:gd name="connsiteX2" fmla="*/ 229280 w 11691803"/>
              <a:gd name="connsiteY2" fmla="*/ 2346937 h 2356755"/>
              <a:gd name="connsiteX3" fmla="*/ 182828 w 11691803"/>
              <a:gd name="connsiteY3" fmla="*/ 2346937 h 2356755"/>
              <a:gd name="connsiteX4" fmla="*/ 183180 w 11691803"/>
              <a:gd name="connsiteY4" fmla="*/ 2346606 h 2356755"/>
              <a:gd name="connsiteX5" fmla="*/ 204511 w 11691803"/>
              <a:gd name="connsiteY5" fmla="*/ 2204386 h 2356755"/>
              <a:gd name="connsiteX6" fmla="*/ 204511 w 11691803"/>
              <a:gd name="connsiteY6" fmla="*/ 2320869 h 2356755"/>
              <a:gd name="connsiteX7" fmla="*/ 178342 w 11691803"/>
              <a:gd name="connsiteY7" fmla="*/ 2345280 h 2356755"/>
              <a:gd name="connsiteX8" fmla="*/ 183180 w 11691803"/>
              <a:gd name="connsiteY8" fmla="*/ 2346606 h 2356755"/>
              <a:gd name="connsiteX9" fmla="*/ 178122 w 11691803"/>
              <a:gd name="connsiteY9" fmla="*/ 2345545 h 2356755"/>
              <a:gd name="connsiteX10" fmla="*/ 176635 w 11691803"/>
              <a:gd name="connsiteY10" fmla="*/ 2346937 h 2356755"/>
              <a:gd name="connsiteX11" fmla="*/ 103575 w 11691803"/>
              <a:gd name="connsiteY11" fmla="*/ 2346937 h 2356755"/>
              <a:gd name="connsiteX12" fmla="*/ 103575 w 11691803"/>
              <a:gd name="connsiteY12" fmla="*/ 2327284 h 2356755"/>
              <a:gd name="connsiteX13" fmla="*/ 103575 w 11691803"/>
              <a:gd name="connsiteY13" fmla="*/ 2298846 h 2356755"/>
              <a:gd name="connsiteX14" fmla="*/ 308525 w 11691803"/>
              <a:gd name="connsiteY14" fmla="*/ 1986544 h 2356755"/>
              <a:gd name="connsiteX15" fmla="*/ 308525 w 11691803"/>
              <a:gd name="connsiteY15" fmla="*/ 2103293 h 2356755"/>
              <a:gd name="connsiteX16" fmla="*/ 282357 w 11691803"/>
              <a:gd name="connsiteY16" fmla="*/ 2127704 h 2356755"/>
              <a:gd name="connsiteX17" fmla="*/ 207589 w 11691803"/>
              <a:gd name="connsiteY17" fmla="*/ 2197487 h 2356755"/>
              <a:gd name="connsiteX18" fmla="*/ 207589 w 11691803"/>
              <a:gd name="connsiteY18" fmla="*/ 2081004 h 2356755"/>
              <a:gd name="connsiteX19" fmla="*/ 243434 w 11691803"/>
              <a:gd name="connsiteY19" fmla="*/ 2047572 h 2356755"/>
              <a:gd name="connsiteX20" fmla="*/ 414959 w 11691803"/>
              <a:gd name="connsiteY20" fmla="*/ 1888635 h 2356755"/>
              <a:gd name="connsiteX21" fmla="*/ 481370 w 11691803"/>
              <a:gd name="connsiteY21" fmla="*/ 1949662 h 2356755"/>
              <a:gd name="connsiteX22" fmla="*/ 516774 w 11691803"/>
              <a:gd name="connsiteY22" fmla="*/ 1982034 h 2356755"/>
              <a:gd name="connsiteX23" fmla="*/ 415179 w 11691803"/>
              <a:gd name="connsiteY23" fmla="*/ 2077290 h 2356755"/>
              <a:gd name="connsiteX24" fmla="*/ 313363 w 11691803"/>
              <a:gd name="connsiteY24" fmla="*/ 1983891 h 2356755"/>
              <a:gd name="connsiteX25" fmla="*/ 100276 w 11691803"/>
              <a:gd name="connsiteY25" fmla="*/ 1670528 h 2356755"/>
              <a:gd name="connsiteX26" fmla="*/ 202092 w 11691803"/>
              <a:gd name="connsiteY26" fmla="*/ 1763927 h 2356755"/>
              <a:gd name="connsiteX27" fmla="*/ 135901 w 11691803"/>
              <a:gd name="connsiteY27" fmla="*/ 1825750 h 2356755"/>
              <a:gd name="connsiteX28" fmla="*/ 137660 w 11691803"/>
              <a:gd name="connsiteY28" fmla="*/ 1829465 h 2356755"/>
              <a:gd name="connsiteX29" fmla="*/ 204511 w 11691803"/>
              <a:gd name="connsiteY29" fmla="*/ 1767111 h 2356755"/>
              <a:gd name="connsiteX30" fmla="*/ 204511 w 11691803"/>
              <a:gd name="connsiteY30" fmla="*/ 1883594 h 2356755"/>
              <a:gd name="connsiteX31" fmla="*/ 176583 w 11691803"/>
              <a:gd name="connsiteY31" fmla="*/ 1909597 h 2356755"/>
              <a:gd name="connsiteX32" fmla="*/ 178782 w 11691803"/>
              <a:gd name="connsiteY32" fmla="*/ 1913842 h 2356755"/>
              <a:gd name="connsiteX33" fmla="*/ 205610 w 11691803"/>
              <a:gd name="connsiteY33" fmla="*/ 1888635 h 2356755"/>
              <a:gd name="connsiteX34" fmla="*/ 307426 w 11691803"/>
              <a:gd name="connsiteY34" fmla="*/ 1982034 h 2356755"/>
              <a:gd name="connsiteX35" fmla="*/ 241675 w 11691803"/>
              <a:gd name="connsiteY35" fmla="*/ 2043592 h 2356755"/>
              <a:gd name="connsiteX36" fmla="*/ 243434 w 11691803"/>
              <a:gd name="connsiteY36" fmla="*/ 2047572 h 2356755"/>
              <a:gd name="connsiteX37" fmla="*/ 241455 w 11691803"/>
              <a:gd name="connsiteY37" fmla="*/ 2043857 h 2356755"/>
              <a:gd name="connsiteX38" fmla="*/ 205830 w 11691803"/>
              <a:gd name="connsiteY38" fmla="*/ 2077290 h 2356755"/>
              <a:gd name="connsiteX39" fmla="*/ 104015 w 11691803"/>
              <a:gd name="connsiteY39" fmla="*/ 1983891 h 2356755"/>
              <a:gd name="connsiteX40" fmla="*/ 178562 w 11691803"/>
              <a:gd name="connsiteY40" fmla="*/ 1914107 h 2356755"/>
              <a:gd name="connsiteX41" fmla="*/ 176583 w 11691803"/>
              <a:gd name="connsiteY41" fmla="*/ 1909862 h 2356755"/>
              <a:gd name="connsiteX42" fmla="*/ 103575 w 11691803"/>
              <a:gd name="connsiteY42" fmla="*/ 1978054 h 2356755"/>
              <a:gd name="connsiteX43" fmla="*/ 103575 w 11691803"/>
              <a:gd name="connsiteY43" fmla="*/ 1861571 h 2356755"/>
              <a:gd name="connsiteX44" fmla="*/ 137660 w 11691803"/>
              <a:gd name="connsiteY44" fmla="*/ 1829730 h 2356755"/>
              <a:gd name="connsiteX45" fmla="*/ 135681 w 11691803"/>
              <a:gd name="connsiteY45" fmla="*/ 1825750 h 2356755"/>
              <a:gd name="connsiteX46" fmla="*/ 101816 w 11691803"/>
              <a:gd name="connsiteY46" fmla="*/ 1857591 h 2356755"/>
              <a:gd name="connsiteX47" fmla="*/ 0 w 11691803"/>
              <a:gd name="connsiteY47" fmla="*/ 1764192 h 2356755"/>
              <a:gd name="connsiteX48" fmla="*/ 308525 w 11691803"/>
              <a:gd name="connsiteY48" fmla="*/ 1549269 h 2356755"/>
              <a:gd name="connsiteX49" fmla="*/ 308525 w 11691803"/>
              <a:gd name="connsiteY49" fmla="*/ 1665752 h 2356755"/>
              <a:gd name="connsiteX50" fmla="*/ 283896 w 11691803"/>
              <a:gd name="connsiteY50" fmla="*/ 1688836 h 2356755"/>
              <a:gd name="connsiteX51" fmla="*/ 285875 w 11691803"/>
              <a:gd name="connsiteY51" fmla="*/ 1692551 h 2356755"/>
              <a:gd name="connsiteX52" fmla="*/ 283676 w 11691803"/>
              <a:gd name="connsiteY52" fmla="*/ 1689102 h 2356755"/>
              <a:gd name="connsiteX53" fmla="*/ 207589 w 11691803"/>
              <a:gd name="connsiteY53" fmla="*/ 1760212 h 2356755"/>
              <a:gd name="connsiteX54" fmla="*/ 207589 w 11691803"/>
              <a:gd name="connsiteY54" fmla="*/ 1643729 h 2356755"/>
              <a:gd name="connsiteX55" fmla="*/ 238816 w 11691803"/>
              <a:gd name="connsiteY55" fmla="*/ 1614277 h 2356755"/>
              <a:gd name="connsiteX56" fmla="*/ 236837 w 11691803"/>
              <a:gd name="connsiteY56" fmla="*/ 1610828 h 2356755"/>
              <a:gd name="connsiteX57" fmla="*/ 239036 w 11691803"/>
              <a:gd name="connsiteY57" fmla="*/ 1614277 h 2356755"/>
              <a:gd name="connsiteX58" fmla="*/ 205610 w 11691803"/>
              <a:gd name="connsiteY58" fmla="*/ 1451360 h 2356755"/>
              <a:gd name="connsiteX59" fmla="*/ 307426 w 11691803"/>
              <a:gd name="connsiteY59" fmla="*/ 1544759 h 2356755"/>
              <a:gd name="connsiteX60" fmla="*/ 236837 w 11691803"/>
              <a:gd name="connsiteY60" fmla="*/ 1610828 h 2356755"/>
              <a:gd name="connsiteX61" fmla="*/ 205830 w 11691803"/>
              <a:gd name="connsiteY61" fmla="*/ 1639749 h 2356755"/>
              <a:gd name="connsiteX62" fmla="*/ 104015 w 11691803"/>
              <a:gd name="connsiteY62" fmla="*/ 1546351 h 2356755"/>
              <a:gd name="connsiteX63" fmla="*/ 310944 w 11691803"/>
              <a:gd name="connsiteY63" fmla="*/ 1231926 h 2356755"/>
              <a:gd name="connsiteX64" fmla="*/ 313803 w 11691803"/>
              <a:gd name="connsiteY64" fmla="*/ 1234580 h 2356755"/>
              <a:gd name="connsiteX65" fmla="*/ 412760 w 11691803"/>
              <a:gd name="connsiteY65" fmla="*/ 1325325 h 2356755"/>
              <a:gd name="connsiteX66" fmla="*/ 311164 w 11691803"/>
              <a:gd name="connsiteY66" fmla="*/ 1420581 h 2356755"/>
              <a:gd name="connsiteX67" fmla="*/ 209349 w 11691803"/>
              <a:gd name="connsiteY67" fmla="*/ 1326917 h 2356755"/>
              <a:gd name="connsiteX68" fmla="*/ 412760 w 11691803"/>
              <a:gd name="connsiteY68" fmla="*/ 893622 h 2356755"/>
              <a:gd name="connsiteX69" fmla="*/ 412760 w 11691803"/>
              <a:gd name="connsiteY69" fmla="*/ 1010105 h 2356755"/>
              <a:gd name="connsiteX70" fmla="*/ 386591 w 11691803"/>
              <a:gd name="connsiteY70" fmla="*/ 1034516 h 2356755"/>
              <a:gd name="connsiteX71" fmla="*/ 388351 w 11691803"/>
              <a:gd name="connsiteY71" fmla="*/ 1038496 h 2356755"/>
              <a:gd name="connsiteX72" fmla="*/ 386371 w 11691803"/>
              <a:gd name="connsiteY72" fmla="*/ 1034781 h 2356755"/>
              <a:gd name="connsiteX73" fmla="*/ 311824 w 11691803"/>
              <a:gd name="connsiteY73" fmla="*/ 1104565 h 2356755"/>
              <a:gd name="connsiteX74" fmla="*/ 311824 w 11691803"/>
              <a:gd name="connsiteY74" fmla="*/ 988082 h 2356755"/>
              <a:gd name="connsiteX75" fmla="*/ 347448 w 11691803"/>
              <a:gd name="connsiteY75" fmla="*/ 954650 h 2356755"/>
              <a:gd name="connsiteX76" fmla="*/ 345689 w 11691803"/>
              <a:gd name="connsiteY76" fmla="*/ 950669 h 2356755"/>
              <a:gd name="connsiteX77" fmla="*/ 347668 w 11691803"/>
              <a:gd name="connsiteY77" fmla="*/ 954384 h 2356755"/>
              <a:gd name="connsiteX78" fmla="*/ 204291 w 11691803"/>
              <a:gd name="connsiteY78" fmla="*/ 577340 h 2356755"/>
              <a:gd name="connsiteX79" fmla="*/ 306106 w 11691803"/>
              <a:gd name="connsiteY79" fmla="*/ 670739 h 2356755"/>
              <a:gd name="connsiteX80" fmla="*/ 239915 w 11691803"/>
              <a:gd name="connsiteY80" fmla="*/ 732563 h 2356755"/>
              <a:gd name="connsiteX81" fmla="*/ 241895 w 11691803"/>
              <a:gd name="connsiteY81" fmla="*/ 736542 h 2356755"/>
              <a:gd name="connsiteX82" fmla="*/ 308525 w 11691803"/>
              <a:gd name="connsiteY82" fmla="*/ 673923 h 2356755"/>
              <a:gd name="connsiteX83" fmla="*/ 308525 w 11691803"/>
              <a:gd name="connsiteY83" fmla="*/ 790671 h 2356755"/>
              <a:gd name="connsiteX84" fmla="*/ 280818 w 11691803"/>
              <a:gd name="connsiteY84" fmla="*/ 816674 h 2356755"/>
              <a:gd name="connsiteX85" fmla="*/ 282797 w 11691803"/>
              <a:gd name="connsiteY85" fmla="*/ 820920 h 2356755"/>
              <a:gd name="connsiteX86" fmla="*/ 309625 w 11691803"/>
              <a:gd name="connsiteY86" fmla="*/ 795713 h 2356755"/>
              <a:gd name="connsiteX87" fmla="*/ 411440 w 11691803"/>
              <a:gd name="connsiteY87" fmla="*/ 889111 h 2356755"/>
              <a:gd name="connsiteX88" fmla="*/ 345689 w 11691803"/>
              <a:gd name="connsiteY88" fmla="*/ 950669 h 2356755"/>
              <a:gd name="connsiteX89" fmla="*/ 310065 w 11691803"/>
              <a:gd name="connsiteY89" fmla="*/ 984102 h 2356755"/>
              <a:gd name="connsiteX90" fmla="*/ 208249 w 11691803"/>
              <a:gd name="connsiteY90" fmla="*/ 890703 h 2356755"/>
              <a:gd name="connsiteX91" fmla="*/ 282577 w 11691803"/>
              <a:gd name="connsiteY91" fmla="*/ 820920 h 2356755"/>
              <a:gd name="connsiteX92" fmla="*/ 280597 w 11691803"/>
              <a:gd name="connsiteY92" fmla="*/ 816674 h 2356755"/>
              <a:gd name="connsiteX93" fmla="*/ 207589 w 11691803"/>
              <a:gd name="connsiteY93" fmla="*/ 885131 h 2356755"/>
              <a:gd name="connsiteX94" fmla="*/ 207589 w 11691803"/>
              <a:gd name="connsiteY94" fmla="*/ 768383 h 2356755"/>
              <a:gd name="connsiteX95" fmla="*/ 241675 w 11691803"/>
              <a:gd name="connsiteY95" fmla="*/ 736542 h 2356755"/>
              <a:gd name="connsiteX96" fmla="*/ 239915 w 11691803"/>
              <a:gd name="connsiteY96" fmla="*/ 732828 h 2356755"/>
              <a:gd name="connsiteX97" fmla="*/ 205830 w 11691803"/>
              <a:gd name="connsiteY97" fmla="*/ 764668 h 2356755"/>
              <a:gd name="connsiteX98" fmla="*/ 104015 w 11691803"/>
              <a:gd name="connsiteY98" fmla="*/ 671270 h 2356755"/>
              <a:gd name="connsiteX99" fmla="*/ 412760 w 11691803"/>
              <a:gd name="connsiteY99" fmla="*/ 456082 h 2356755"/>
              <a:gd name="connsiteX100" fmla="*/ 412760 w 11691803"/>
              <a:gd name="connsiteY100" fmla="*/ 572830 h 2356755"/>
              <a:gd name="connsiteX101" fmla="*/ 387911 w 11691803"/>
              <a:gd name="connsiteY101" fmla="*/ 595914 h 2356755"/>
              <a:gd name="connsiteX102" fmla="*/ 390110 w 11691803"/>
              <a:gd name="connsiteY102" fmla="*/ 599364 h 2356755"/>
              <a:gd name="connsiteX103" fmla="*/ 413639 w 11691803"/>
              <a:gd name="connsiteY103" fmla="*/ 577340 h 2356755"/>
              <a:gd name="connsiteX104" fmla="*/ 515455 w 11691803"/>
              <a:gd name="connsiteY104" fmla="*/ 670739 h 2356755"/>
              <a:gd name="connsiteX105" fmla="*/ 462458 w 11691803"/>
              <a:gd name="connsiteY105" fmla="*/ 720357 h 2356755"/>
              <a:gd name="connsiteX106" fmla="*/ 415179 w 11691803"/>
              <a:gd name="connsiteY106" fmla="*/ 764668 h 2356755"/>
              <a:gd name="connsiteX107" fmla="*/ 313363 w 11691803"/>
              <a:gd name="connsiteY107" fmla="*/ 671270 h 2356755"/>
              <a:gd name="connsiteX108" fmla="*/ 389890 w 11691803"/>
              <a:gd name="connsiteY108" fmla="*/ 599629 h 2356755"/>
              <a:gd name="connsiteX109" fmla="*/ 387691 w 11691803"/>
              <a:gd name="connsiteY109" fmla="*/ 595914 h 2356755"/>
              <a:gd name="connsiteX110" fmla="*/ 311824 w 11691803"/>
              <a:gd name="connsiteY110" fmla="*/ 667024 h 2356755"/>
              <a:gd name="connsiteX111" fmla="*/ 311824 w 11691803"/>
              <a:gd name="connsiteY111" fmla="*/ 550541 h 2356755"/>
              <a:gd name="connsiteX112" fmla="*/ 343050 w 11691803"/>
              <a:gd name="connsiteY112" fmla="*/ 521355 h 2356755"/>
              <a:gd name="connsiteX113" fmla="*/ 309625 w 11691803"/>
              <a:gd name="connsiteY113" fmla="*/ 358172 h 2356755"/>
              <a:gd name="connsiteX114" fmla="*/ 411440 w 11691803"/>
              <a:gd name="connsiteY114" fmla="*/ 451571 h 2356755"/>
              <a:gd name="connsiteX115" fmla="*/ 341071 w 11691803"/>
              <a:gd name="connsiteY115" fmla="*/ 517640 h 2356755"/>
              <a:gd name="connsiteX116" fmla="*/ 343050 w 11691803"/>
              <a:gd name="connsiteY116" fmla="*/ 521355 h 2356755"/>
              <a:gd name="connsiteX117" fmla="*/ 340851 w 11691803"/>
              <a:gd name="connsiteY117" fmla="*/ 517905 h 2356755"/>
              <a:gd name="connsiteX118" fmla="*/ 310065 w 11691803"/>
              <a:gd name="connsiteY118" fmla="*/ 546827 h 2356755"/>
              <a:gd name="connsiteX119" fmla="*/ 208249 w 11691803"/>
              <a:gd name="connsiteY119" fmla="*/ 453428 h 2356755"/>
              <a:gd name="connsiteX120" fmla="*/ 414959 w 11691803"/>
              <a:gd name="connsiteY120" fmla="*/ 139004 h 2356755"/>
              <a:gd name="connsiteX121" fmla="*/ 417818 w 11691803"/>
              <a:gd name="connsiteY121" fmla="*/ 141657 h 2356755"/>
              <a:gd name="connsiteX122" fmla="*/ 516774 w 11691803"/>
              <a:gd name="connsiteY122" fmla="*/ 232402 h 2356755"/>
              <a:gd name="connsiteX123" fmla="*/ 415179 w 11691803"/>
              <a:gd name="connsiteY123" fmla="*/ 327393 h 2356755"/>
              <a:gd name="connsiteX124" fmla="*/ 313363 w 11691803"/>
              <a:gd name="connsiteY124" fmla="*/ 233995 h 2356755"/>
              <a:gd name="connsiteX125" fmla="*/ 390027 w 11691803"/>
              <a:gd name="connsiteY125" fmla="*/ 39345 h 2356755"/>
              <a:gd name="connsiteX126" fmla="*/ 412760 w 11691803"/>
              <a:gd name="connsiteY126" fmla="*/ 39345 h 2356755"/>
              <a:gd name="connsiteX127" fmla="*/ 412760 w 11691803"/>
              <a:gd name="connsiteY127" fmla="*/ 67745 h 2356755"/>
              <a:gd name="connsiteX128" fmla="*/ 412760 w 11691803"/>
              <a:gd name="connsiteY128" fmla="*/ 134759 h 2356755"/>
              <a:gd name="connsiteX129" fmla="*/ 311824 w 11691803"/>
              <a:gd name="connsiteY129" fmla="*/ 229219 h 2356755"/>
              <a:gd name="connsiteX130" fmla="*/ 311824 w 11691803"/>
              <a:gd name="connsiteY130" fmla="*/ 112736 h 2356755"/>
              <a:gd name="connsiteX131" fmla="*/ 384557 w 11691803"/>
              <a:gd name="connsiteY131" fmla="*/ 44478 h 2356755"/>
              <a:gd name="connsiteX132" fmla="*/ 234254 w 11691803"/>
              <a:gd name="connsiteY132" fmla="*/ 39345 h 2356755"/>
              <a:gd name="connsiteX133" fmla="*/ 384085 w 11691803"/>
              <a:gd name="connsiteY133" fmla="*/ 39345 h 2356755"/>
              <a:gd name="connsiteX134" fmla="*/ 362952 w 11691803"/>
              <a:gd name="connsiteY134" fmla="*/ 59162 h 2356755"/>
              <a:gd name="connsiteX135" fmla="*/ 310065 w 11691803"/>
              <a:gd name="connsiteY135" fmla="*/ 108755 h 2356755"/>
              <a:gd name="connsiteX136" fmla="*/ 239063 w 11691803"/>
              <a:gd name="connsiteY136" fmla="*/ 43748 h 2356755"/>
              <a:gd name="connsiteX137" fmla="*/ 11691803 w 11691803"/>
              <a:gd name="connsiteY137" fmla="*/ 0 h 2356755"/>
              <a:gd name="connsiteX138" fmla="*/ 11691803 w 11691803"/>
              <a:gd name="connsiteY138" fmla="*/ 2356755 h 2356755"/>
              <a:gd name="connsiteX139" fmla="*/ 235215 w 11691803"/>
              <a:gd name="connsiteY139" fmla="*/ 2346937 h 2356755"/>
              <a:gd name="connsiteX140" fmla="*/ 226061 w 11691803"/>
              <a:gd name="connsiteY140" fmla="*/ 2338538 h 2356755"/>
              <a:gd name="connsiteX141" fmla="*/ 208249 w 11691803"/>
              <a:gd name="connsiteY141" fmla="*/ 2322195 h 2356755"/>
              <a:gd name="connsiteX142" fmla="*/ 208249 w 11691803"/>
              <a:gd name="connsiteY142" fmla="*/ 2202794 h 2356755"/>
              <a:gd name="connsiteX143" fmla="*/ 284116 w 11691803"/>
              <a:gd name="connsiteY143" fmla="*/ 2131684 h 2356755"/>
              <a:gd name="connsiteX144" fmla="*/ 282357 w 11691803"/>
              <a:gd name="connsiteY144" fmla="*/ 2127704 h 2356755"/>
              <a:gd name="connsiteX145" fmla="*/ 284336 w 11691803"/>
              <a:gd name="connsiteY145" fmla="*/ 2131418 h 2356755"/>
              <a:gd name="connsiteX146" fmla="*/ 309625 w 11691803"/>
              <a:gd name="connsiteY146" fmla="*/ 2107803 h 2356755"/>
              <a:gd name="connsiteX147" fmla="*/ 415179 w 11691803"/>
              <a:gd name="connsiteY147" fmla="*/ 2204916 h 2356755"/>
              <a:gd name="connsiteX148" fmla="*/ 521612 w 11691803"/>
              <a:gd name="connsiteY148" fmla="*/ 2105415 h 2356755"/>
              <a:gd name="connsiteX149" fmla="*/ 521612 w 11691803"/>
              <a:gd name="connsiteY149" fmla="*/ 2065615 h 2356755"/>
              <a:gd name="connsiteX150" fmla="*/ 517874 w 11691803"/>
              <a:gd name="connsiteY150" fmla="*/ 2067472 h 2356755"/>
              <a:gd name="connsiteX151" fmla="*/ 517874 w 11691803"/>
              <a:gd name="connsiteY151" fmla="*/ 2103293 h 2356755"/>
              <a:gd name="connsiteX152" fmla="*/ 416938 w 11691803"/>
              <a:gd name="connsiteY152" fmla="*/ 2197487 h 2356755"/>
              <a:gd name="connsiteX153" fmla="*/ 416938 w 11691803"/>
              <a:gd name="connsiteY153" fmla="*/ 2081004 h 2356755"/>
              <a:gd name="connsiteX154" fmla="*/ 517874 w 11691803"/>
              <a:gd name="connsiteY154" fmla="*/ 1986544 h 2356755"/>
              <a:gd name="connsiteX155" fmla="*/ 517874 w 11691803"/>
              <a:gd name="connsiteY155" fmla="*/ 2067207 h 2356755"/>
              <a:gd name="connsiteX156" fmla="*/ 521612 w 11691803"/>
              <a:gd name="connsiteY156" fmla="*/ 2065349 h 2356755"/>
              <a:gd name="connsiteX157" fmla="*/ 521612 w 11691803"/>
              <a:gd name="connsiteY157" fmla="*/ 1980972 h 2356755"/>
              <a:gd name="connsiteX158" fmla="*/ 485108 w 11691803"/>
              <a:gd name="connsiteY158" fmla="*/ 1947540 h 2356755"/>
              <a:gd name="connsiteX159" fmla="*/ 417598 w 11691803"/>
              <a:gd name="connsiteY159" fmla="*/ 1885716 h 2356755"/>
              <a:gd name="connsiteX160" fmla="*/ 417598 w 11691803"/>
              <a:gd name="connsiteY160" fmla="*/ 1825220 h 2356755"/>
              <a:gd name="connsiteX161" fmla="*/ 413859 w 11691803"/>
              <a:gd name="connsiteY161" fmla="*/ 1826015 h 2356755"/>
              <a:gd name="connsiteX162" fmla="*/ 413859 w 11691803"/>
              <a:gd name="connsiteY162" fmla="*/ 1883594 h 2356755"/>
              <a:gd name="connsiteX163" fmla="*/ 312923 w 11691803"/>
              <a:gd name="connsiteY163" fmla="*/ 1978054 h 2356755"/>
              <a:gd name="connsiteX164" fmla="*/ 312923 w 11691803"/>
              <a:gd name="connsiteY164" fmla="*/ 1861571 h 2356755"/>
              <a:gd name="connsiteX165" fmla="*/ 360423 w 11691803"/>
              <a:gd name="connsiteY165" fmla="*/ 1816994 h 2356755"/>
              <a:gd name="connsiteX166" fmla="*/ 358443 w 11691803"/>
              <a:gd name="connsiteY166" fmla="*/ 1813545 h 2356755"/>
              <a:gd name="connsiteX167" fmla="*/ 311164 w 11691803"/>
              <a:gd name="connsiteY167" fmla="*/ 1857591 h 2356755"/>
              <a:gd name="connsiteX168" fmla="*/ 209349 w 11691803"/>
              <a:gd name="connsiteY168" fmla="*/ 1764192 h 2356755"/>
              <a:gd name="connsiteX169" fmla="*/ 285875 w 11691803"/>
              <a:gd name="connsiteY169" fmla="*/ 1692551 h 2356755"/>
              <a:gd name="connsiteX170" fmla="*/ 309625 w 11691803"/>
              <a:gd name="connsiteY170" fmla="*/ 1670528 h 2356755"/>
              <a:gd name="connsiteX171" fmla="*/ 411440 w 11691803"/>
              <a:gd name="connsiteY171" fmla="*/ 1763927 h 2356755"/>
              <a:gd name="connsiteX172" fmla="*/ 358443 w 11691803"/>
              <a:gd name="connsiteY172" fmla="*/ 1813280 h 2356755"/>
              <a:gd name="connsiteX173" fmla="*/ 360642 w 11691803"/>
              <a:gd name="connsiteY173" fmla="*/ 1816994 h 2356755"/>
              <a:gd name="connsiteX174" fmla="*/ 413859 w 11691803"/>
              <a:gd name="connsiteY174" fmla="*/ 1767111 h 2356755"/>
              <a:gd name="connsiteX175" fmla="*/ 413859 w 11691803"/>
              <a:gd name="connsiteY175" fmla="*/ 1825750 h 2356755"/>
              <a:gd name="connsiteX176" fmla="*/ 417598 w 11691803"/>
              <a:gd name="connsiteY176" fmla="*/ 1824954 h 2356755"/>
              <a:gd name="connsiteX177" fmla="*/ 417598 w 11691803"/>
              <a:gd name="connsiteY177" fmla="*/ 1765254 h 2356755"/>
              <a:gd name="connsiteX178" fmla="*/ 421996 w 11691803"/>
              <a:gd name="connsiteY178" fmla="*/ 1761008 h 2356755"/>
              <a:gd name="connsiteX179" fmla="*/ 421996 w 11691803"/>
              <a:gd name="connsiteY179" fmla="*/ 1755436 h 2356755"/>
              <a:gd name="connsiteX180" fmla="*/ 416938 w 11691803"/>
              <a:gd name="connsiteY180" fmla="*/ 1760212 h 2356755"/>
              <a:gd name="connsiteX181" fmla="*/ 416938 w 11691803"/>
              <a:gd name="connsiteY181" fmla="*/ 1643729 h 2356755"/>
              <a:gd name="connsiteX182" fmla="*/ 421996 w 11691803"/>
              <a:gd name="connsiteY182" fmla="*/ 1638953 h 2356755"/>
              <a:gd name="connsiteX183" fmla="*/ 421996 w 11691803"/>
              <a:gd name="connsiteY183" fmla="*/ 1633381 h 2356755"/>
              <a:gd name="connsiteX184" fmla="*/ 415179 w 11691803"/>
              <a:gd name="connsiteY184" fmla="*/ 1639749 h 2356755"/>
              <a:gd name="connsiteX185" fmla="*/ 313363 w 11691803"/>
              <a:gd name="connsiteY185" fmla="*/ 1546351 h 2356755"/>
              <a:gd name="connsiteX186" fmla="*/ 414959 w 11691803"/>
              <a:gd name="connsiteY186" fmla="*/ 1451360 h 2356755"/>
              <a:gd name="connsiteX187" fmla="*/ 516774 w 11691803"/>
              <a:gd name="connsiteY187" fmla="*/ 1544759 h 2356755"/>
              <a:gd name="connsiteX188" fmla="*/ 422216 w 11691803"/>
              <a:gd name="connsiteY188" fmla="*/ 1633381 h 2356755"/>
              <a:gd name="connsiteX189" fmla="*/ 422216 w 11691803"/>
              <a:gd name="connsiteY189" fmla="*/ 1638688 h 2356755"/>
              <a:gd name="connsiteX190" fmla="*/ 517874 w 11691803"/>
              <a:gd name="connsiteY190" fmla="*/ 1549269 h 2356755"/>
              <a:gd name="connsiteX191" fmla="*/ 517874 w 11691803"/>
              <a:gd name="connsiteY191" fmla="*/ 1665752 h 2356755"/>
              <a:gd name="connsiteX192" fmla="*/ 422216 w 11691803"/>
              <a:gd name="connsiteY192" fmla="*/ 1755436 h 2356755"/>
              <a:gd name="connsiteX193" fmla="*/ 422216 w 11691803"/>
              <a:gd name="connsiteY193" fmla="*/ 1761008 h 2356755"/>
              <a:gd name="connsiteX194" fmla="*/ 521612 w 11691803"/>
              <a:gd name="connsiteY194" fmla="*/ 1667875 h 2356755"/>
              <a:gd name="connsiteX195" fmla="*/ 521612 w 11691803"/>
              <a:gd name="connsiteY195" fmla="*/ 1543697 h 2356755"/>
              <a:gd name="connsiteX196" fmla="*/ 417598 w 11691803"/>
              <a:gd name="connsiteY196" fmla="*/ 1448176 h 2356755"/>
              <a:gd name="connsiteX197" fmla="*/ 417598 w 11691803"/>
              <a:gd name="connsiteY197" fmla="*/ 1331162 h 2356755"/>
              <a:gd name="connsiteX198" fmla="*/ 413859 w 11691803"/>
              <a:gd name="connsiteY198" fmla="*/ 1334612 h 2356755"/>
              <a:gd name="connsiteX199" fmla="*/ 413859 w 11691803"/>
              <a:gd name="connsiteY199" fmla="*/ 1446584 h 2356755"/>
              <a:gd name="connsiteX200" fmla="*/ 312923 w 11691803"/>
              <a:gd name="connsiteY200" fmla="*/ 1540778 h 2356755"/>
              <a:gd name="connsiteX201" fmla="*/ 312923 w 11691803"/>
              <a:gd name="connsiteY201" fmla="*/ 1424295 h 2356755"/>
              <a:gd name="connsiteX202" fmla="*/ 413859 w 11691803"/>
              <a:gd name="connsiteY202" fmla="*/ 1329836 h 2356755"/>
              <a:gd name="connsiteX203" fmla="*/ 413859 w 11691803"/>
              <a:gd name="connsiteY203" fmla="*/ 1334346 h 2356755"/>
              <a:gd name="connsiteX204" fmla="*/ 417598 w 11691803"/>
              <a:gd name="connsiteY204" fmla="*/ 1330897 h 2356755"/>
              <a:gd name="connsiteX205" fmla="*/ 417598 w 11691803"/>
              <a:gd name="connsiteY205" fmla="*/ 1324264 h 2356755"/>
              <a:gd name="connsiteX206" fmla="*/ 316882 w 11691803"/>
              <a:gd name="connsiteY206" fmla="*/ 1231926 h 2356755"/>
              <a:gd name="connsiteX207" fmla="*/ 313803 w 11691803"/>
              <a:gd name="connsiteY207" fmla="*/ 1234580 h 2356755"/>
              <a:gd name="connsiteX208" fmla="*/ 316662 w 11691803"/>
              <a:gd name="connsiteY208" fmla="*/ 1231661 h 2356755"/>
              <a:gd name="connsiteX209" fmla="*/ 312264 w 11691803"/>
              <a:gd name="connsiteY209" fmla="*/ 1227681 h 2356755"/>
              <a:gd name="connsiteX210" fmla="*/ 312264 w 11691803"/>
              <a:gd name="connsiteY210" fmla="*/ 1223701 h 2356755"/>
              <a:gd name="connsiteX211" fmla="*/ 308525 w 11691803"/>
              <a:gd name="connsiteY211" fmla="*/ 1223701 h 2356755"/>
              <a:gd name="connsiteX212" fmla="*/ 308525 w 11691803"/>
              <a:gd name="connsiteY212" fmla="*/ 1227946 h 2356755"/>
              <a:gd name="connsiteX213" fmla="*/ 207589 w 11691803"/>
              <a:gd name="connsiteY213" fmla="*/ 1322141 h 2356755"/>
              <a:gd name="connsiteX214" fmla="*/ 207589 w 11691803"/>
              <a:gd name="connsiteY214" fmla="*/ 1215476 h 2356755"/>
              <a:gd name="connsiteX215" fmla="*/ 207589 w 11691803"/>
              <a:gd name="connsiteY215" fmla="*/ 1205923 h 2356755"/>
              <a:gd name="connsiteX216" fmla="*/ 308525 w 11691803"/>
              <a:gd name="connsiteY216" fmla="*/ 1111464 h 2356755"/>
              <a:gd name="connsiteX217" fmla="*/ 308525 w 11691803"/>
              <a:gd name="connsiteY217" fmla="*/ 1217068 h 2356755"/>
              <a:gd name="connsiteX218" fmla="*/ 308525 w 11691803"/>
              <a:gd name="connsiteY218" fmla="*/ 1223436 h 2356755"/>
              <a:gd name="connsiteX219" fmla="*/ 312264 w 11691803"/>
              <a:gd name="connsiteY219" fmla="*/ 1223436 h 2356755"/>
              <a:gd name="connsiteX220" fmla="*/ 312264 w 11691803"/>
              <a:gd name="connsiteY220" fmla="*/ 1109606 h 2356755"/>
              <a:gd name="connsiteX221" fmla="*/ 388351 w 11691803"/>
              <a:gd name="connsiteY221" fmla="*/ 1038496 h 2356755"/>
              <a:gd name="connsiteX222" fmla="*/ 413639 w 11691803"/>
              <a:gd name="connsiteY222" fmla="*/ 1014881 h 2356755"/>
              <a:gd name="connsiteX223" fmla="*/ 519413 w 11691803"/>
              <a:gd name="connsiteY223" fmla="*/ 1111729 h 2356755"/>
              <a:gd name="connsiteX224" fmla="*/ 625626 w 11691803"/>
              <a:gd name="connsiteY224" fmla="*/ 1012228 h 2356755"/>
              <a:gd name="connsiteX225" fmla="*/ 625626 w 11691803"/>
              <a:gd name="connsiteY225" fmla="*/ 972692 h 2356755"/>
              <a:gd name="connsiteX226" fmla="*/ 622108 w 11691803"/>
              <a:gd name="connsiteY226" fmla="*/ 974550 h 2356755"/>
              <a:gd name="connsiteX227" fmla="*/ 622108 w 11691803"/>
              <a:gd name="connsiteY227" fmla="*/ 1010105 h 2356755"/>
              <a:gd name="connsiteX228" fmla="*/ 521172 w 11691803"/>
              <a:gd name="connsiteY228" fmla="*/ 1104565 h 2356755"/>
              <a:gd name="connsiteX229" fmla="*/ 521172 w 11691803"/>
              <a:gd name="connsiteY229" fmla="*/ 988082 h 2356755"/>
              <a:gd name="connsiteX230" fmla="*/ 622108 w 11691803"/>
              <a:gd name="connsiteY230" fmla="*/ 893622 h 2356755"/>
              <a:gd name="connsiteX231" fmla="*/ 622108 w 11691803"/>
              <a:gd name="connsiteY231" fmla="*/ 974284 h 2356755"/>
              <a:gd name="connsiteX232" fmla="*/ 625626 w 11691803"/>
              <a:gd name="connsiteY232" fmla="*/ 972427 h 2356755"/>
              <a:gd name="connsiteX233" fmla="*/ 625626 w 11691803"/>
              <a:gd name="connsiteY233" fmla="*/ 888050 h 2356755"/>
              <a:gd name="connsiteX234" fmla="*/ 589342 w 11691803"/>
              <a:gd name="connsiteY234" fmla="*/ 854618 h 2356755"/>
              <a:gd name="connsiteX235" fmla="*/ 585604 w 11691803"/>
              <a:gd name="connsiteY235" fmla="*/ 856740 h 2356755"/>
              <a:gd name="connsiteX236" fmla="*/ 620789 w 11691803"/>
              <a:gd name="connsiteY236" fmla="*/ 889111 h 2356755"/>
              <a:gd name="connsiteX237" fmla="*/ 519193 w 11691803"/>
              <a:gd name="connsiteY237" fmla="*/ 984102 h 2356755"/>
              <a:gd name="connsiteX238" fmla="*/ 417378 w 11691803"/>
              <a:gd name="connsiteY238" fmla="*/ 890703 h 2356755"/>
              <a:gd name="connsiteX239" fmla="*/ 518973 w 11691803"/>
              <a:gd name="connsiteY239" fmla="*/ 795713 h 2356755"/>
              <a:gd name="connsiteX240" fmla="*/ 585384 w 11691803"/>
              <a:gd name="connsiteY240" fmla="*/ 856475 h 2356755"/>
              <a:gd name="connsiteX241" fmla="*/ 589122 w 11691803"/>
              <a:gd name="connsiteY241" fmla="*/ 854352 h 2356755"/>
              <a:gd name="connsiteX242" fmla="*/ 521612 w 11691803"/>
              <a:gd name="connsiteY242" fmla="*/ 792529 h 2356755"/>
              <a:gd name="connsiteX243" fmla="*/ 521612 w 11691803"/>
              <a:gd name="connsiteY243" fmla="*/ 732297 h 2356755"/>
              <a:gd name="connsiteX244" fmla="*/ 517874 w 11691803"/>
              <a:gd name="connsiteY244" fmla="*/ 732828 h 2356755"/>
              <a:gd name="connsiteX245" fmla="*/ 517874 w 11691803"/>
              <a:gd name="connsiteY245" fmla="*/ 790671 h 2356755"/>
              <a:gd name="connsiteX246" fmla="*/ 417158 w 11691803"/>
              <a:gd name="connsiteY246" fmla="*/ 885131 h 2356755"/>
              <a:gd name="connsiteX247" fmla="*/ 417158 w 11691803"/>
              <a:gd name="connsiteY247" fmla="*/ 768383 h 2356755"/>
              <a:gd name="connsiteX248" fmla="*/ 464657 w 11691803"/>
              <a:gd name="connsiteY248" fmla="*/ 724072 h 2356755"/>
              <a:gd name="connsiteX249" fmla="*/ 462458 w 11691803"/>
              <a:gd name="connsiteY249" fmla="*/ 720357 h 2356755"/>
              <a:gd name="connsiteX250" fmla="*/ 464657 w 11691803"/>
              <a:gd name="connsiteY250" fmla="*/ 723807 h 2356755"/>
              <a:gd name="connsiteX251" fmla="*/ 517874 w 11691803"/>
              <a:gd name="connsiteY251" fmla="*/ 673923 h 2356755"/>
              <a:gd name="connsiteX252" fmla="*/ 517874 w 11691803"/>
              <a:gd name="connsiteY252" fmla="*/ 732563 h 2356755"/>
              <a:gd name="connsiteX253" fmla="*/ 521612 w 11691803"/>
              <a:gd name="connsiteY253" fmla="*/ 732032 h 2356755"/>
              <a:gd name="connsiteX254" fmla="*/ 521612 w 11691803"/>
              <a:gd name="connsiteY254" fmla="*/ 672331 h 2356755"/>
              <a:gd name="connsiteX255" fmla="*/ 526010 w 11691803"/>
              <a:gd name="connsiteY255" fmla="*/ 668086 h 2356755"/>
              <a:gd name="connsiteX256" fmla="*/ 526010 w 11691803"/>
              <a:gd name="connsiteY256" fmla="*/ 662514 h 2356755"/>
              <a:gd name="connsiteX257" fmla="*/ 521172 w 11691803"/>
              <a:gd name="connsiteY257" fmla="*/ 667024 h 2356755"/>
              <a:gd name="connsiteX258" fmla="*/ 521172 w 11691803"/>
              <a:gd name="connsiteY258" fmla="*/ 550541 h 2356755"/>
              <a:gd name="connsiteX259" fmla="*/ 526010 w 11691803"/>
              <a:gd name="connsiteY259" fmla="*/ 546031 h 2356755"/>
              <a:gd name="connsiteX260" fmla="*/ 526010 w 11691803"/>
              <a:gd name="connsiteY260" fmla="*/ 540459 h 2356755"/>
              <a:gd name="connsiteX261" fmla="*/ 519193 w 11691803"/>
              <a:gd name="connsiteY261" fmla="*/ 546827 h 2356755"/>
              <a:gd name="connsiteX262" fmla="*/ 417378 w 11691803"/>
              <a:gd name="connsiteY262" fmla="*/ 453428 h 2356755"/>
              <a:gd name="connsiteX263" fmla="*/ 518973 w 11691803"/>
              <a:gd name="connsiteY263" fmla="*/ 358172 h 2356755"/>
              <a:gd name="connsiteX264" fmla="*/ 620789 w 11691803"/>
              <a:gd name="connsiteY264" fmla="*/ 451571 h 2356755"/>
              <a:gd name="connsiteX265" fmla="*/ 526230 w 11691803"/>
              <a:gd name="connsiteY265" fmla="*/ 540194 h 2356755"/>
              <a:gd name="connsiteX266" fmla="*/ 526230 w 11691803"/>
              <a:gd name="connsiteY266" fmla="*/ 545765 h 2356755"/>
              <a:gd name="connsiteX267" fmla="*/ 622108 w 11691803"/>
              <a:gd name="connsiteY267" fmla="*/ 456082 h 2356755"/>
              <a:gd name="connsiteX268" fmla="*/ 622108 w 11691803"/>
              <a:gd name="connsiteY268" fmla="*/ 572830 h 2356755"/>
              <a:gd name="connsiteX269" fmla="*/ 526230 w 11691803"/>
              <a:gd name="connsiteY269" fmla="*/ 662248 h 2356755"/>
              <a:gd name="connsiteX270" fmla="*/ 526230 w 11691803"/>
              <a:gd name="connsiteY270" fmla="*/ 667820 h 2356755"/>
              <a:gd name="connsiteX271" fmla="*/ 625626 w 11691803"/>
              <a:gd name="connsiteY271" fmla="*/ 574952 h 2356755"/>
              <a:gd name="connsiteX272" fmla="*/ 625626 w 11691803"/>
              <a:gd name="connsiteY272" fmla="*/ 450509 h 2356755"/>
              <a:gd name="connsiteX273" fmla="*/ 521612 w 11691803"/>
              <a:gd name="connsiteY273" fmla="*/ 355254 h 2356755"/>
              <a:gd name="connsiteX274" fmla="*/ 521612 w 11691803"/>
              <a:gd name="connsiteY274" fmla="*/ 237975 h 2356755"/>
              <a:gd name="connsiteX275" fmla="*/ 517874 w 11691803"/>
              <a:gd name="connsiteY275" fmla="*/ 241424 h 2356755"/>
              <a:gd name="connsiteX276" fmla="*/ 517874 w 11691803"/>
              <a:gd name="connsiteY276" fmla="*/ 353396 h 2356755"/>
              <a:gd name="connsiteX277" fmla="*/ 417158 w 11691803"/>
              <a:gd name="connsiteY277" fmla="*/ 447856 h 2356755"/>
              <a:gd name="connsiteX278" fmla="*/ 417158 w 11691803"/>
              <a:gd name="connsiteY278" fmla="*/ 331373 h 2356755"/>
              <a:gd name="connsiteX279" fmla="*/ 517874 w 11691803"/>
              <a:gd name="connsiteY279" fmla="*/ 236913 h 2356755"/>
              <a:gd name="connsiteX280" fmla="*/ 517874 w 11691803"/>
              <a:gd name="connsiteY280" fmla="*/ 241159 h 2356755"/>
              <a:gd name="connsiteX281" fmla="*/ 521612 w 11691803"/>
              <a:gd name="connsiteY281" fmla="*/ 237709 h 2356755"/>
              <a:gd name="connsiteX282" fmla="*/ 521612 w 11691803"/>
              <a:gd name="connsiteY282" fmla="*/ 231341 h 2356755"/>
              <a:gd name="connsiteX283" fmla="*/ 420896 w 11691803"/>
              <a:gd name="connsiteY283" fmla="*/ 138739 h 2356755"/>
              <a:gd name="connsiteX284" fmla="*/ 417818 w 11691803"/>
              <a:gd name="connsiteY284" fmla="*/ 141657 h 2356755"/>
              <a:gd name="connsiteX285" fmla="*/ 420676 w 11691803"/>
              <a:gd name="connsiteY285" fmla="*/ 138739 h 2356755"/>
              <a:gd name="connsiteX286" fmla="*/ 416278 w 11691803"/>
              <a:gd name="connsiteY286" fmla="*/ 134759 h 2356755"/>
              <a:gd name="connsiteX287" fmla="*/ 416278 w 11691803"/>
              <a:gd name="connsiteY287" fmla="*/ 40002 h 2356755"/>
              <a:gd name="connsiteX288" fmla="*/ 416278 w 11691803"/>
              <a:gd name="connsiteY288" fmla="*/ 39345 h 2356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Lst>
            <a:rect l="l" t="t" r="r" b="b"/>
            <a:pathLst>
              <a:path w="11691803" h="2356755">
                <a:moveTo>
                  <a:pt x="205830" y="2325379"/>
                </a:moveTo>
                <a:lnTo>
                  <a:pt x="227189" y="2345014"/>
                </a:lnTo>
                <a:lnTo>
                  <a:pt x="229280" y="2346937"/>
                </a:lnTo>
                <a:lnTo>
                  <a:pt x="182828" y="2346937"/>
                </a:lnTo>
                <a:lnTo>
                  <a:pt x="183180" y="2346606"/>
                </a:lnTo>
                <a:close/>
                <a:moveTo>
                  <a:pt x="204511" y="2204386"/>
                </a:moveTo>
                <a:lnTo>
                  <a:pt x="204511" y="2320869"/>
                </a:lnTo>
                <a:lnTo>
                  <a:pt x="178342" y="2345280"/>
                </a:lnTo>
                <a:cubicBezTo>
                  <a:pt x="179882" y="2345810"/>
                  <a:pt x="181421" y="2346076"/>
                  <a:pt x="183180" y="2346606"/>
                </a:cubicBezTo>
                <a:cubicBezTo>
                  <a:pt x="181421" y="2346341"/>
                  <a:pt x="179662" y="2345810"/>
                  <a:pt x="178122" y="2345545"/>
                </a:cubicBezTo>
                <a:lnTo>
                  <a:pt x="176635" y="2346937"/>
                </a:lnTo>
                <a:lnTo>
                  <a:pt x="103575" y="2346937"/>
                </a:lnTo>
                <a:lnTo>
                  <a:pt x="103575" y="2327284"/>
                </a:lnTo>
                <a:lnTo>
                  <a:pt x="103575" y="2298846"/>
                </a:lnTo>
                <a:close/>
                <a:moveTo>
                  <a:pt x="308525" y="1986544"/>
                </a:moveTo>
                <a:lnTo>
                  <a:pt x="308525" y="2103293"/>
                </a:lnTo>
                <a:lnTo>
                  <a:pt x="282357" y="2127704"/>
                </a:lnTo>
                <a:lnTo>
                  <a:pt x="207589" y="2197487"/>
                </a:lnTo>
                <a:lnTo>
                  <a:pt x="207589" y="2081004"/>
                </a:lnTo>
                <a:lnTo>
                  <a:pt x="243434" y="2047572"/>
                </a:lnTo>
                <a:close/>
                <a:moveTo>
                  <a:pt x="414959" y="1888635"/>
                </a:moveTo>
                <a:lnTo>
                  <a:pt x="481370" y="1949662"/>
                </a:lnTo>
                <a:lnTo>
                  <a:pt x="516774" y="1982034"/>
                </a:lnTo>
                <a:lnTo>
                  <a:pt x="415179" y="2077290"/>
                </a:lnTo>
                <a:lnTo>
                  <a:pt x="313363" y="1983891"/>
                </a:lnTo>
                <a:close/>
                <a:moveTo>
                  <a:pt x="100276" y="1670528"/>
                </a:moveTo>
                <a:lnTo>
                  <a:pt x="202092" y="1763927"/>
                </a:lnTo>
                <a:lnTo>
                  <a:pt x="135901" y="1825750"/>
                </a:lnTo>
                <a:lnTo>
                  <a:pt x="137660" y="1829465"/>
                </a:lnTo>
                <a:lnTo>
                  <a:pt x="204511" y="1767111"/>
                </a:lnTo>
                <a:lnTo>
                  <a:pt x="204511" y="1883594"/>
                </a:lnTo>
                <a:lnTo>
                  <a:pt x="176583" y="1909597"/>
                </a:lnTo>
                <a:lnTo>
                  <a:pt x="178782" y="1913842"/>
                </a:lnTo>
                <a:lnTo>
                  <a:pt x="205610" y="1888635"/>
                </a:lnTo>
                <a:lnTo>
                  <a:pt x="307426" y="1982034"/>
                </a:lnTo>
                <a:lnTo>
                  <a:pt x="241675" y="2043592"/>
                </a:lnTo>
                <a:lnTo>
                  <a:pt x="243434" y="2047572"/>
                </a:lnTo>
                <a:lnTo>
                  <a:pt x="241455" y="2043857"/>
                </a:lnTo>
                <a:lnTo>
                  <a:pt x="205830" y="2077290"/>
                </a:lnTo>
                <a:lnTo>
                  <a:pt x="104015" y="1983891"/>
                </a:lnTo>
                <a:lnTo>
                  <a:pt x="178562" y="1914107"/>
                </a:lnTo>
                <a:lnTo>
                  <a:pt x="176583" y="1909862"/>
                </a:lnTo>
                <a:lnTo>
                  <a:pt x="103575" y="1978054"/>
                </a:lnTo>
                <a:lnTo>
                  <a:pt x="103575" y="1861571"/>
                </a:lnTo>
                <a:lnTo>
                  <a:pt x="137660" y="1829730"/>
                </a:lnTo>
                <a:lnTo>
                  <a:pt x="135681" y="1825750"/>
                </a:lnTo>
                <a:lnTo>
                  <a:pt x="101816" y="1857591"/>
                </a:lnTo>
                <a:lnTo>
                  <a:pt x="0" y="1764192"/>
                </a:lnTo>
                <a:close/>
                <a:moveTo>
                  <a:pt x="308525" y="1549269"/>
                </a:moveTo>
                <a:lnTo>
                  <a:pt x="308525" y="1665752"/>
                </a:lnTo>
                <a:lnTo>
                  <a:pt x="283896" y="1688836"/>
                </a:lnTo>
                <a:lnTo>
                  <a:pt x="285875" y="1692551"/>
                </a:lnTo>
                <a:lnTo>
                  <a:pt x="283676" y="1689102"/>
                </a:lnTo>
                <a:lnTo>
                  <a:pt x="207589" y="1760212"/>
                </a:lnTo>
                <a:lnTo>
                  <a:pt x="207589" y="1643729"/>
                </a:lnTo>
                <a:lnTo>
                  <a:pt x="238816" y="1614277"/>
                </a:lnTo>
                <a:lnTo>
                  <a:pt x="236837" y="1610828"/>
                </a:lnTo>
                <a:lnTo>
                  <a:pt x="239036" y="1614277"/>
                </a:lnTo>
                <a:close/>
                <a:moveTo>
                  <a:pt x="205610" y="1451360"/>
                </a:moveTo>
                <a:lnTo>
                  <a:pt x="307426" y="1544759"/>
                </a:lnTo>
                <a:lnTo>
                  <a:pt x="236837" y="1610828"/>
                </a:lnTo>
                <a:lnTo>
                  <a:pt x="205830" y="1639749"/>
                </a:lnTo>
                <a:lnTo>
                  <a:pt x="104015" y="1546351"/>
                </a:lnTo>
                <a:close/>
                <a:moveTo>
                  <a:pt x="310944" y="1231926"/>
                </a:moveTo>
                <a:lnTo>
                  <a:pt x="313803" y="1234580"/>
                </a:lnTo>
                <a:lnTo>
                  <a:pt x="412760" y="1325325"/>
                </a:lnTo>
                <a:lnTo>
                  <a:pt x="311164" y="1420581"/>
                </a:lnTo>
                <a:lnTo>
                  <a:pt x="209349" y="1326917"/>
                </a:lnTo>
                <a:close/>
                <a:moveTo>
                  <a:pt x="412760" y="893622"/>
                </a:moveTo>
                <a:lnTo>
                  <a:pt x="412760" y="1010105"/>
                </a:lnTo>
                <a:lnTo>
                  <a:pt x="386591" y="1034516"/>
                </a:lnTo>
                <a:lnTo>
                  <a:pt x="388351" y="1038496"/>
                </a:lnTo>
                <a:lnTo>
                  <a:pt x="386371" y="1034781"/>
                </a:lnTo>
                <a:lnTo>
                  <a:pt x="311824" y="1104565"/>
                </a:lnTo>
                <a:lnTo>
                  <a:pt x="311824" y="988082"/>
                </a:lnTo>
                <a:lnTo>
                  <a:pt x="347448" y="954650"/>
                </a:lnTo>
                <a:lnTo>
                  <a:pt x="345689" y="950669"/>
                </a:lnTo>
                <a:lnTo>
                  <a:pt x="347668" y="954384"/>
                </a:lnTo>
                <a:close/>
                <a:moveTo>
                  <a:pt x="204291" y="577340"/>
                </a:moveTo>
                <a:lnTo>
                  <a:pt x="306106" y="670739"/>
                </a:lnTo>
                <a:lnTo>
                  <a:pt x="239915" y="732563"/>
                </a:lnTo>
                <a:lnTo>
                  <a:pt x="241895" y="736542"/>
                </a:lnTo>
                <a:lnTo>
                  <a:pt x="308525" y="673923"/>
                </a:lnTo>
                <a:lnTo>
                  <a:pt x="308525" y="790671"/>
                </a:lnTo>
                <a:lnTo>
                  <a:pt x="280818" y="816674"/>
                </a:lnTo>
                <a:lnTo>
                  <a:pt x="282797" y="820920"/>
                </a:lnTo>
                <a:lnTo>
                  <a:pt x="309625" y="795713"/>
                </a:lnTo>
                <a:lnTo>
                  <a:pt x="411440" y="889111"/>
                </a:lnTo>
                <a:lnTo>
                  <a:pt x="345689" y="950669"/>
                </a:lnTo>
                <a:lnTo>
                  <a:pt x="310065" y="984102"/>
                </a:lnTo>
                <a:lnTo>
                  <a:pt x="208249" y="890703"/>
                </a:lnTo>
                <a:lnTo>
                  <a:pt x="282577" y="820920"/>
                </a:lnTo>
                <a:lnTo>
                  <a:pt x="280597" y="816674"/>
                </a:lnTo>
                <a:lnTo>
                  <a:pt x="207589" y="885131"/>
                </a:lnTo>
                <a:lnTo>
                  <a:pt x="207589" y="768383"/>
                </a:lnTo>
                <a:lnTo>
                  <a:pt x="241675" y="736542"/>
                </a:lnTo>
                <a:lnTo>
                  <a:pt x="239915" y="732828"/>
                </a:lnTo>
                <a:lnTo>
                  <a:pt x="205830" y="764668"/>
                </a:lnTo>
                <a:lnTo>
                  <a:pt x="104015" y="671270"/>
                </a:lnTo>
                <a:close/>
                <a:moveTo>
                  <a:pt x="412760" y="456082"/>
                </a:moveTo>
                <a:lnTo>
                  <a:pt x="412760" y="572830"/>
                </a:lnTo>
                <a:lnTo>
                  <a:pt x="387911" y="595914"/>
                </a:lnTo>
                <a:lnTo>
                  <a:pt x="390110" y="599364"/>
                </a:lnTo>
                <a:lnTo>
                  <a:pt x="413639" y="577340"/>
                </a:lnTo>
                <a:lnTo>
                  <a:pt x="515455" y="670739"/>
                </a:lnTo>
                <a:lnTo>
                  <a:pt x="462458" y="720357"/>
                </a:lnTo>
                <a:lnTo>
                  <a:pt x="415179" y="764668"/>
                </a:lnTo>
                <a:lnTo>
                  <a:pt x="313363" y="671270"/>
                </a:lnTo>
                <a:lnTo>
                  <a:pt x="389890" y="599629"/>
                </a:lnTo>
                <a:lnTo>
                  <a:pt x="387691" y="595914"/>
                </a:lnTo>
                <a:lnTo>
                  <a:pt x="311824" y="667024"/>
                </a:lnTo>
                <a:lnTo>
                  <a:pt x="311824" y="550541"/>
                </a:lnTo>
                <a:lnTo>
                  <a:pt x="343050" y="521355"/>
                </a:lnTo>
                <a:close/>
                <a:moveTo>
                  <a:pt x="309625" y="358172"/>
                </a:moveTo>
                <a:lnTo>
                  <a:pt x="411440" y="451571"/>
                </a:lnTo>
                <a:lnTo>
                  <a:pt x="341071" y="517640"/>
                </a:lnTo>
                <a:lnTo>
                  <a:pt x="343050" y="521355"/>
                </a:lnTo>
                <a:lnTo>
                  <a:pt x="340851" y="517905"/>
                </a:lnTo>
                <a:lnTo>
                  <a:pt x="310065" y="546827"/>
                </a:lnTo>
                <a:lnTo>
                  <a:pt x="208249" y="453428"/>
                </a:lnTo>
                <a:close/>
                <a:moveTo>
                  <a:pt x="414959" y="139004"/>
                </a:moveTo>
                <a:lnTo>
                  <a:pt x="417818" y="141657"/>
                </a:lnTo>
                <a:lnTo>
                  <a:pt x="516774" y="232402"/>
                </a:lnTo>
                <a:lnTo>
                  <a:pt x="415179" y="327393"/>
                </a:lnTo>
                <a:lnTo>
                  <a:pt x="313363" y="233995"/>
                </a:lnTo>
                <a:close/>
                <a:moveTo>
                  <a:pt x="390027" y="39345"/>
                </a:moveTo>
                <a:lnTo>
                  <a:pt x="412760" y="39345"/>
                </a:lnTo>
                <a:lnTo>
                  <a:pt x="412760" y="67745"/>
                </a:lnTo>
                <a:lnTo>
                  <a:pt x="412760" y="134759"/>
                </a:lnTo>
                <a:lnTo>
                  <a:pt x="311824" y="229219"/>
                </a:lnTo>
                <a:lnTo>
                  <a:pt x="311824" y="112736"/>
                </a:lnTo>
                <a:lnTo>
                  <a:pt x="384557" y="44478"/>
                </a:lnTo>
                <a:close/>
                <a:moveTo>
                  <a:pt x="234254" y="39345"/>
                </a:moveTo>
                <a:lnTo>
                  <a:pt x="384085" y="39345"/>
                </a:lnTo>
                <a:lnTo>
                  <a:pt x="362952" y="59162"/>
                </a:lnTo>
                <a:lnTo>
                  <a:pt x="310065" y="108755"/>
                </a:lnTo>
                <a:lnTo>
                  <a:pt x="239063" y="43748"/>
                </a:lnTo>
                <a:close/>
                <a:moveTo>
                  <a:pt x="11691803" y="0"/>
                </a:moveTo>
                <a:lnTo>
                  <a:pt x="11691803" y="2356755"/>
                </a:lnTo>
                <a:lnTo>
                  <a:pt x="235215" y="2346937"/>
                </a:lnTo>
                <a:lnTo>
                  <a:pt x="226061" y="2338538"/>
                </a:lnTo>
                <a:lnTo>
                  <a:pt x="208249" y="2322195"/>
                </a:lnTo>
                <a:lnTo>
                  <a:pt x="208249" y="2202794"/>
                </a:lnTo>
                <a:lnTo>
                  <a:pt x="284116" y="2131684"/>
                </a:lnTo>
                <a:lnTo>
                  <a:pt x="282357" y="2127704"/>
                </a:lnTo>
                <a:lnTo>
                  <a:pt x="284336" y="2131418"/>
                </a:lnTo>
                <a:lnTo>
                  <a:pt x="309625" y="2107803"/>
                </a:lnTo>
                <a:lnTo>
                  <a:pt x="415179" y="2204916"/>
                </a:lnTo>
                <a:lnTo>
                  <a:pt x="521612" y="2105415"/>
                </a:lnTo>
                <a:lnTo>
                  <a:pt x="521612" y="2065615"/>
                </a:lnTo>
                <a:lnTo>
                  <a:pt x="517874" y="2067472"/>
                </a:lnTo>
                <a:lnTo>
                  <a:pt x="517874" y="2103293"/>
                </a:lnTo>
                <a:lnTo>
                  <a:pt x="416938" y="2197487"/>
                </a:lnTo>
                <a:lnTo>
                  <a:pt x="416938" y="2081004"/>
                </a:lnTo>
                <a:lnTo>
                  <a:pt x="517874" y="1986544"/>
                </a:lnTo>
                <a:lnTo>
                  <a:pt x="517874" y="2067207"/>
                </a:lnTo>
                <a:lnTo>
                  <a:pt x="521612" y="2065349"/>
                </a:lnTo>
                <a:lnTo>
                  <a:pt x="521612" y="1980972"/>
                </a:lnTo>
                <a:lnTo>
                  <a:pt x="485108" y="1947540"/>
                </a:lnTo>
                <a:lnTo>
                  <a:pt x="417598" y="1885716"/>
                </a:lnTo>
                <a:lnTo>
                  <a:pt x="417598" y="1825220"/>
                </a:lnTo>
                <a:lnTo>
                  <a:pt x="413859" y="1826015"/>
                </a:lnTo>
                <a:lnTo>
                  <a:pt x="413859" y="1883594"/>
                </a:lnTo>
                <a:lnTo>
                  <a:pt x="312923" y="1978054"/>
                </a:lnTo>
                <a:lnTo>
                  <a:pt x="312923" y="1861571"/>
                </a:lnTo>
                <a:lnTo>
                  <a:pt x="360423" y="1816994"/>
                </a:lnTo>
                <a:lnTo>
                  <a:pt x="358443" y="1813545"/>
                </a:lnTo>
                <a:lnTo>
                  <a:pt x="311164" y="1857591"/>
                </a:lnTo>
                <a:lnTo>
                  <a:pt x="209349" y="1764192"/>
                </a:lnTo>
                <a:lnTo>
                  <a:pt x="285875" y="1692551"/>
                </a:lnTo>
                <a:lnTo>
                  <a:pt x="309625" y="1670528"/>
                </a:lnTo>
                <a:lnTo>
                  <a:pt x="411440" y="1763927"/>
                </a:lnTo>
                <a:lnTo>
                  <a:pt x="358443" y="1813280"/>
                </a:lnTo>
                <a:lnTo>
                  <a:pt x="360642" y="1816994"/>
                </a:lnTo>
                <a:lnTo>
                  <a:pt x="413859" y="1767111"/>
                </a:lnTo>
                <a:lnTo>
                  <a:pt x="413859" y="1825750"/>
                </a:lnTo>
                <a:lnTo>
                  <a:pt x="417598" y="1824954"/>
                </a:lnTo>
                <a:lnTo>
                  <a:pt x="417598" y="1765254"/>
                </a:lnTo>
                <a:lnTo>
                  <a:pt x="421996" y="1761008"/>
                </a:lnTo>
                <a:lnTo>
                  <a:pt x="421996" y="1755436"/>
                </a:lnTo>
                <a:lnTo>
                  <a:pt x="416938" y="1760212"/>
                </a:lnTo>
                <a:lnTo>
                  <a:pt x="416938" y="1643729"/>
                </a:lnTo>
                <a:lnTo>
                  <a:pt x="421996" y="1638953"/>
                </a:lnTo>
                <a:lnTo>
                  <a:pt x="421996" y="1633381"/>
                </a:lnTo>
                <a:lnTo>
                  <a:pt x="415179" y="1639749"/>
                </a:lnTo>
                <a:lnTo>
                  <a:pt x="313363" y="1546351"/>
                </a:lnTo>
                <a:lnTo>
                  <a:pt x="414959" y="1451360"/>
                </a:lnTo>
                <a:lnTo>
                  <a:pt x="516774" y="1544759"/>
                </a:lnTo>
                <a:lnTo>
                  <a:pt x="422216" y="1633381"/>
                </a:lnTo>
                <a:lnTo>
                  <a:pt x="422216" y="1638688"/>
                </a:lnTo>
                <a:lnTo>
                  <a:pt x="517874" y="1549269"/>
                </a:lnTo>
                <a:lnTo>
                  <a:pt x="517874" y="1665752"/>
                </a:lnTo>
                <a:lnTo>
                  <a:pt x="422216" y="1755436"/>
                </a:lnTo>
                <a:lnTo>
                  <a:pt x="422216" y="1761008"/>
                </a:lnTo>
                <a:lnTo>
                  <a:pt x="521612" y="1667875"/>
                </a:lnTo>
                <a:lnTo>
                  <a:pt x="521612" y="1543697"/>
                </a:lnTo>
                <a:lnTo>
                  <a:pt x="417598" y="1448176"/>
                </a:lnTo>
                <a:lnTo>
                  <a:pt x="417598" y="1331162"/>
                </a:lnTo>
                <a:lnTo>
                  <a:pt x="413859" y="1334612"/>
                </a:lnTo>
                <a:lnTo>
                  <a:pt x="413859" y="1446584"/>
                </a:lnTo>
                <a:lnTo>
                  <a:pt x="312923" y="1540778"/>
                </a:lnTo>
                <a:lnTo>
                  <a:pt x="312923" y="1424295"/>
                </a:lnTo>
                <a:lnTo>
                  <a:pt x="413859" y="1329836"/>
                </a:lnTo>
                <a:lnTo>
                  <a:pt x="413859" y="1334346"/>
                </a:lnTo>
                <a:lnTo>
                  <a:pt x="417598" y="1330897"/>
                </a:lnTo>
                <a:lnTo>
                  <a:pt x="417598" y="1324264"/>
                </a:lnTo>
                <a:lnTo>
                  <a:pt x="316882" y="1231926"/>
                </a:lnTo>
                <a:lnTo>
                  <a:pt x="313803" y="1234580"/>
                </a:lnTo>
                <a:lnTo>
                  <a:pt x="316662" y="1231661"/>
                </a:lnTo>
                <a:lnTo>
                  <a:pt x="312264" y="1227681"/>
                </a:lnTo>
                <a:lnTo>
                  <a:pt x="312264" y="1223701"/>
                </a:lnTo>
                <a:lnTo>
                  <a:pt x="308525" y="1223701"/>
                </a:lnTo>
                <a:lnTo>
                  <a:pt x="308525" y="1227946"/>
                </a:lnTo>
                <a:lnTo>
                  <a:pt x="207589" y="1322141"/>
                </a:lnTo>
                <a:lnTo>
                  <a:pt x="207589" y="1215476"/>
                </a:lnTo>
                <a:lnTo>
                  <a:pt x="207589" y="1205923"/>
                </a:lnTo>
                <a:lnTo>
                  <a:pt x="308525" y="1111464"/>
                </a:lnTo>
                <a:lnTo>
                  <a:pt x="308525" y="1217068"/>
                </a:lnTo>
                <a:lnTo>
                  <a:pt x="308525" y="1223436"/>
                </a:lnTo>
                <a:lnTo>
                  <a:pt x="312264" y="1223436"/>
                </a:lnTo>
                <a:lnTo>
                  <a:pt x="312264" y="1109606"/>
                </a:lnTo>
                <a:lnTo>
                  <a:pt x="388351" y="1038496"/>
                </a:lnTo>
                <a:lnTo>
                  <a:pt x="413639" y="1014881"/>
                </a:lnTo>
                <a:lnTo>
                  <a:pt x="519413" y="1111729"/>
                </a:lnTo>
                <a:lnTo>
                  <a:pt x="625626" y="1012228"/>
                </a:lnTo>
                <a:lnTo>
                  <a:pt x="625626" y="972692"/>
                </a:lnTo>
                <a:lnTo>
                  <a:pt x="622108" y="974550"/>
                </a:lnTo>
                <a:lnTo>
                  <a:pt x="622108" y="1010105"/>
                </a:lnTo>
                <a:lnTo>
                  <a:pt x="521172" y="1104565"/>
                </a:lnTo>
                <a:lnTo>
                  <a:pt x="521172" y="988082"/>
                </a:lnTo>
                <a:lnTo>
                  <a:pt x="622108" y="893622"/>
                </a:lnTo>
                <a:lnTo>
                  <a:pt x="622108" y="974284"/>
                </a:lnTo>
                <a:lnTo>
                  <a:pt x="625626" y="972427"/>
                </a:lnTo>
                <a:lnTo>
                  <a:pt x="625626" y="888050"/>
                </a:lnTo>
                <a:lnTo>
                  <a:pt x="589342" y="854618"/>
                </a:lnTo>
                <a:lnTo>
                  <a:pt x="585604" y="856740"/>
                </a:lnTo>
                <a:lnTo>
                  <a:pt x="620789" y="889111"/>
                </a:lnTo>
                <a:lnTo>
                  <a:pt x="519193" y="984102"/>
                </a:lnTo>
                <a:lnTo>
                  <a:pt x="417378" y="890703"/>
                </a:lnTo>
                <a:lnTo>
                  <a:pt x="518973" y="795713"/>
                </a:lnTo>
                <a:lnTo>
                  <a:pt x="585384" y="856475"/>
                </a:lnTo>
                <a:lnTo>
                  <a:pt x="589122" y="854352"/>
                </a:lnTo>
                <a:lnTo>
                  <a:pt x="521612" y="792529"/>
                </a:lnTo>
                <a:lnTo>
                  <a:pt x="521612" y="732297"/>
                </a:lnTo>
                <a:lnTo>
                  <a:pt x="517874" y="732828"/>
                </a:lnTo>
                <a:lnTo>
                  <a:pt x="517874" y="790671"/>
                </a:lnTo>
                <a:lnTo>
                  <a:pt x="417158" y="885131"/>
                </a:lnTo>
                <a:lnTo>
                  <a:pt x="417158" y="768383"/>
                </a:lnTo>
                <a:lnTo>
                  <a:pt x="464657" y="724072"/>
                </a:lnTo>
                <a:lnTo>
                  <a:pt x="462458" y="720357"/>
                </a:lnTo>
                <a:lnTo>
                  <a:pt x="464657" y="723807"/>
                </a:lnTo>
                <a:lnTo>
                  <a:pt x="517874" y="673923"/>
                </a:lnTo>
                <a:lnTo>
                  <a:pt x="517874" y="732563"/>
                </a:lnTo>
                <a:lnTo>
                  <a:pt x="521612" y="732032"/>
                </a:lnTo>
                <a:lnTo>
                  <a:pt x="521612" y="672331"/>
                </a:lnTo>
                <a:lnTo>
                  <a:pt x="526010" y="668086"/>
                </a:lnTo>
                <a:lnTo>
                  <a:pt x="526010" y="662514"/>
                </a:lnTo>
                <a:lnTo>
                  <a:pt x="521172" y="667024"/>
                </a:lnTo>
                <a:lnTo>
                  <a:pt x="521172" y="550541"/>
                </a:lnTo>
                <a:lnTo>
                  <a:pt x="526010" y="546031"/>
                </a:lnTo>
                <a:lnTo>
                  <a:pt x="526010" y="540459"/>
                </a:lnTo>
                <a:lnTo>
                  <a:pt x="519193" y="546827"/>
                </a:lnTo>
                <a:lnTo>
                  <a:pt x="417378" y="453428"/>
                </a:lnTo>
                <a:lnTo>
                  <a:pt x="518973" y="358172"/>
                </a:lnTo>
                <a:lnTo>
                  <a:pt x="620789" y="451571"/>
                </a:lnTo>
                <a:lnTo>
                  <a:pt x="526230" y="540194"/>
                </a:lnTo>
                <a:lnTo>
                  <a:pt x="526230" y="545765"/>
                </a:lnTo>
                <a:lnTo>
                  <a:pt x="622108" y="456082"/>
                </a:lnTo>
                <a:lnTo>
                  <a:pt x="622108" y="572830"/>
                </a:lnTo>
                <a:lnTo>
                  <a:pt x="526230" y="662248"/>
                </a:lnTo>
                <a:lnTo>
                  <a:pt x="526230" y="667820"/>
                </a:lnTo>
                <a:lnTo>
                  <a:pt x="625626" y="574952"/>
                </a:lnTo>
                <a:lnTo>
                  <a:pt x="625626" y="450509"/>
                </a:lnTo>
                <a:lnTo>
                  <a:pt x="521612" y="355254"/>
                </a:lnTo>
                <a:lnTo>
                  <a:pt x="521612" y="237975"/>
                </a:lnTo>
                <a:lnTo>
                  <a:pt x="517874" y="241424"/>
                </a:lnTo>
                <a:lnTo>
                  <a:pt x="517874" y="353396"/>
                </a:lnTo>
                <a:lnTo>
                  <a:pt x="417158" y="447856"/>
                </a:lnTo>
                <a:lnTo>
                  <a:pt x="417158" y="331373"/>
                </a:lnTo>
                <a:lnTo>
                  <a:pt x="517874" y="236913"/>
                </a:lnTo>
                <a:lnTo>
                  <a:pt x="517874" y="241159"/>
                </a:lnTo>
                <a:lnTo>
                  <a:pt x="521612" y="237709"/>
                </a:lnTo>
                <a:lnTo>
                  <a:pt x="521612" y="231341"/>
                </a:lnTo>
                <a:lnTo>
                  <a:pt x="420896" y="138739"/>
                </a:lnTo>
                <a:lnTo>
                  <a:pt x="417818" y="141657"/>
                </a:lnTo>
                <a:lnTo>
                  <a:pt x="420676" y="138739"/>
                </a:lnTo>
                <a:lnTo>
                  <a:pt x="416278" y="134759"/>
                </a:lnTo>
                <a:lnTo>
                  <a:pt x="416278" y="40002"/>
                </a:lnTo>
                <a:lnTo>
                  <a:pt x="416278" y="39345"/>
                </a:lnTo>
                <a:close/>
              </a:path>
            </a:pathLst>
          </a:custGeom>
          <a:solidFill>
            <a:schemeClr val="bg1">
              <a:lumMod val="65000"/>
            </a:schemeClr>
          </a:solidFill>
        </p:spPr>
        <p:txBody>
          <a:bodyPr wrap="square" tIns="540000" rIns="540000">
            <a:noAutofit/>
          </a:bodyPr>
          <a:lstStyle>
            <a:lvl1pPr algn="r">
              <a:defRPr>
                <a:solidFill>
                  <a:schemeClr val="accent2">
                    <a:lumMod val="40000"/>
                    <a:lumOff val="60000"/>
                  </a:schemeClr>
                </a:solidFill>
              </a:defRPr>
            </a:lvl1pPr>
          </a:lstStyle>
          <a:p>
            <a:r>
              <a:rPr lang="fr-FR" dirty="0"/>
              <a:t>Insérez ou glissez votre image ici</a:t>
            </a:r>
          </a:p>
        </p:txBody>
      </p:sp>
      <p:sp>
        <p:nvSpPr>
          <p:cNvPr id="2" name="Titre 1">
            <a:extLst>
              <a:ext uri="{FF2B5EF4-FFF2-40B4-BE49-F238E27FC236}">
                <a16:creationId xmlns:a16="http://schemas.microsoft.com/office/drawing/2014/main" id="{D5AF0AE2-7DAE-3EB0-5E60-D2EFCEC2EA43}"/>
              </a:ext>
            </a:extLst>
          </p:cNvPr>
          <p:cNvSpPr>
            <a:spLocks noGrp="1"/>
          </p:cNvSpPr>
          <p:nvPr>
            <p:ph type="title"/>
          </p:nvPr>
        </p:nvSpPr>
        <p:spPr/>
        <p:txBody>
          <a:bodyPr/>
          <a:lstStyle>
            <a:lvl1pPr>
              <a:defRPr>
                <a:solidFill>
                  <a:schemeClr val="tx1"/>
                </a:solidFill>
              </a:defRPr>
            </a:lvl1pPr>
          </a:lstStyle>
          <a:p>
            <a:r>
              <a:rPr lang="fr-FR"/>
              <a:t>Modifiez le style du titre</a:t>
            </a:r>
          </a:p>
        </p:txBody>
      </p:sp>
    </p:spTree>
    <p:extLst>
      <p:ext uri="{BB962C8B-B14F-4D97-AF65-F5344CB8AC3E}">
        <p14:creationId xmlns:p14="http://schemas.microsoft.com/office/powerpoint/2010/main" val="36782371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re et contenu">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BD2E413D-76E6-5233-CF73-FD49BCAF474D}"/>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e la date 3">
            <a:extLst>
              <a:ext uri="{FF2B5EF4-FFF2-40B4-BE49-F238E27FC236}">
                <a16:creationId xmlns:a16="http://schemas.microsoft.com/office/drawing/2014/main" id="{E1C2B0A2-D20B-4AF8-11A0-04ADF7A00166}"/>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E674BCD5-99F2-142E-3FEE-1ACCB474B9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209301D-2360-8D20-B992-EE6672D60716}"/>
              </a:ext>
            </a:extLst>
          </p:cNvPr>
          <p:cNvSpPr>
            <a:spLocks noGrp="1"/>
          </p:cNvSpPr>
          <p:nvPr>
            <p:ph type="sldNum" sz="quarter" idx="12"/>
          </p:nvPr>
        </p:nvSpPr>
        <p:spPr/>
        <p:txBody>
          <a:bodyPr/>
          <a:lstStyle/>
          <a:p>
            <a:fld id="{0CBC77A0-1F4E-42FF-9FFC-F45C3A64AF90}" type="slidenum">
              <a:rPr lang="fr-FR" smtClean="0"/>
              <a:t>‹N°›</a:t>
            </a:fld>
            <a:endParaRPr lang="fr-FR"/>
          </a:p>
        </p:txBody>
      </p:sp>
      <p:sp>
        <p:nvSpPr>
          <p:cNvPr id="7" name="ZoneTexte 6">
            <a:extLst>
              <a:ext uri="{FF2B5EF4-FFF2-40B4-BE49-F238E27FC236}">
                <a16:creationId xmlns:a16="http://schemas.microsoft.com/office/drawing/2014/main" id="{31680F71-13D8-7F13-2E1C-1B43E34B35C6}"/>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Titre et contenu</a:t>
            </a:r>
          </a:p>
        </p:txBody>
      </p:sp>
      <p:pic>
        <p:nvPicPr>
          <p:cNvPr id="9" name="PATTERN CARRE DECAL">
            <a:extLst>
              <a:ext uri="{FF2B5EF4-FFF2-40B4-BE49-F238E27FC236}">
                <a16:creationId xmlns:a16="http://schemas.microsoft.com/office/drawing/2014/main" id="{0BAAE597-7E43-80FB-78E3-011B8787724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7494" t="76060" r="18770" b="-33262"/>
          <a:stretch/>
        </p:blipFill>
        <p:spPr>
          <a:xfrm>
            <a:off x="9626600" y="-1"/>
            <a:ext cx="2565400" cy="1515209"/>
          </a:xfrm>
          <a:prstGeom prst="rect">
            <a:avLst/>
          </a:prstGeom>
        </p:spPr>
      </p:pic>
      <p:sp>
        <p:nvSpPr>
          <p:cNvPr id="2" name="Titre 1">
            <a:extLst>
              <a:ext uri="{FF2B5EF4-FFF2-40B4-BE49-F238E27FC236}">
                <a16:creationId xmlns:a16="http://schemas.microsoft.com/office/drawing/2014/main" id="{32F98917-083E-F98C-816F-48F1437B41BD}"/>
              </a:ext>
            </a:extLst>
          </p:cNvPr>
          <p:cNvSpPr>
            <a:spLocks noGrp="1"/>
          </p:cNvSpPr>
          <p:nvPr>
            <p:ph type="title"/>
          </p:nvPr>
        </p:nvSpPr>
        <p:spPr/>
        <p:txBody>
          <a:bodyPr/>
          <a:lstStyle/>
          <a:p>
            <a:r>
              <a:rPr lang="fr-FR"/>
              <a:t>Modifiez le style du titre</a:t>
            </a:r>
          </a:p>
        </p:txBody>
      </p:sp>
    </p:spTree>
    <p:extLst>
      <p:ext uri="{BB962C8B-B14F-4D97-AF65-F5344CB8AC3E}">
        <p14:creationId xmlns:p14="http://schemas.microsoft.com/office/powerpoint/2010/main" val="4561843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C234029E-78B3-568C-831F-68645DF6BD30}"/>
              </a:ext>
            </a:extLst>
          </p:cNvPr>
          <p:cNvSpPr>
            <a:spLocks noGrp="1"/>
          </p:cNvSpPr>
          <p:nvPr>
            <p:ph type="dt" sz="half" idx="10"/>
          </p:nvPr>
        </p:nvSpPr>
        <p:spPr/>
        <p:txBody>
          <a:bodyPr/>
          <a:lstStyle/>
          <a:p>
            <a:endParaRPr lang="fr-FR"/>
          </a:p>
        </p:txBody>
      </p:sp>
      <p:sp>
        <p:nvSpPr>
          <p:cNvPr id="4" name="Espace réservé du pied de page 3">
            <a:extLst>
              <a:ext uri="{FF2B5EF4-FFF2-40B4-BE49-F238E27FC236}">
                <a16:creationId xmlns:a16="http://schemas.microsoft.com/office/drawing/2014/main" id="{92E4E404-6902-1F6E-82F5-8793054624DE}"/>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D3998557-AF65-5C65-FBD8-13E2BC977D78}"/>
              </a:ext>
            </a:extLst>
          </p:cNvPr>
          <p:cNvSpPr>
            <a:spLocks noGrp="1"/>
          </p:cNvSpPr>
          <p:nvPr>
            <p:ph type="sldNum" sz="quarter" idx="12"/>
          </p:nvPr>
        </p:nvSpPr>
        <p:spPr/>
        <p:txBody>
          <a:bodyPr/>
          <a:lstStyle/>
          <a:p>
            <a:fld id="{0CBC77A0-1F4E-42FF-9FFC-F45C3A64AF90}" type="slidenum">
              <a:rPr lang="fr-FR" smtClean="0"/>
              <a:t>‹N°›</a:t>
            </a:fld>
            <a:endParaRPr lang="fr-FR"/>
          </a:p>
        </p:txBody>
      </p:sp>
      <p:sp>
        <p:nvSpPr>
          <p:cNvPr id="6" name="ZoneTexte 5">
            <a:extLst>
              <a:ext uri="{FF2B5EF4-FFF2-40B4-BE49-F238E27FC236}">
                <a16:creationId xmlns:a16="http://schemas.microsoft.com/office/drawing/2014/main" id="{1FD8FB8A-BB4D-ADF0-708B-34954439AF19}"/>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Titre seul</a:t>
            </a:r>
          </a:p>
        </p:txBody>
      </p:sp>
      <p:pic>
        <p:nvPicPr>
          <p:cNvPr id="8" name="PATTERN CARRE DECAL">
            <a:extLst>
              <a:ext uri="{FF2B5EF4-FFF2-40B4-BE49-F238E27FC236}">
                <a16:creationId xmlns:a16="http://schemas.microsoft.com/office/drawing/2014/main" id="{0BAAE597-7E43-80FB-78E3-011B8787724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7494" t="76060" r="18770" b="-33262"/>
          <a:stretch/>
        </p:blipFill>
        <p:spPr>
          <a:xfrm>
            <a:off x="9626600" y="-1"/>
            <a:ext cx="2565400" cy="1515209"/>
          </a:xfrm>
          <a:prstGeom prst="rect">
            <a:avLst/>
          </a:prstGeom>
        </p:spPr>
      </p:pic>
      <p:sp>
        <p:nvSpPr>
          <p:cNvPr id="2" name="Titre 1">
            <a:extLst>
              <a:ext uri="{FF2B5EF4-FFF2-40B4-BE49-F238E27FC236}">
                <a16:creationId xmlns:a16="http://schemas.microsoft.com/office/drawing/2014/main" id="{8C593314-5853-721D-C381-C5C6DA55FA41}"/>
              </a:ext>
            </a:extLst>
          </p:cNvPr>
          <p:cNvSpPr>
            <a:spLocks noGrp="1"/>
          </p:cNvSpPr>
          <p:nvPr>
            <p:ph type="title"/>
          </p:nvPr>
        </p:nvSpPr>
        <p:spPr/>
        <p:txBody>
          <a:bodyPr/>
          <a:lstStyle/>
          <a:p>
            <a:r>
              <a:rPr lang="fr-FR"/>
              <a:t>Modifiez le style du titre</a:t>
            </a:r>
          </a:p>
        </p:txBody>
      </p:sp>
    </p:spTree>
    <p:extLst>
      <p:ext uri="{BB962C8B-B14F-4D97-AF65-F5344CB8AC3E}">
        <p14:creationId xmlns:p14="http://schemas.microsoft.com/office/powerpoint/2010/main" val="26691722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9C14385-C06C-03C8-FC0B-6EDE0E294E52}"/>
              </a:ext>
            </a:extLst>
          </p:cNvPr>
          <p:cNvSpPr>
            <a:spLocks noGrp="1"/>
          </p:cNvSpPr>
          <p:nvPr>
            <p:ph type="dt" sz="half" idx="10"/>
          </p:nvPr>
        </p:nvSpPr>
        <p:spPr/>
        <p:txBody>
          <a:bodyPr/>
          <a:lstStyle/>
          <a:p>
            <a:endParaRPr lang="fr-FR"/>
          </a:p>
        </p:txBody>
      </p:sp>
      <p:sp>
        <p:nvSpPr>
          <p:cNvPr id="3" name="Espace réservé du pied de page 2">
            <a:extLst>
              <a:ext uri="{FF2B5EF4-FFF2-40B4-BE49-F238E27FC236}">
                <a16:creationId xmlns:a16="http://schemas.microsoft.com/office/drawing/2014/main" id="{C5925030-DB19-61B7-32BA-FFFFADD4FAB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6A84369A-A294-0F2F-E84F-D0990A22CF47}"/>
              </a:ext>
            </a:extLst>
          </p:cNvPr>
          <p:cNvSpPr>
            <a:spLocks noGrp="1"/>
          </p:cNvSpPr>
          <p:nvPr>
            <p:ph type="sldNum" sz="quarter" idx="12"/>
          </p:nvPr>
        </p:nvSpPr>
        <p:spPr/>
        <p:txBody>
          <a:bodyPr/>
          <a:lstStyle/>
          <a:p>
            <a:fld id="{0CBC77A0-1F4E-42FF-9FFC-F45C3A64AF90}" type="slidenum">
              <a:rPr lang="fr-FR" smtClean="0"/>
              <a:t>‹N°›</a:t>
            </a:fld>
            <a:endParaRPr lang="fr-FR"/>
          </a:p>
        </p:txBody>
      </p:sp>
      <p:sp>
        <p:nvSpPr>
          <p:cNvPr id="5" name="ZoneTexte 4">
            <a:extLst>
              <a:ext uri="{FF2B5EF4-FFF2-40B4-BE49-F238E27FC236}">
                <a16:creationId xmlns:a16="http://schemas.microsoft.com/office/drawing/2014/main" id="{F661E88D-94E7-20B9-0926-4E18EFBC1BA0}"/>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Vide</a:t>
            </a:r>
          </a:p>
        </p:txBody>
      </p:sp>
      <p:pic>
        <p:nvPicPr>
          <p:cNvPr id="7" name="PATTERN CARRE DECAL">
            <a:extLst>
              <a:ext uri="{FF2B5EF4-FFF2-40B4-BE49-F238E27FC236}">
                <a16:creationId xmlns:a16="http://schemas.microsoft.com/office/drawing/2014/main" id="{0BAAE597-7E43-80FB-78E3-011B8787724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7494" t="76060" r="18770" b="-33262"/>
          <a:stretch/>
        </p:blipFill>
        <p:spPr>
          <a:xfrm>
            <a:off x="9626600" y="-1"/>
            <a:ext cx="2565400" cy="1515209"/>
          </a:xfrm>
          <a:prstGeom prst="rect">
            <a:avLst/>
          </a:prstGeom>
        </p:spPr>
      </p:pic>
    </p:spTree>
    <p:extLst>
      <p:ext uri="{BB962C8B-B14F-4D97-AF65-F5344CB8AC3E}">
        <p14:creationId xmlns:p14="http://schemas.microsoft.com/office/powerpoint/2010/main" val="11835605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ervenants">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651A86F0-4870-165D-E01B-6415309E1300}"/>
              </a:ext>
            </a:extLst>
          </p:cNvPr>
          <p:cNvSpPr/>
          <p:nvPr userDrawn="1"/>
        </p:nvSpPr>
        <p:spPr>
          <a:xfrm>
            <a:off x="11460163" y="0"/>
            <a:ext cx="7318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sp>
        <p:nvSpPr>
          <p:cNvPr id="6" name="ZoneTexte 5">
            <a:extLst>
              <a:ext uri="{FF2B5EF4-FFF2-40B4-BE49-F238E27FC236}">
                <a16:creationId xmlns:a16="http://schemas.microsoft.com/office/drawing/2014/main" id="{1FD8FB8A-BB4D-ADF0-708B-34954439AF19}"/>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Intervenants</a:t>
            </a:r>
          </a:p>
        </p:txBody>
      </p:sp>
      <p:sp>
        <p:nvSpPr>
          <p:cNvPr id="7" name="Espace réservé de la date 6">
            <a:extLst>
              <a:ext uri="{FF2B5EF4-FFF2-40B4-BE49-F238E27FC236}">
                <a16:creationId xmlns:a16="http://schemas.microsoft.com/office/drawing/2014/main" id="{AEB06F5F-32C6-8107-64D0-A34C291438F3}"/>
              </a:ext>
            </a:extLst>
          </p:cNvPr>
          <p:cNvSpPr>
            <a:spLocks noGrp="1"/>
          </p:cNvSpPr>
          <p:nvPr>
            <p:ph type="dt" sz="half" idx="10"/>
          </p:nvPr>
        </p:nvSpPr>
        <p:spPr>
          <a:xfrm>
            <a:off x="9875538" y="6343650"/>
            <a:ext cx="1016000" cy="365125"/>
          </a:xfrm>
        </p:spPr>
        <p:txBody>
          <a:bodyPr/>
          <a:lstStyle/>
          <a:p>
            <a:endParaRPr lang="fr-FR" dirty="0"/>
          </a:p>
        </p:txBody>
      </p:sp>
      <p:sp>
        <p:nvSpPr>
          <p:cNvPr id="8" name="Espace réservé du pied de page 7">
            <a:extLst>
              <a:ext uri="{FF2B5EF4-FFF2-40B4-BE49-F238E27FC236}">
                <a16:creationId xmlns:a16="http://schemas.microsoft.com/office/drawing/2014/main" id="{B725FD7F-C465-8D65-075F-32AAF06B3F81}"/>
              </a:ext>
            </a:extLst>
          </p:cNvPr>
          <p:cNvSpPr>
            <a:spLocks noGrp="1"/>
          </p:cNvSpPr>
          <p:nvPr>
            <p:ph type="ftr" sz="quarter" idx="11"/>
          </p:nvPr>
        </p:nvSpPr>
        <p:spPr/>
        <p:txBody>
          <a:bodyPr/>
          <a:lstStyle/>
          <a:p>
            <a:endParaRPr lang="fr-FR" dirty="0"/>
          </a:p>
        </p:txBody>
      </p:sp>
      <p:sp>
        <p:nvSpPr>
          <p:cNvPr id="9" name="Espace réservé du numéro de diapositive 8">
            <a:extLst>
              <a:ext uri="{FF2B5EF4-FFF2-40B4-BE49-F238E27FC236}">
                <a16:creationId xmlns:a16="http://schemas.microsoft.com/office/drawing/2014/main" id="{8D38D448-932F-258E-2E58-CA802334900A}"/>
              </a:ext>
            </a:extLst>
          </p:cNvPr>
          <p:cNvSpPr>
            <a:spLocks noGrp="1"/>
          </p:cNvSpPr>
          <p:nvPr>
            <p:ph type="sldNum" sz="quarter" idx="12"/>
          </p:nvPr>
        </p:nvSpPr>
        <p:spPr/>
        <p:txBody>
          <a:bodyPr/>
          <a:lstStyle/>
          <a:p>
            <a:fld id="{0CBC77A0-1F4E-42FF-9FFC-F45C3A64AF90}" type="slidenum">
              <a:rPr lang="fr-FR" smtClean="0"/>
              <a:pPr/>
              <a:t>‹N°›</a:t>
            </a:fld>
            <a:endParaRPr lang="fr-FR" dirty="0"/>
          </a:p>
        </p:txBody>
      </p:sp>
      <p:sp>
        <p:nvSpPr>
          <p:cNvPr id="25" name="Espace réservé du texte 8">
            <a:extLst>
              <a:ext uri="{FF2B5EF4-FFF2-40B4-BE49-F238E27FC236}">
                <a16:creationId xmlns:a16="http://schemas.microsoft.com/office/drawing/2014/main" id="{EE9D7CE3-0338-EF86-9151-9AA39188D19A}"/>
              </a:ext>
            </a:extLst>
          </p:cNvPr>
          <p:cNvSpPr>
            <a:spLocks noGrp="1"/>
          </p:cNvSpPr>
          <p:nvPr>
            <p:ph type="body" sz="quarter" idx="13" hasCustomPrompt="1"/>
          </p:nvPr>
        </p:nvSpPr>
        <p:spPr>
          <a:xfrm>
            <a:off x="407368" y="4583137"/>
            <a:ext cx="2592288" cy="909613"/>
          </a:xfrm>
        </p:spPr>
        <p:txBody>
          <a:bodyPr lIns="72000" rIns="72000">
            <a:normAutofit/>
          </a:bodyPr>
          <a:lstStyle>
            <a:lvl1pPr algn="ctr">
              <a:lnSpc>
                <a:spcPts val="2000"/>
              </a:lnSpc>
              <a:defRPr sz="1800" b="1">
                <a:solidFill>
                  <a:schemeClr val="tx2"/>
                </a:solidFill>
              </a:defRPr>
            </a:lvl1pPr>
            <a:lvl2pPr marL="0" indent="0" algn="ctr">
              <a:lnSpc>
                <a:spcPts val="2000"/>
              </a:lnSpc>
              <a:buNone/>
              <a:defRPr sz="1600" i="1"/>
            </a:lvl2pPr>
          </a:lstStyle>
          <a:p>
            <a:pPr lvl="0"/>
            <a:r>
              <a:rPr lang="fr-FR" dirty="0"/>
              <a:t>Prénom NOM</a:t>
            </a:r>
          </a:p>
          <a:p>
            <a:pPr lvl="1"/>
            <a:r>
              <a:rPr lang="fr-FR" dirty="0"/>
              <a:t>Fonctions</a:t>
            </a:r>
          </a:p>
        </p:txBody>
      </p:sp>
      <p:sp>
        <p:nvSpPr>
          <p:cNvPr id="27" name="Espace réservé du texte 8">
            <a:extLst>
              <a:ext uri="{FF2B5EF4-FFF2-40B4-BE49-F238E27FC236}">
                <a16:creationId xmlns:a16="http://schemas.microsoft.com/office/drawing/2014/main" id="{7E242CEA-B629-6061-3336-B00B5B03631E}"/>
              </a:ext>
            </a:extLst>
          </p:cNvPr>
          <p:cNvSpPr>
            <a:spLocks noGrp="1"/>
          </p:cNvSpPr>
          <p:nvPr>
            <p:ph type="body" sz="quarter" idx="16" hasCustomPrompt="1"/>
          </p:nvPr>
        </p:nvSpPr>
        <p:spPr>
          <a:xfrm>
            <a:off x="3327251" y="4583137"/>
            <a:ext cx="2592288" cy="909613"/>
          </a:xfrm>
        </p:spPr>
        <p:txBody>
          <a:bodyPr lIns="72000" rIns="72000">
            <a:normAutofit/>
          </a:bodyPr>
          <a:lstStyle>
            <a:lvl1pPr algn="ctr">
              <a:lnSpc>
                <a:spcPts val="2000"/>
              </a:lnSpc>
              <a:defRPr sz="1800" b="1">
                <a:solidFill>
                  <a:schemeClr val="tx2"/>
                </a:solidFill>
              </a:defRPr>
            </a:lvl1pPr>
            <a:lvl2pPr marL="0" indent="0" algn="ctr">
              <a:lnSpc>
                <a:spcPts val="2000"/>
              </a:lnSpc>
              <a:buNone/>
              <a:defRPr sz="1600" i="1"/>
            </a:lvl2pPr>
          </a:lstStyle>
          <a:p>
            <a:pPr lvl="0"/>
            <a:r>
              <a:rPr lang="fr-FR" dirty="0"/>
              <a:t>Prénom NOM</a:t>
            </a:r>
          </a:p>
          <a:p>
            <a:pPr lvl="1"/>
            <a:r>
              <a:rPr lang="fr-FR" dirty="0"/>
              <a:t>Fonctions</a:t>
            </a:r>
          </a:p>
        </p:txBody>
      </p:sp>
      <p:sp>
        <p:nvSpPr>
          <p:cNvPr id="29" name="Espace réservé du texte 8">
            <a:extLst>
              <a:ext uri="{FF2B5EF4-FFF2-40B4-BE49-F238E27FC236}">
                <a16:creationId xmlns:a16="http://schemas.microsoft.com/office/drawing/2014/main" id="{13577D77-6A07-A133-9442-B0E04B740BCB}"/>
              </a:ext>
            </a:extLst>
          </p:cNvPr>
          <p:cNvSpPr>
            <a:spLocks noGrp="1"/>
          </p:cNvSpPr>
          <p:nvPr>
            <p:ph type="body" sz="quarter" idx="18" hasCustomPrompt="1"/>
          </p:nvPr>
        </p:nvSpPr>
        <p:spPr>
          <a:xfrm>
            <a:off x="9167017" y="4583137"/>
            <a:ext cx="2592288" cy="909613"/>
          </a:xfrm>
        </p:spPr>
        <p:txBody>
          <a:bodyPr lIns="72000" rIns="72000">
            <a:normAutofit/>
          </a:bodyPr>
          <a:lstStyle>
            <a:lvl1pPr algn="ctr">
              <a:lnSpc>
                <a:spcPts val="2000"/>
              </a:lnSpc>
              <a:defRPr sz="1800" b="1">
                <a:solidFill>
                  <a:schemeClr val="tx2"/>
                </a:solidFill>
              </a:defRPr>
            </a:lvl1pPr>
            <a:lvl2pPr marL="0" indent="0" algn="ctr">
              <a:lnSpc>
                <a:spcPts val="2000"/>
              </a:lnSpc>
              <a:buNone/>
              <a:defRPr sz="1600" i="1"/>
            </a:lvl2pPr>
          </a:lstStyle>
          <a:p>
            <a:pPr lvl="0"/>
            <a:r>
              <a:rPr lang="fr-FR" dirty="0"/>
              <a:t>Prénom NOM</a:t>
            </a:r>
          </a:p>
          <a:p>
            <a:pPr lvl="1"/>
            <a:r>
              <a:rPr lang="fr-FR" dirty="0"/>
              <a:t>Fonctions</a:t>
            </a:r>
          </a:p>
        </p:txBody>
      </p:sp>
      <p:sp>
        <p:nvSpPr>
          <p:cNvPr id="31" name="Espace réservé du texte 8">
            <a:extLst>
              <a:ext uri="{FF2B5EF4-FFF2-40B4-BE49-F238E27FC236}">
                <a16:creationId xmlns:a16="http://schemas.microsoft.com/office/drawing/2014/main" id="{7647BCFB-4928-920C-2E15-C8AE4C72EBA8}"/>
              </a:ext>
            </a:extLst>
          </p:cNvPr>
          <p:cNvSpPr>
            <a:spLocks noGrp="1"/>
          </p:cNvSpPr>
          <p:nvPr>
            <p:ph type="body" sz="quarter" idx="20" hasCustomPrompt="1"/>
          </p:nvPr>
        </p:nvSpPr>
        <p:spPr>
          <a:xfrm>
            <a:off x="6247134" y="4583137"/>
            <a:ext cx="2592288" cy="909613"/>
          </a:xfrm>
        </p:spPr>
        <p:txBody>
          <a:bodyPr lIns="72000" rIns="72000">
            <a:normAutofit/>
          </a:bodyPr>
          <a:lstStyle>
            <a:lvl1pPr algn="ctr">
              <a:lnSpc>
                <a:spcPts val="2000"/>
              </a:lnSpc>
              <a:defRPr sz="1800" b="1">
                <a:solidFill>
                  <a:schemeClr val="tx2"/>
                </a:solidFill>
              </a:defRPr>
            </a:lvl1pPr>
            <a:lvl2pPr marL="0" indent="0" algn="ctr">
              <a:lnSpc>
                <a:spcPts val="2000"/>
              </a:lnSpc>
              <a:buNone/>
              <a:defRPr sz="1600" i="1"/>
            </a:lvl2pPr>
          </a:lstStyle>
          <a:p>
            <a:pPr lvl="0"/>
            <a:r>
              <a:rPr lang="fr-FR" dirty="0"/>
              <a:t>Prénom NOM</a:t>
            </a:r>
          </a:p>
          <a:p>
            <a:pPr lvl="1"/>
            <a:r>
              <a:rPr lang="fr-FR" dirty="0"/>
              <a:t>Fonctions</a:t>
            </a:r>
          </a:p>
        </p:txBody>
      </p:sp>
      <p:sp>
        <p:nvSpPr>
          <p:cNvPr id="26" name="図プレースホルダー 9">
            <a:extLst>
              <a:ext uri="{FF2B5EF4-FFF2-40B4-BE49-F238E27FC236}">
                <a16:creationId xmlns:a16="http://schemas.microsoft.com/office/drawing/2014/main" id="{17DDD33A-87AA-3D6F-D996-3C0AE9416F93}"/>
              </a:ext>
            </a:extLst>
          </p:cNvPr>
          <p:cNvSpPr>
            <a:spLocks noGrp="1"/>
          </p:cNvSpPr>
          <p:nvPr>
            <p:ph type="pic" sz="quarter" idx="15" hasCustomPrompt="1"/>
          </p:nvPr>
        </p:nvSpPr>
        <p:spPr>
          <a:xfrm>
            <a:off x="407368" y="1819796"/>
            <a:ext cx="2575952" cy="2576175"/>
          </a:xfrm>
          <a:prstGeom prst="ellipse">
            <a:avLst/>
          </a:prstGeom>
          <a:solidFill>
            <a:schemeClr val="bg1">
              <a:lumMod val="65000"/>
            </a:schemeClr>
          </a:solidFill>
        </p:spPr>
        <p:txBody>
          <a:bodyPr>
            <a:normAutofit/>
          </a:bodyPr>
          <a:lstStyle>
            <a:lvl1pPr algn="ctr">
              <a:defRPr sz="1200">
                <a:solidFill>
                  <a:schemeClr val="accent2">
                    <a:lumMod val="40000"/>
                    <a:lumOff val="60000"/>
                  </a:schemeClr>
                </a:solidFill>
              </a:defRPr>
            </a:lvl1pPr>
          </a:lstStyle>
          <a:p>
            <a:r>
              <a:rPr lang="fr-FR" dirty="0"/>
              <a:t>Insérez un portrait ici</a:t>
            </a:r>
          </a:p>
        </p:txBody>
      </p:sp>
      <p:sp>
        <p:nvSpPr>
          <p:cNvPr id="28" name="図プレースホルダー 9">
            <a:extLst>
              <a:ext uri="{FF2B5EF4-FFF2-40B4-BE49-F238E27FC236}">
                <a16:creationId xmlns:a16="http://schemas.microsoft.com/office/drawing/2014/main" id="{6BF72028-41E2-619A-D233-341EEFEC504D}"/>
              </a:ext>
            </a:extLst>
          </p:cNvPr>
          <p:cNvSpPr>
            <a:spLocks noGrp="1"/>
          </p:cNvSpPr>
          <p:nvPr>
            <p:ph type="pic" sz="quarter" idx="17" hasCustomPrompt="1"/>
          </p:nvPr>
        </p:nvSpPr>
        <p:spPr>
          <a:xfrm>
            <a:off x="3327251" y="1819796"/>
            <a:ext cx="2575952" cy="2576175"/>
          </a:xfrm>
          <a:prstGeom prst="ellipse">
            <a:avLst/>
          </a:prstGeom>
          <a:solidFill>
            <a:schemeClr val="bg1">
              <a:lumMod val="65000"/>
            </a:schemeClr>
          </a:solidFill>
        </p:spPr>
        <p:txBody>
          <a:bodyPr>
            <a:normAutofit/>
          </a:bodyPr>
          <a:lstStyle>
            <a:lvl1pPr algn="ctr">
              <a:defRPr sz="1200">
                <a:solidFill>
                  <a:schemeClr val="accent2">
                    <a:lumMod val="40000"/>
                    <a:lumOff val="60000"/>
                  </a:schemeClr>
                </a:solidFill>
              </a:defRPr>
            </a:lvl1pPr>
          </a:lstStyle>
          <a:p>
            <a:r>
              <a:rPr lang="fr-FR" dirty="0"/>
              <a:t>Insérez un portrait ici</a:t>
            </a:r>
          </a:p>
        </p:txBody>
      </p:sp>
      <p:sp>
        <p:nvSpPr>
          <p:cNvPr id="30" name="図プレースホルダー 9">
            <a:extLst>
              <a:ext uri="{FF2B5EF4-FFF2-40B4-BE49-F238E27FC236}">
                <a16:creationId xmlns:a16="http://schemas.microsoft.com/office/drawing/2014/main" id="{74AA3498-C08C-43F4-B6BB-AE8E3CC9E9CC}"/>
              </a:ext>
            </a:extLst>
          </p:cNvPr>
          <p:cNvSpPr>
            <a:spLocks noGrp="1"/>
          </p:cNvSpPr>
          <p:nvPr>
            <p:ph type="pic" sz="quarter" idx="19" hasCustomPrompt="1"/>
          </p:nvPr>
        </p:nvSpPr>
        <p:spPr>
          <a:xfrm>
            <a:off x="9167017" y="1819796"/>
            <a:ext cx="2575952" cy="2576175"/>
          </a:xfrm>
          <a:prstGeom prst="ellipse">
            <a:avLst/>
          </a:prstGeom>
          <a:solidFill>
            <a:schemeClr val="bg1">
              <a:lumMod val="65000"/>
            </a:schemeClr>
          </a:solidFill>
        </p:spPr>
        <p:txBody>
          <a:bodyPr>
            <a:normAutofit/>
          </a:bodyPr>
          <a:lstStyle>
            <a:lvl1pPr algn="ctr">
              <a:defRPr sz="1200">
                <a:solidFill>
                  <a:schemeClr val="accent2">
                    <a:lumMod val="40000"/>
                    <a:lumOff val="60000"/>
                  </a:schemeClr>
                </a:solidFill>
              </a:defRPr>
            </a:lvl1pPr>
          </a:lstStyle>
          <a:p>
            <a:r>
              <a:rPr lang="fr-FR" dirty="0"/>
              <a:t>Insérez un portrait ici</a:t>
            </a:r>
          </a:p>
        </p:txBody>
      </p:sp>
      <p:sp>
        <p:nvSpPr>
          <p:cNvPr id="32" name="図プレースホルダー 9">
            <a:extLst>
              <a:ext uri="{FF2B5EF4-FFF2-40B4-BE49-F238E27FC236}">
                <a16:creationId xmlns:a16="http://schemas.microsoft.com/office/drawing/2014/main" id="{1DC76755-C8C6-A984-C78A-E29A74AAF2E9}"/>
              </a:ext>
            </a:extLst>
          </p:cNvPr>
          <p:cNvSpPr>
            <a:spLocks noGrp="1"/>
          </p:cNvSpPr>
          <p:nvPr>
            <p:ph type="pic" sz="quarter" idx="21" hasCustomPrompt="1"/>
          </p:nvPr>
        </p:nvSpPr>
        <p:spPr>
          <a:xfrm>
            <a:off x="6247134" y="1819796"/>
            <a:ext cx="2575952" cy="2576175"/>
          </a:xfrm>
          <a:prstGeom prst="ellipse">
            <a:avLst/>
          </a:prstGeom>
          <a:solidFill>
            <a:schemeClr val="bg1">
              <a:lumMod val="65000"/>
            </a:schemeClr>
          </a:solidFill>
        </p:spPr>
        <p:txBody>
          <a:bodyPr>
            <a:normAutofit/>
          </a:bodyPr>
          <a:lstStyle>
            <a:lvl1pPr algn="ctr">
              <a:defRPr sz="1200">
                <a:solidFill>
                  <a:schemeClr val="accent2">
                    <a:lumMod val="40000"/>
                    <a:lumOff val="60000"/>
                  </a:schemeClr>
                </a:solidFill>
              </a:defRPr>
            </a:lvl1pPr>
          </a:lstStyle>
          <a:p>
            <a:r>
              <a:rPr lang="fr-FR" dirty="0"/>
              <a:t>Insérez un portrait ici</a:t>
            </a:r>
          </a:p>
        </p:txBody>
      </p:sp>
      <p:sp>
        <p:nvSpPr>
          <p:cNvPr id="36" name="ZoneTexte 35">
            <a:extLst>
              <a:ext uri="{FF2B5EF4-FFF2-40B4-BE49-F238E27FC236}">
                <a16:creationId xmlns:a16="http://schemas.microsoft.com/office/drawing/2014/main" id="{C24E81A9-10CF-5234-1441-4D3B94BB47FE}"/>
              </a:ext>
            </a:extLst>
          </p:cNvPr>
          <p:cNvSpPr txBox="1"/>
          <p:nvPr userDrawn="1"/>
        </p:nvSpPr>
        <p:spPr>
          <a:xfrm>
            <a:off x="-101600" y="6858000"/>
            <a:ext cx="12192000" cy="276999"/>
          </a:xfrm>
          <a:prstGeom prst="rect">
            <a:avLst/>
          </a:prstGeom>
          <a:noFill/>
        </p:spPr>
        <p:txBody>
          <a:bodyPr wrap="square" rtlCol="0">
            <a:spAutoFit/>
          </a:bodyPr>
          <a:lstStyle/>
          <a:p>
            <a:r>
              <a:rPr lang="fr-FR" sz="1200" dirty="0">
                <a:solidFill>
                  <a:schemeClr val="bg1">
                    <a:lumMod val="50000"/>
                  </a:schemeClr>
                </a:solidFill>
              </a:rPr>
              <a:t>Astuce : Vous pouvez supprimer autant de blocs d’intervenant que vous le souhaitez</a:t>
            </a:r>
          </a:p>
        </p:txBody>
      </p:sp>
      <p:pic>
        <p:nvPicPr>
          <p:cNvPr id="18" name="PATTERN CARRE DECAL">
            <a:extLst>
              <a:ext uri="{FF2B5EF4-FFF2-40B4-BE49-F238E27FC236}">
                <a16:creationId xmlns:a16="http://schemas.microsoft.com/office/drawing/2014/main" id="{0BAAE597-7E43-80FB-78E3-011B8787724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7494" t="76060" r="18770" b="-33262"/>
          <a:stretch/>
        </p:blipFill>
        <p:spPr>
          <a:xfrm>
            <a:off x="9626600" y="-1"/>
            <a:ext cx="2565400" cy="1515209"/>
          </a:xfrm>
          <a:prstGeom prst="rect">
            <a:avLst/>
          </a:prstGeom>
        </p:spPr>
      </p:pic>
      <p:sp>
        <p:nvSpPr>
          <p:cNvPr id="2" name="Titre 1">
            <a:extLst>
              <a:ext uri="{FF2B5EF4-FFF2-40B4-BE49-F238E27FC236}">
                <a16:creationId xmlns:a16="http://schemas.microsoft.com/office/drawing/2014/main" id="{B16D91DA-45B8-FD04-3A3A-E545BB21D2E8}"/>
              </a:ext>
            </a:extLst>
          </p:cNvPr>
          <p:cNvSpPr>
            <a:spLocks noGrp="1"/>
          </p:cNvSpPr>
          <p:nvPr>
            <p:ph type="title"/>
          </p:nvPr>
        </p:nvSpPr>
        <p:spPr/>
        <p:txBody>
          <a:bodyPr/>
          <a:lstStyle>
            <a:lvl1pPr>
              <a:defRPr>
                <a:solidFill>
                  <a:schemeClr val="tx1"/>
                </a:solidFill>
              </a:defRPr>
            </a:lvl1pPr>
          </a:lstStyle>
          <a:p>
            <a:r>
              <a:rPr lang="fr-FR"/>
              <a:t>Modifiez le style du titre</a:t>
            </a:r>
          </a:p>
        </p:txBody>
      </p:sp>
    </p:spTree>
    <p:extLst>
      <p:ext uri="{BB962C8B-B14F-4D97-AF65-F5344CB8AC3E}">
        <p14:creationId xmlns:p14="http://schemas.microsoft.com/office/powerpoint/2010/main" val="20615921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ntervenant / CV">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53AF1D4-4843-AF3F-A326-45F38F216CA0}"/>
              </a:ext>
            </a:extLst>
          </p:cNvPr>
          <p:cNvSpPr/>
          <p:nvPr userDrawn="1"/>
        </p:nvSpPr>
        <p:spPr>
          <a:xfrm>
            <a:off x="7199086" y="0"/>
            <a:ext cx="499291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sp>
        <p:nvSpPr>
          <p:cNvPr id="6" name="ZoneTexte 5">
            <a:extLst>
              <a:ext uri="{FF2B5EF4-FFF2-40B4-BE49-F238E27FC236}">
                <a16:creationId xmlns:a16="http://schemas.microsoft.com/office/drawing/2014/main" id="{1FD8FB8A-BB4D-ADF0-708B-34954439AF19}"/>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Intervenant / CV</a:t>
            </a:r>
          </a:p>
        </p:txBody>
      </p:sp>
      <p:sp>
        <p:nvSpPr>
          <p:cNvPr id="7" name="Espace réservé de la date 6">
            <a:extLst>
              <a:ext uri="{FF2B5EF4-FFF2-40B4-BE49-F238E27FC236}">
                <a16:creationId xmlns:a16="http://schemas.microsoft.com/office/drawing/2014/main" id="{AEB06F5F-32C6-8107-64D0-A34C291438F3}"/>
              </a:ext>
            </a:extLst>
          </p:cNvPr>
          <p:cNvSpPr>
            <a:spLocks noGrp="1"/>
          </p:cNvSpPr>
          <p:nvPr>
            <p:ph type="dt" sz="half" idx="10"/>
          </p:nvPr>
        </p:nvSpPr>
        <p:spPr>
          <a:xfrm>
            <a:off x="9875538" y="6343650"/>
            <a:ext cx="1016000" cy="365125"/>
          </a:xfrm>
        </p:spPr>
        <p:txBody>
          <a:bodyPr/>
          <a:lstStyle/>
          <a:p>
            <a:endParaRPr lang="fr-FR" dirty="0"/>
          </a:p>
        </p:txBody>
      </p:sp>
      <p:sp>
        <p:nvSpPr>
          <p:cNvPr id="8" name="Espace réservé du pied de page 7">
            <a:extLst>
              <a:ext uri="{FF2B5EF4-FFF2-40B4-BE49-F238E27FC236}">
                <a16:creationId xmlns:a16="http://schemas.microsoft.com/office/drawing/2014/main" id="{B725FD7F-C465-8D65-075F-32AAF06B3F81}"/>
              </a:ext>
            </a:extLst>
          </p:cNvPr>
          <p:cNvSpPr>
            <a:spLocks noGrp="1"/>
          </p:cNvSpPr>
          <p:nvPr>
            <p:ph type="ftr" sz="quarter" idx="11"/>
          </p:nvPr>
        </p:nvSpPr>
        <p:spPr/>
        <p:txBody>
          <a:bodyPr/>
          <a:lstStyle/>
          <a:p>
            <a:endParaRPr lang="fr-FR" dirty="0"/>
          </a:p>
        </p:txBody>
      </p:sp>
      <p:sp>
        <p:nvSpPr>
          <p:cNvPr id="9" name="Espace réservé du numéro de diapositive 8">
            <a:extLst>
              <a:ext uri="{FF2B5EF4-FFF2-40B4-BE49-F238E27FC236}">
                <a16:creationId xmlns:a16="http://schemas.microsoft.com/office/drawing/2014/main" id="{8D38D448-932F-258E-2E58-CA802334900A}"/>
              </a:ext>
            </a:extLst>
          </p:cNvPr>
          <p:cNvSpPr>
            <a:spLocks noGrp="1"/>
          </p:cNvSpPr>
          <p:nvPr>
            <p:ph type="sldNum" sz="quarter" idx="12"/>
          </p:nvPr>
        </p:nvSpPr>
        <p:spPr/>
        <p:txBody>
          <a:bodyPr/>
          <a:lstStyle/>
          <a:p>
            <a:fld id="{0CBC77A0-1F4E-42FF-9FFC-F45C3A64AF90}" type="slidenum">
              <a:rPr lang="fr-FR" smtClean="0"/>
              <a:pPr/>
              <a:t>‹N°›</a:t>
            </a:fld>
            <a:endParaRPr lang="fr-FR" dirty="0"/>
          </a:p>
        </p:txBody>
      </p:sp>
      <p:sp>
        <p:nvSpPr>
          <p:cNvPr id="36" name="ZoneTexte 35">
            <a:extLst>
              <a:ext uri="{FF2B5EF4-FFF2-40B4-BE49-F238E27FC236}">
                <a16:creationId xmlns:a16="http://schemas.microsoft.com/office/drawing/2014/main" id="{C24E81A9-10CF-5234-1441-4D3B94BB47FE}"/>
              </a:ext>
            </a:extLst>
          </p:cNvPr>
          <p:cNvSpPr txBox="1"/>
          <p:nvPr userDrawn="1"/>
        </p:nvSpPr>
        <p:spPr>
          <a:xfrm>
            <a:off x="-101600" y="6858000"/>
            <a:ext cx="12192000" cy="276999"/>
          </a:xfrm>
          <a:prstGeom prst="rect">
            <a:avLst/>
          </a:prstGeom>
          <a:noFill/>
        </p:spPr>
        <p:txBody>
          <a:bodyPr wrap="square" rtlCol="0">
            <a:spAutoFit/>
          </a:bodyPr>
          <a:lstStyle/>
          <a:p>
            <a:r>
              <a:rPr lang="fr-FR" sz="1200" dirty="0">
                <a:solidFill>
                  <a:schemeClr val="bg1">
                    <a:lumMod val="50000"/>
                  </a:schemeClr>
                </a:solidFill>
              </a:rPr>
              <a:t>Astuce : Vous pouvez supprimer autant de blocs d’intervenant que vous le souhaitez</a:t>
            </a:r>
          </a:p>
        </p:txBody>
      </p:sp>
      <p:sp>
        <p:nvSpPr>
          <p:cNvPr id="14" name="Espace réservé du texte 2">
            <a:extLst>
              <a:ext uri="{FF2B5EF4-FFF2-40B4-BE49-F238E27FC236}">
                <a16:creationId xmlns:a16="http://schemas.microsoft.com/office/drawing/2014/main" id="{3AE77C0A-ACF9-C7EB-2F0B-D7114392665D}"/>
              </a:ext>
            </a:extLst>
          </p:cNvPr>
          <p:cNvSpPr>
            <a:spLocks noGrp="1"/>
          </p:cNvSpPr>
          <p:nvPr>
            <p:ph type="body" idx="1" hasCustomPrompt="1"/>
          </p:nvPr>
        </p:nvSpPr>
        <p:spPr>
          <a:xfrm>
            <a:off x="3467100" y="1541463"/>
            <a:ext cx="7993063" cy="823912"/>
          </a:xfrm>
        </p:spPr>
        <p:txBody>
          <a:bodyPr anchor="b">
            <a:normAutofit/>
          </a:bodyPr>
          <a:lstStyle>
            <a:lvl1pPr marL="0" indent="0">
              <a:spcBef>
                <a:spcPts val="0"/>
              </a:spcBef>
              <a:buNone/>
              <a:defRPr sz="2000" b="1">
                <a:solidFill>
                  <a:schemeClr val="tx2"/>
                </a:solidFill>
                <a:latin typeface="+mj-lt"/>
              </a:defRPr>
            </a:lvl1pPr>
            <a:lvl2pPr marL="0" indent="0">
              <a:spcBef>
                <a:spcPts val="0"/>
              </a:spcBef>
              <a:buNone/>
              <a:defRPr sz="1600" b="0" i="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Prénom NOM</a:t>
            </a:r>
          </a:p>
          <a:p>
            <a:pPr lvl="1"/>
            <a:r>
              <a:rPr lang="fr-FR" dirty="0"/>
              <a:t>Fonction/titre</a:t>
            </a:r>
          </a:p>
        </p:txBody>
      </p:sp>
      <p:sp>
        <p:nvSpPr>
          <p:cNvPr id="15" name="Espace réservé du texte 20">
            <a:extLst>
              <a:ext uri="{FF2B5EF4-FFF2-40B4-BE49-F238E27FC236}">
                <a16:creationId xmlns:a16="http://schemas.microsoft.com/office/drawing/2014/main" id="{BC7575DE-FB39-1529-3362-6DDB6F59CA2B}"/>
              </a:ext>
            </a:extLst>
          </p:cNvPr>
          <p:cNvSpPr>
            <a:spLocks noGrp="1"/>
          </p:cNvSpPr>
          <p:nvPr>
            <p:ph type="body" sz="quarter" idx="14"/>
          </p:nvPr>
        </p:nvSpPr>
        <p:spPr>
          <a:xfrm>
            <a:off x="3467100" y="2413000"/>
            <a:ext cx="7993063" cy="35004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26" name="図プレースホルダー 9">
            <a:extLst>
              <a:ext uri="{FF2B5EF4-FFF2-40B4-BE49-F238E27FC236}">
                <a16:creationId xmlns:a16="http://schemas.microsoft.com/office/drawing/2014/main" id="{17DDD33A-87AA-3D6F-D996-3C0AE9416F93}"/>
              </a:ext>
            </a:extLst>
          </p:cNvPr>
          <p:cNvSpPr>
            <a:spLocks noGrp="1"/>
          </p:cNvSpPr>
          <p:nvPr>
            <p:ph type="pic" sz="quarter" idx="15" hasCustomPrompt="1"/>
          </p:nvPr>
        </p:nvSpPr>
        <p:spPr>
          <a:xfrm>
            <a:off x="572468" y="1457845"/>
            <a:ext cx="2575952" cy="2576175"/>
          </a:xfrm>
          <a:prstGeom prst="ellipse">
            <a:avLst/>
          </a:prstGeom>
          <a:solidFill>
            <a:schemeClr val="bg1">
              <a:lumMod val="65000"/>
            </a:schemeClr>
          </a:solidFill>
        </p:spPr>
        <p:txBody>
          <a:bodyPr>
            <a:normAutofit/>
          </a:bodyPr>
          <a:lstStyle>
            <a:lvl1pPr algn="ctr">
              <a:defRPr sz="1200">
                <a:solidFill>
                  <a:schemeClr val="accent2">
                    <a:lumMod val="40000"/>
                    <a:lumOff val="60000"/>
                  </a:schemeClr>
                </a:solidFill>
              </a:defRPr>
            </a:lvl1pPr>
          </a:lstStyle>
          <a:p>
            <a:r>
              <a:rPr lang="fr-FR" dirty="0"/>
              <a:t>Insérez un portrait ici</a:t>
            </a:r>
          </a:p>
        </p:txBody>
      </p:sp>
      <p:pic>
        <p:nvPicPr>
          <p:cNvPr id="19" name="PATTERN CARRE DECAL">
            <a:extLst>
              <a:ext uri="{FF2B5EF4-FFF2-40B4-BE49-F238E27FC236}">
                <a16:creationId xmlns:a16="http://schemas.microsoft.com/office/drawing/2014/main" id="{0BAAE597-7E43-80FB-78E3-011B8787724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7494" t="76060" r="18770" b="-33262"/>
          <a:stretch/>
        </p:blipFill>
        <p:spPr>
          <a:xfrm>
            <a:off x="9626600" y="-1"/>
            <a:ext cx="2565400" cy="1515209"/>
          </a:xfrm>
          <a:prstGeom prst="rect">
            <a:avLst/>
          </a:prstGeom>
        </p:spPr>
      </p:pic>
      <p:sp>
        <p:nvSpPr>
          <p:cNvPr id="2" name="Titre 1">
            <a:extLst>
              <a:ext uri="{FF2B5EF4-FFF2-40B4-BE49-F238E27FC236}">
                <a16:creationId xmlns:a16="http://schemas.microsoft.com/office/drawing/2014/main" id="{009A53DC-AB4B-EC82-92B3-B8B715CDC6A1}"/>
              </a:ext>
            </a:extLst>
          </p:cNvPr>
          <p:cNvSpPr>
            <a:spLocks noGrp="1"/>
          </p:cNvSpPr>
          <p:nvPr>
            <p:ph type="title"/>
          </p:nvPr>
        </p:nvSpPr>
        <p:spPr/>
        <p:txBody>
          <a:bodyPr/>
          <a:lstStyle>
            <a:lvl1pPr>
              <a:defRPr>
                <a:solidFill>
                  <a:schemeClr val="tx1"/>
                </a:solidFill>
              </a:defRPr>
            </a:lvl1pPr>
          </a:lstStyle>
          <a:p>
            <a:r>
              <a:rPr lang="fr-FR"/>
              <a:t>Modifiez le style du titre</a:t>
            </a:r>
          </a:p>
        </p:txBody>
      </p:sp>
    </p:spTree>
    <p:extLst>
      <p:ext uri="{BB962C8B-B14F-4D97-AF65-F5344CB8AC3E}">
        <p14:creationId xmlns:p14="http://schemas.microsoft.com/office/powerpoint/2010/main" val="8968020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ita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2B122C-7C32-00D5-5677-35CC8ABC8223}"/>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p>
        </p:txBody>
      </p:sp>
      <p:sp>
        <p:nvSpPr>
          <p:cNvPr id="3" name="Espace réservé du texte 2">
            <a:extLst>
              <a:ext uri="{FF2B5EF4-FFF2-40B4-BE49-F238E27FC236}">
                <a16:creationId xmlns:a16="http://schemas.microsoft.com/office/drawing/2014/main" id="{5E8D3273-E080-F9CC-63A9-0032F5C40FC7}"/>
              </a:ext>
            </a:extLst>
          </p:cNvPr>
          <p:cNvSpPr>
            <a:spLocks noGrp="1"/>
          </p:cNvSpPr>
          <p:nvPr>
            <p:ph type="body" idx="1" hasCustomPrompt="1"/>
          </p:nvPr>
        </p:nvSpPr>
        <p:spPr>
          <a:xfrm>
            <a:off x="1734459" y="4702629"/>
            <a:ext cx="7380000" cy="504372"/>
          </a:xfrm>
        </p:spPr>
        <p:txBody>
          <a:bodyPr anchor="t">
            <a:normAutofit/>
          </a:bodyPr>
          <a:lstStyle>
            <a:lvl1pPr marL="0" indent="0" algn="r">
              <a:buNone/>
              <a:defRPr sz="18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Ici l’auteur de la citation</a:t>
            </a:r>
          </a:p>
        </p:txBody>
      </p:sp>
      <p:sp>
        <p:nvSpPr>
          <p:cNvPr id="4" name="Espace réservé de la date 3">
            <a:extLst>
              <a:ext uri="{FF2B5EF4-FFF2-40B4-BE49-F238E27FC236}">
                <a16:creationId xmlns:a16="http://schemas.microsoft.com/office/drawing/2014/main" id="{E1D6D37F-6A1E-3B66-26C8-C0F17D653E9C}"/>
              </a:ext>
            </a:extLst>
          </p:cNvPr>
          <p:cNvSpPr>
            <a:spLocks noGrp="1"/>
          </p:cNvSpPr>
          <p:nvPr>
            <p:ph type="dt" sz="half" idx="10"/>
          </p:nvPr>
        </p:nvSpPr>
        <p:spPr/>
        <p:txBody>
          <a:bodyPr/>
          <a:lstStyle>
            <a:lvl1pPr>
              <a:defRPr>
                <a:solidFill>
                  <a:schemeClr val="bg1"/>
                </a:solidFill>
              </a:defRPr>
            </a:lvl1pPr>
          </a:lstStyle>
          <a:p>
            <a:endParaRPr lang="fr-FR"/>
          </a:p>
        </p:txBody>
      </p:sp>
      <p:sp>
        <p:nvSpPr>
          <p:cNvPr id="5" name="Espace réservé du pied de page 4">
            <a:extLst>
              <a:ext uri="{FF2B5EF4-FFF2-40B4-BE49-F238E27FC236}">
                <a16:creationId xmlns:a16="http://schemas.microsoft.com/office/drawing/2014/main" id="{ACD2F82D-AC61-B9F7-103B-D5B5DE390A6A}"/>
              </a:ext>
            </a:extLst>
          </p:cNvPr>
          <p:cNvSpPr>
            <a:spLocks noGrp="1"/>
          </p:cNvSpPr>
          <p:nvPr>
            <p:ph type="ftr" sz="quarter" idx="11"/>
          </p:nvPr>
        </p:nvSpPr>
        <p:spPr/>
        <p:txBody>
          <a:bodyPr/>
          <a:lstStyle>
            <a:lvl1pPr>
              <a:defRPr>
                <a:solidFill>
                  <a:schemeClr val="bg1"/>
                </a:solidFill>
              </a:defRPr>
            </a:lvl1pPr>
          </a:lstStyle>
          <a:p>
            <a:endParaRPr lang="fr-FR"/>
          </a:p>
        </p:txBody>
      </p:sp>
      <p:sp>
        <p:nvSpPr>
          <p:cNvPr id="6" name="Espace réservé du numéro de diapositive 5">
            <a:extLst>
              <a:ext uri="{FF2B5EF4-FFF2-40B4-BE49-F238E27FC236}">
                <a16:creationId xmlns:a16="http://schemas.microsoft.com/office/drawing/2014/main" id="{38DBE8A5-A5C2-8825-ACF1-34BE5DCD04B0}"/>
              </a:ext>
            </a:extLst>
          </p:cNvPr>
          <p:cNvSpPr>
            <a:spLocks noGrp="1"/>
          </p:cNvSpPr>
          <p:nvPr>
            <p:ph type="sldNum" sz="quarter" idx="12"/>
          </p:nvPr>
        </p:nvSpPr>
        <p:spPr/>
        <p:txBody>
          <a:bodyPr/>
          <a:lstStyle>
            <a:lvl1pPr>
              <a:defRPr>
                <a:solidFill>
                  <a:schemeClr val="bg1"/>
                </a:solidFill>
              </a:defRPr>
            </a:lvl1pPr>
          </a:lstStyle>
          <a:p>
            <a:fld id="{0CBC77A0-1F4E-42FF-9FFC-F45C3A64AF90}" type="slidenum">
              <a:rPr lang="fr-FR" smtClean="0"/>
              <a:pPr/>
              <a:t>‹N°›</a:t>
            </a:fld>
            <a:endParaRPr lang="fr-FR"/>
          </a:p>
        </p:txBody>
      </p:sp>
      <p:grpSp>
        <p:nvGrpSpPr>
          <p:cNvPr id="17" name="Group 12">
            <a:extLst>
              <a:ext uri="{FF2B5EF4-FFF2-40B4-BE49-F238E27FC236}">
                <a16:creationId xmlns:a16="http://schemas.microsoft.com/office/drawing/2014/main" id="{DFC7A27D-F544-3847-F87B-0DF45C44C0D3}"/>
              </a:ext>
            </a:extLst>
          </p:cNvPr>
          <p:cNvGrpSpPr>
            <a:grpSpLocks noChangeAspect="1"/>
          </p:cNvGrpSpPr>
          <p:nvPr userDrawn="1"/>
        </p:nvGrpSpPr>
        <p:grpSpPr bwMode="auto">
          <a:xfrm>
            <a:off x="266859" y="6343650"/>
            <a:ext cx="316707" cy="316707"/>
            <a:chOff x="461" y="3861"/>
            <a:chExt cx="304" cy="304"/>
          </a:xfrm>
        </p:grpSpPr>
        <p:sp>
          <p:nvSpPr>
            <p:cNvPr id="18" name="AutoShape 11">
              <a:extLst>
                <a:ext uri="{FF2B5EF4-FFF2-40B4-BE49-F238E27FC236}">
                  <a16:creationId xmlns:a16="http://schemas.microsoft.com/office/drawing/2014/main" id="{C581EC54-E4C7-2B85-765F-226E90ED37F9}"/>
                </a:ext>
              </a:extLst>
            </p:cNvPr>
            <p:cNvSpPr>
              <a:spLocks noChangeAspect="1" noChangeArrowheads="1" noTextEdit="1"/>
            </p:cNvSpPr>
            <p:nvPr userDrawn="1"/>
          </p:nvSpPr>
          <p:spPr bwMode="auto">
            <a:xfrm>
              <a:off x="461" y="3861"/>
              <a:ext cx="30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9" name="Rectangle 13">
              <a:extLst>
                <a:ext uri="{FF2B5EF4-FFF2-40B4-BE49-F238E27FC236}">
                  <a16:creationId xmlns:a16="http://schemas.microsoft.com/office/drawing/2014/main" id="{024FFC00-E238-123D-8547-D317547D5C21}"/>
                </a:ext>
              </a:extLst>
            </p:cNvPr>
            <p:cNvSpPr>
              <a:spLocks noChangeArrowheads="1"/>
            </p:cNvSpPr>
            <p:nvPr userDrawn="1"/>
          </p:nvSpPr>
          <p:spPr bwMode="auto">
            <a:xfrm>
              <a:off x="461" y="3861"/>
              <a:ext cx="304" cy="30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0" name="Rectangle 14">
              <a:extLst>
                <a:ext uri="{FF2B5EF4-FFF2-40B4-BE49-F238E27FC236}">
                  <a16:creationId xmlns:a16="http://schemas.microsoft.com/office/drawing/2014/main" id="{26FC7AA9-98AE-CF10-6510-FBB15BB6F6AD}"/>
                </a:ext>
              </a:extLst>
            </p:cNvPr>
            <p:cNvSpPr>
              <a:spLocks noChangeArrowheads="1"/>
            </p:cNvSpPr>
            <p:nvPr userDrawn="1"/>
          </p:nvSpPr>
          <p:spPr bwMode="auto">
            <a:xfrm>
              <a:off x="461" y="3861"/>
              <a:ext cx="30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1" name="Freeform 15">
              <a:extLst>
                <a:ext uri="{FF2B5EF4-FFF2-40B4-BE49-F238E27FC236}">
                  <a16:creationId xmlns:a16="http://schemas.microsoft.com/office/drawing/2014/main" id="{485E328D-5058-4023-75AE-4DF8C1BAEBCA}"/>
                </a:ext>
              </a:extLst>
            </p:cNvPr>
            <p:cNvSpPr>
              <a:spLocks noEditPoints="1"/>
            </p:cNvSpPr>
            <p:nvPr userDrawn="1"/>
          </p:nvSpPr>
          <p:spPr bwMode="auto">
            <a:xfrm>
              <a:off x="518" y="3962"/>
              <a:ext cx="189" cy="72"/>
            </a:xfrm>
            <a:custGeom>
              <a:avLst/>
              <a:gdLst>
                <a:gd name="T0" fmla="*/ 498 w 498"/>
                <a:gd name="T1" fmla="*/ 96 h 190"/>
                <a:gd name="T2" fmla="*/ 415 w 498"/>
                <a:gd name="T3" fmla="*/ 0 h 190"/>
                <a:gd name="T4" fmla="*/ 350 w 498"/>
                <a:gd name="T5" fmla="*/ 13 h 190"/>
                <a:gd name="T6" fmla="*/ 348 w 498"/>
                <a:gd name="T7" fmla="*/ 37 h 190"/>
                <a:gd name="T8" fmla="*/ 413 w 498"/>
                <a:gd name="T9" fmla="*/ 21 h 190"/>
                <a:gd name="T10" fmla="*/ 463 w 498"/>
                <a:gd name="T11" fmla="*/ 43 h 190"/>
                <a:gd name="T12" fmla="*/ 335 w 498"/>
                <a:gd name="T13" fmla="*/ 141 h 190"/>
                <a:gd name="T14" fmla="*/ 252 w 498"/>
                <a:gd name="T15" fmla="*/ 169 h 190"/>
                <a:gd name="T16" fmla="*/ 199 w 498"/>
                <a:gd name="T17" fmla="*/ 147 h 190"/>
                <a:gd name="T18" fmla="*/ 320 w 498"/>
                <a:gd name="T19" fmla="*/ 34 h 190"/>
                <a:gd name="T20" fmla="*/ 251 w 498"/>
                <a:gd name="T21" fmla="*/ 0 h 190"/>
                <a:gd name="T22" fmla="*/ 188 w 498"/>
                <a:gd name="T23" fmla="*/ 24 h 190"/>
                <a:gd name="T24" fmla="*/ 165 w 498"/>
                <a:gd name="T25" fmla="*/ 98 h 190"/>
                <a:gd name="T26" fmla="*/ 173 w 498"/>
                <a:gd name="T27" fmla="*/ 140 h 190"/>
                <a:gd name="T28" fmla="*/ 85 w 498"/>
                <a:gd name="T29" fmla="*/ 169 h 190"/>
                <a:gd name="T30" fmla="*/ 19 w 498"/>
                <a:gd name="T31" fmla="*/ 95 h 190"/>
                <a:gd name="T32" fmla="*/ 85 w 498"/>
                <a:gd name="T33" fmla="*/ 21 h 190"/>
                <a:gd name="T34" fmla="*/ 150 w 498"/>
                <a:gd name="T35" fmla="*/ 37 h 190"/>
                <a:gd name="T36" fmla="*/ 148 w 498"/>
                <a:gd name="T37" fmla="*/ 13 h 190"/>
                <a:gd name="T38" fmla="*/ 87 w 498"/>
                <a:gd name="T39" fmla="*/ 0 h 190"/>
                <a:gd name="T40" fmla="*/ 0 w 498"/>
                <a:gd name="T41" fmla="*/ 95 h 190"/>
                <a:gd name="T42" fmla="*/ 86 w 498"/>
                <a:gd name="T43" fmla="*/ 190 h 190"/>
                <a:gd name="T44" fmla="*/ 182 w 498"/>
                <a:gd name="T45" fmla="*/ 159 h 190"/>
                <a:gd name="T46" fmla="*/ 251 w 498"/>
                <a:gd name="T47" fmla="*/ 190 h 190"/>
                <a:gd name="T48" fmla="*/ 338 w 498"/>
                <a:gd name="T49" fmla="*/ 164 h 190"/>
                <a:gd name="T50" fmla="*/ 411 w 498"/>
                <a:gd name="T51" fmla="*/ 190 h 190"/>
                <a:gd name="T52" fmla="*/ 477 w 498"/>
                <a:gd name="T53" fmla="*/ 163 h 190"/>
                <a:gd name="T54" fmla="*/ 478 w 498"/>
                <a:gd name="T55" fmla="*/ 185 h 190"/>
                <a:gd name="T56" fmla="*/ 498 w 498"/>
                <a:gd name="T57" fmla="*/ 189 h 190"/>
                <a:gd name="T58" fmla="*/ 498 w 498"/>
                <a:gd name="T59" fmla="*/ 96 h 190"/>
                <a:gd name="T60" fmla="*/ 184 w 498"/>
                <a:gd name="T61" fmla="*/ 107 h 190"/>
                <a:gd name="T62" fmla="*/ 201 w 498"/>
                <a:gd name="T63" fmla="*/ 39 h 190"/>
                <a:gd name="T64" fmla="*/ 251 w 498"/>
                <a:gd name="T65" fmla="*/ 19 h 190"/>
                <a:gd name="T66" fmla="*/ 297 w 498"/>
                <a:gd name="T67" fmla="*/ 37 h 190"/>
                <a:gd name="T68" fmla="*/ 261 w 498"/>
                <a:gd name="T69" fmla="*/ 78 h 190"/>
                <a:gd name="T70" fmla="*/ 190 w 498"/>
                <a:gd name="T71" fmla="*/ 128 h 190"/>
                <a:gd name="T72" fmla="*/ 184 w 498"/>
                <a:gd name="T73" fmla="*/ 107 h 190"/>
                <a:gd name="T74" fmla="*/ 462 w 498"/>
                <a:gd name="T75" fmla="*/ 151 h 190"/>
                <a:gd name="T76" fmla="*/ 411 w 498"/>
                <a:gd name="T77" fmla="*/ 170 h 190"/>
                <a:gd name="T78" fmla="*/ 356 w 498"/>
                <a:gd name="T79" fmla="*/ 151 h 190"/>
                <a:gd name="T80" fmla="*/ 472 w 498"/>
                <a:gd name="T81" fmla="*/ 60 h 190"/>
                <a:gd name="T82" fmla="*/ 479 w 498"/>
                <a:gd name="T83" fmla="*/ 83 h 190"/>
                <a:gd name="T84" fmla="*/ 462 w 498"/>
                <a:gd name="T85" fmla="*/ 15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8" h="190">
                  <a:moveTo>
                    <a:pt x="498" y="96"/>
                  </a:moveTo>
                  <a:cubicBezTo>
                    <a:pt x="498" y="6"/>
                    <a:pt x="430" y="0"/>
                    <a:pt x="415" y="0"/>
                  </a:cubicBezTo>
                  <a:cubicBezTo>
                    <a:pt x="393" y="0"/>
                    <a:pt x="372" y="4"/>
                    <a:pt x="350" y="13"/>
                  </a:cubicBezTo>
                  <a:cubicBezTo>
                    <a:pt x="348" y="37"/>
                    <a:pt x="348" y="37"/>
                    <a:pt x="348" y="37"/>
                  </a:cubicBezTo>
                  <a:cubicBezTo>
                    <a:pt x="357" y="33"/>
                    <a:pt x="385" y="21"/>
                    <a:pt x="413" y="21"/>
                  </a:cubicBezTo>
                  <a:cubicBezTo>
                    <a:pt x="435" y="21"/>
                    <a:pt x="452" y="28"/>
                    <a:pt x="463" y="43"/>
                  </a:cubicBezTo>
                  <a:cubicBezTo>
                    <a:pt x="387" y="82"/>
                    <a:pt x="342" y="114"/>
                    <a:pt x="335" y="141"/>
                  </a:cubicBezTo>
                  <a:cubicBezTo>
                    <a:pt x="316" y="154"/>
                    <a:pt x="282" y="169"/>
                    <a:pt x="252" y="169"/>
                  </a:cubicBezTo>
                  <a:cubicBezTo>
                    <a:pt x="219" y="169"/>
                    <a:pt x="205" y="155"/>
                    <a:pt x="199" y="147"/>
                  </a:cubicBezTo>
                  <a:cubicBezTo>
                    <a:pt x="282" y="91"/>
                    <a:pt x="325" y="59"/>
                    <a:pt x="320" y="34"/>
                  </a:cubicBezTo>
                  <a:cubicBezTo>
                    <a:pt x="315" y="11"/>
                    <a:pt x="281" y="0"/>
                    <a:pt x="251" y="0"/>
                  </a:cubicBezTo>
                  <a:cubicBezTo>
                    <a:pt x="219" y="0"/>
                    <a:pt x="198" y="13"/>
                    <a:pt x="188" y="24"/>
                  </a:cubicBezTo>
                  <a:cubicBezTo>
                    <a:pt x="172" y="41"/>
                    <a:pt x="164" y="66"/>
                    <a:pt x="165" y="98"/>
                  </a:cubicBezTo>
                  <a:cubicBezTo>
                    <a:pt x="165" y="112"/>
                    <a:pt x="168" y="127"/>
                    <a:pt x="173" y="140"/>
                  </a:cubicBezTo>
                  <a:cubicBezTo>
                    <a:pt x="160" y="148"/>
                    <a:pt x="125" y="169"/>
                    <a:pt x="85" y="169"/>
                  </a:cubicBezTo>
                  <a:cubicBezTo>
                    <a:pt x="38" y="169"/>
                    <a:pt x="19" y="132"/>
                    <a:pt x="19" y="95"/>
                  </a:cubicBezTo>
                  <a:cubicBezTo>
                    <a:pt x="19" y="59"/>
                    <a:pt x="37" y="21"/>
                    <a:pt x="85" y="21"/>
                  </a:cubicBezTo>
                  <a:cubicBezTo>
                    <a:pt x="113" y="21"/>
                    <a:pt x="140" y="32"/>
                    <a:pt x="150" y="37"/>
                  </a:cubicBezTo>
                  <a:cubicBezTo>
                    <a:pt x="148" y="13"/>
                    <a:pt x="148" y="13"/>
                    <a:pt x="148" y="13"/>
                  </a:cubicBezTo>
                  <a:cubicBezTo>
                    <a:pt x="130" y="6"/>
                    <a:pt x="107" y="0"/>
                    <a:pt x="87" y="0"/>
                  </a:cubicBezTo>
                  <a:cubicBezTo>
                    <a:pt x="7" y="0"/>
                    <a:pt x="0" y="67"/>
                    <a:pt x="0" y="95"/>
                  </a:cubicBezTo>
                  <a:cubicBezTo>
                    <a:pt x="0" y="122"/>
                    <a:pt x="7" y="190"/>
                    <a:pt x="86" y="190"/>
                  </a:cubicBezTo>
                  <a:cubicBezTo>
                    <a:pt x="134" y="190"/>
                    <a:pt x="175" y="164"/>
                    <a:pt x="182" y="159"/>
                  </a:cubicBezTo>
                  <a:cubicBezTo>
                    <a:pt x="187" y="168"/>
                    <a:pt x="208" y="190"/>
                    <a:pt x="251" y="190"/>
                  </a:cubicBezTo>
                  <a:cubicBezTo>
                    <a:pt x="286" y="190"/>
                    <a:pt x="325" y="173"/>
                    <a:pt x="338" y="164"/>
                  </a:cubicBezTo>
                  <a:cubicBezTo>
                    <a:pt x="346" y="175"/>
                    <a:pt x="362" y="190"/>
                    <a:pt x="411" y="190"/>
                  </a:cubicBezTo>
                  <a:cubicBezTo>
                    <a:pt x="444" y="190"/>
                    <a:pt x="464" y="179"/>
                    <a:pt x="477" y="163"/>
                  </a:cubicBezTo>
                  <a:cubicBezTo>
                    <a:pt x="477" y="171"/>
                    <a:pt x="478" y="179"/>
                    <a:pt x="478" y="185"/>
                  </a:cubicBezTo>
                  <a:cubicBezTo>
                    <a:pt x="498" y="189"/>
                    <a:pt x="498" y="189"/>
                    <a:pt x="498" y="189"/>
                  </a:cubicBezTo>
                  <a:cubicBezTo>
                    <a:pt x="497" y="168"/>
                    <a:pt x="498" y="97"/>
                    <a:pt x="498" y="96"/>
                  </a:cubicBezTo>
                  <a:moveTo>
                    <a:pt x="184" y="107"/>
                  </a:moveTo>
                  <a:cubicBezTo>
                    <a:pt x="184" y="107"/>
                    <a:pt x="178" y="65"/>
                    <a:pt x="201" y="39"/>
                  </a:cubicBezTo>
                  <a:cubicBezTo>
                    <a:pt x="212" y="26"/>
                    <a:pt x="229" y="19"/>
                    <a:pt x="251" y="19"/>
                  </a:cubicBezTo>
                  <a:cubicBezTo>
                    <a:pt x="275" y="19"/>
                    <a:pt x="295" y="28"/>
                    <a:pt x="297" y="37"/>
                  </a:cubicBezTo>
                  <a:cubicBezTo>
                    <a:pt x="299" y="44"/>
                    <a:pt x="292" y="53"/>
                    <a:pt x="261" y="78"/>
                  </a:cubicBezTo>
                  <a:cubicBezTo>
                    <a:pt x="261" y="78"/>
                    <a:pt x="230" y="105"/>
                    <a:pt x="190" y="128"/>
                  </a:cubicBezTo>
                  <a:cubicBezTo>
                    <a:pt x="187" y="122"/>
                    <a:pt x="185" y="115"/>
                    <a:pt x="184" y="107"/>
                  </a:cubicBezTo>
                  <a:moveTo>
                    <a:pt x="462" y="151"/>
                  </a:moveTo>
                  <a:cubicBezTo>
                    <a:pt x="450" y="164"/>
                    <a:pt x="433" y="170"/>
                    <a:pt x="411" y="170"/>
                  </a:cubicBezTo>
                  <a:cubicBezTo>
                    <a:pt x="361" y="170"/>
                    <a:pt x="356" y="151"/>
                    <a:pt x="356" y="151"/>
                  </a:cubicBezTo>
                  <a:cubicBezTo>
                    <a:pt x="350" y="140"/>
                    <a:pt x="367" y="116"/>
                    <a:pt x="472" y="60"/>
                  </a:cubicBezTo>
                  <a:cubicBezTo>
                    <a:pt x="475" y="67"/>
                    <a:pt x="477" y="75"/>
                    <a:pt x="479" y="83"/>
                  </a:cubicBezTo>
                  <a:cubicBezTo>
                    <a:pt x="479" y="83"/>
                    <a:pt x="484" y="125"/>
                    <a:pt x="462" y="151"/>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2" name="Rectangle 16">
              <a:extLst>
                <a:ext uri="{FF2B5EF4-FFF2-40B4-BE49-F238E27FC236}">
                  <a16:creationId xmlns:a16="http://schemas.microsoft.com/office/drawing/2014/main" id="{B32124BB-315A-4642-3185-D0F09F05E9F3}"/>
                </a:ext>
              </a:extLst>
            </p:cNvPr>
            <p:cNvSpPr>
              <a:spLocks noChangeArrowheads="1"/>
            </p:cNvSpPr>
            <p:nvPr userDrawn="1"/>
          </p:nvSpPr>
          <p:spPr bwMode="auto">
            <a:xfrm>
              <a:off x="526" y="4057"/>
              <a:ext cx="174" cy="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3" name="Rectangle 17">
              <a:extLst>
                <a:ext uri="{FF2B5EF4-FFF2-40B4-BE49-F238E27FC236}">
                  <a16:creationId xmlns:a16="http://schemas.microsoft.com/office/drawing/2014/main" id="{283D2C2C-F437-0747-2745-E4E3B6D20760}"/>
                </a:ext>
              </a:extLst>
            </p:cNvPr>
            <p:cNvSpPr>
              <a:spLocks noChangeArrowheads="1"/>
            </p:cNvSpPr>
            <p:nvPr userDrawn="1"/>
          </p:nvSpPr>
          <p:spPr bwMode="auto">
            <a:xfrm>
              <a:off x="526" y="4057"/>
              <a:ext cx="174" cy="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29" name="ZoneTexte 28">
            <a:extLst>
              <a:ext uri="{FF2B5EF4-FFF2-40B4-BE49-F238E27FC236}">
                <a16:creationId xmlns:a16="http://schemas.microsoft.com/office/drawing/2014/main" id="{BC10BA36-642C-D18A-73B5-1652743A0484}"/>
              </a:ext>
            </a:extLst>
          </p:cNvPr>
          <p:cNvSpPr txBox="1"/>
          <p:nvPr userDrawn="1"/>
        </p:nvSpPr>
        <p:spPr>
          <a:xfrm>
            <a:off x="-101600" y="-276999"/>
            <a:ext cx="12192000" cy="461665"/>
          </a:xfrm>
          <a:prstGeom prst="rect">
            <a:avLst/>
          </a:prstGeom>
          <a:noFill/>
        </p:spPr>
        <p:txBody>
          <a:bodyPr wrap="square" rtlCol="0">
            <a:spAutoFit/>
          </a:bodyPr>
          <a:lstStyle/>
          <a:p>
            <a:r>
              <a:rPr lang="fr-FR" sz="1200" dirty="0">
                <a:solidFill>
                  <a:schemeClr val="bg1">
                    <a:lumMod val="50000"/>
                  </a:schemeClr>
                </a:solidFill>
              </a:rPr>
              <a:t>Disposition : Citation</a:t>
            </a:r>
          </a:p>
          <a:p>
            <a:endParaRPr lang="fr-FR" sz="1200" dirty="0">
              <a:solidFill>
                <a:schemeClr val="bg1">
                  <a:lumMod val="50000"/>
                </a:schemeClr>
              </a:solidFill>
            </a:endParaRPr>
          </a:p>
        </p:txBody>
      </p:sp>
      <p:sp>
        <p:nvSpPr>
          <p:cNvPr id="13" name="ZoneTexte 12">
            <a:extLst>
              <a:ext uri="{FF2B5EF4-FFF2-40B4-BE49-F238E27FC236}">
                <a16:creationId xmlns:a16="http://schemas.microsoft.com/office/drawing/2014/main" id="{00475712-48BB-EC3B-E6C3-3284AF014AB8}"/>
              </a:ext>
            </a:extLst>
          </p:cNvPr>
          <p:cNvSpPr txBox="1"/>
          <p:nvPr userDrawn="1"/>
        </p:nvSpPr>
        <p:spPr>
          <a:xfrm>
            <a:off x="327692" y="1548040"/>
            <a:ext cx="1325468" cy="2169825"/>
          </a:xfrm>
          <a:prstGeom prst="rect">
            <a:avLst/>
          </a:prstGeom>
          <a:noFill/>
        </p:spPr>
        <p:txBody>
          <a:bodyPr wrap="square" rtlCol="0">
            <a:spAutoFit/>
          </a:bodyPr>
          <a:lstStyle/>
          <a:p>
            <a:pPr algn="r"/>
            <a:r>
              <a:rPr lang="fr-FR" sz="13500" dirty="0">
                <a:solidFill>
                  <a:schemeClr val="bg1"/>
                </a:solidFill>
                <a:latin typeface="+mj-lt"/>
              </a:rPr>
              <a:t>“</a:t>
            </a:r>
          </a:p>
        </p:txBody>
      </p:sp>
      <p:sp>
        <p:nvSpPr>
          <p:cNvPr id="2" name="Titre 1">
            <a:extLst>
              <a:ext uri="{FF2B5EF4-FFF2-40B4-BE49-F238E27FC236}">
                <a16:creationId xmlns:a16="http://schemas.microsoft.com/office/drawing/2014/main" id="{2C297F72-9AE9-FCA1-E35C-172594739B42}"/>
              </a:ext>
            </a:extLst>
          </p:cNvPr>
          <p:cNvSpPr>
            <a:spLocks noGrp="1"/>
          </p:cNvSpPr>
          <p:nvPr>
            <p:ph type="title" hasCustomPrompt="1"/>
          </p:nvPr>
        </p:nvSpPr>
        <p:spPr>
          <a:xfrm>
            <a:off x="1734459" y="2171700"/>
            <a:ext cx="7380000" cy="2400300"/>
          </a:xfrm>
        </p:spPr>
        <p:txBody>
          <a:bodyPr anchor="t">
            <a:normAutofit/>
          </a:bodyPr>
          <a:lstStyle>
            <a:lvl1pPr>
              <a:defRPr sz="4000">
                <a:solidFill>
                  <a:schemeClr val="bg1"/>
                </a:solidFill>
              </a:defRPr>
            </a:lvl1pPr>
          </a:lstStyle>
          <a:p>
            <a:r>
              <a:rPr lang="fr-FR" dirty="0"/>
              <a:t>Ici votre citation qui peut être sur plusieurs lignes ’’ </a:t>
            </a:r>
          </a:p>
        </p:txBody>
      </p:sp>
      <p:sp>
        <p:nvSpPr>
          <p:cNvPr id="15" name="ZoneTexte 14">
            <a:extLst>
              <a:ext uri="{FF2B5EF4-FFF2-40B4-BE49-F238E27FC236}">
                <a16:creationId xmlns:a16="http://schemas.microsoft.com/office/drawing/2014/main" id="{19AF9AF5-2FC3-0945-F0DB-EE6D50A5F6C8}"/>
              </a:ext>
            </a:extLst>
          </p:cNvPr>
          <p:cNvSpPr txBox="1"/>
          <p:nvPr userDrawn="1"/>
        </p:nvSpPr>
        <p:spPr>
          <a:xfrm>
            <a:off x="-101600" y="6858000"/>
            <a:ext cx="12192000" cy="461665"/>
          </a:xfrm>
          <a:prstGeom prst="rect">
            <a:avLst/>
          </a:prstGeom>
          <a:noFill/>
        </p:spPr>
        <p:txBody>
          <a:bodyPr wrap="square" rtlCol="0">
            <a:spAutoFit/>
          </a:bodyPr>
          <a:lstStyle/>
          <a:p>
            <a:r>
              <a:rPr lang="fr-FR" sz="1200" dirty="0">
                <a:solidFill>
                  <a:schemeClr val="bg1">
                    <a:lumMod val="50000"/>
                  </a:schemeClr>
                </a:solidFill>
              </a:rPr>
              <a:t>Astuce :Pour fermer les guillemets de fin de citation ajoutez 2 apostrophes à la fin de votre texte (touche [4] du clavier)</a:t>
            </a:r>
          </a:p>
          <a:p>
            <a:endParaRPr lang="fr-FR" sz="1200" dirty="0">
              <a:solidFill>
                <a:schemeClr val="bg1">
                  <a:lumMod val="50000"/>
                </a:schemeClr>
              </a:solidFill>
            </a:endParaRPr>
          </a:p>
        </p:txBody>
      </p:sp>
      <p:pic>
        <p:nvPicPr>
          <p:cNvPr id="24" name="Image 23">
            <a:extLst>
              <a:ext uri="{FF2B5EF4-FFF2-40B4-BE49-F238E27FC236}">
                <a16:creationId xmlns:a16="http://schemas.microsoft.com/office/drawing/2014/main" id="{2E000BD1-941E-96DB-8740-6C7D2BD0EE7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9791" r="39816"/>
          <a:stretch/>
        </p:blipFill>
        <p:spPr>
          <a:xfrm>
            <a:off x="9369599" y="0"/>
            <a:ext cx="2822401" cy="2475345"/>
          </a:xfrm>
          <a:prstGeom prst="rect">
            <a:avLst/>
          </a:prstGeom>
        </p:spPr>
      </p:pic>
    </p:spTree>
    <p:extLst>
      <p:ext uri="{BB962C8B-B14F-4D97-AF65-F5344CB8AC3E}">
        <p14:creationId xmlns:p14="http://schemas.microsoft.com/office/powerpoint/2010/main" val="10029345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itation Bleu foncé">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2B122C-7C32-00D5-5677-35CC8ABC8223}"/>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p>
        </p:txBody>
      </p:sp>
      <p:sp>
        <p:nvSpPr>
          <p:cNvPr id="4" name="Espace réservé de la date 3">
            <a:extLst>
              <a:ext uri="{FF2B5EF4-FFF2-40B4-BE49-F238E27FC236}">
                <a16:creationId xmlns:a16="http://schemas.microsoft.com/office/drawing/2014/main" id="{E1D6D37F-6A1E-3B66-26C8-C0F17D653E9C}"/>
              </a:ext>
            </a:extLst>
          </p:cNvPr>
          <p:cNvSpPr>
            <a:spLocks noGrp="1"/>
          </p:cNvSpPr>
          <p:nvPr>
            <p:ph type="dt" sz="half" idx="10"/>
          </p:nvPr>
        </p:nvSpPr>
        <p:spPr/>
        <p:txBody>
          <a:bodyPr/>
          <a:lstStyle>
            <a:lvl1pPr>
              <a:defRPr>
                <a:solidFill>
                  <a:schemeClr val="bg1"/>
                </a:solidFill>
              </a:defRPr>
            </a:lvl1pPr>
          </a:lstStyle>
          <a:p>
            <a:endParaRPr lang="fr-FR"/>
          </a:p>
        </p:txBody>
      </p:sp>
      <p:sp>
        <p:nvSpPr>
          <p:cNvPr id="5" name="Espace réservé du pied de page 4">
            <a:extLst>
              <a:ext uri="{FF2B5EF4-FFF2-40B4-BE49-F238E27FC236}">
                <a16:creationId xmlns:a16="http://schemas.microsoft.com/office/drawing/2014/main" id="{ACD2F82D-AC61-B9F7-103B-D5B5DE390A6A}"/>
              </a:ext>
            </a:extLst>
          </p:cNvPr>
          <p:cNvSpPr>
            <a:spLocks noGrp="1"/>
          </p:cNvSpPr>
          <p:nvPr>
            <p:ph type="ftr" sz="quarter" idx="11"/>
          </p:nvPr>
        </p:nvSpPr>
        <p:spPr/>
        <p:txBody>
          <a:bodyPr/>
          <a:lstStyle>
            <a:lvl1pPr>
              <a:defRPr>
                <a:solidFill>
                  <a:schemeClr val="bg1"/>
                </a:solidFill>
              </a:defRPr>
            </a:lvl1pPr>
          </a:lstStyle>
          <a:p>
            <a:endParaRPr lang="fr-FR"/>
          </a:p>
        </p:txBody>
      </p:sp>
      <p:sp>
        <p:nvSpPr>
          <p:cNvPr id="6" name="Espace réservé du numéro de diapositive 5">
            <a:extLst>
              <a:ext uri="{FF2B5EF4-FFF2-40B4-BE49-F238E27FC236}">
                <a16:creationId xmlns:a16="http://schemas.microsoft.com/office/drawing/2014/main" id="{38DBE8A5-A5C2-8825-ACF1-34BE5DCD04B0}"/>
              </a:ext>
            </a:extLst>
          </p:cNvPr>
          <p:cNvSpPr>
            <a:spLocks noGrp="1"/>
          </p:cNvSpPr>
          <p:nvPr>
            <p:ph type="sldNum" sz="quarter" idx="12"/>
          </p:nvPr>
        </p:nvSpPr>
        <p:spPr/>
        <p:txBody>
          <a:bodyPr/>
          <a:lstStyle>
            <a:lvl1pPr>
              <a:defRPr>
                <a:solidFill>
                  <a:schemeClr val="bg1"/>
                </a:solidFill>
              </a:defRPr>
            </a:lvl1pPr>
          </a:lstStyle>
          <a:p>
            <a:fld id="{0CBC77A0-1F4E-42FF-9FFC-F45C3A64AF90}" type="slidenum">
              <a:rPr lang="fr-FR" smtClean="0"/>
              <a:pPr/>
              <a:t>‹N°›</a:t>
            </a:fld>
            <a:endParaRPr lang="fr-FR"/>
          </a:p>
        </p:txBody>
      </p:sp>
      <p:sp>
        <p:nvSpPr>
          <p:cNvPr id="29" name="ZoneTexte 28">
            <a:extLst>
              <a:ext uri="{FF2B5EF4-FFF2-40B4-BE49-F238E27FC236}">
                <a16:creationId xmlns:a16="http://schemas.microsoft.com/office/drawing/2014/main" id="{BC10BA36-642C-D18A-73B5-1652743A0484}"/>
              </a:ext>
            </a:extLst>
          </p:cNvPr>
          <p:cNvSpPr txBox="1"/>
          <p:nvPr userDrawn="1"/>
        </p:nvSpPr>
        <p:spPr>
          <a:xfrm>
            <a:off x="-101600" y="-276999"/>
            <a:ext cx="12192000" cy="461665"/>
          </a:xfrm>
          <a:prstGeom prst="rect">
            <a:avLst/>
          </a:prstGeom>
          <a:noFill/>
        </p:spPr>
        <p:txBody>
          <a:bodyPr wrap="square" rtlCol="0">
            <a:spAutoFit/>
          </a:bodyPr>
          <a:lstStyle/>
          <a:p>
            <a:r>
              <a:rPr lang="fr-FR" sz="1200" dirty="0">
                <a:solidFill>
                  <a:schemeClr val="bg1">
                    <a:lumMod val="50000"/>
                  </a:schemeClr>
                </a:solidFill>
              </a:rPr>
              <a:t>Disposition : Citation Bleu foncé</a:t>
            </a:r>
          </a:p>
          <a:p>
            <a:endParaRPr lang="fr-FR" sz="1200" dirty="0">
              <a:solidFill>
                <a:schemeClr val="bg1">
                  <a:lumMod val="50000"/>
                </a:schemeClr>
              </a:solidFill>
            </a:endParaRPr>
          </a:p>
        </p:txBody>
      </p:sp>
      <p:sp>
        <p:nvSpPr>
          <p:cNvPr id="13" name="ZoneTexte 12">
            <a:extLst>
              <a:ext uri="{FF2B5EF4-FFF2-40B4-BE49-F238E27FC236}">
                <a16:creationId xmlns:a16="http://schemas.microsoft.com/office/drawing/2014/main" id="{00475712-48BB-EC3B-E6C3-3284AF014AB8}"/>
              </a:ext>
            </a:extLst>
          </p:cNvPr>
          <p:cNvSpPr txBox="1"/>
          <p:nvPr userDrawn="1"/>
        </p:nvSpPr>
        <p:spPr>
          <a:xfrm>
            <a:off x="327692" y="1548040"/>
            <a:ext cx="1325468" cy="2169825"/>
          </a:xfrm>
          <a:prstGeom prst="rect">
            <a:avLst/>
          </a:prstGeom>
          <a:noFill/>
        </p:spPr>
        <p:txBody>
          <a:bodyPr wrap="square" rtlCol="0">
            <a:spAutoFit/>
          </a:bodyPr>
          <a:lstStyle/>
          <a:p>
            <a:pPr algn="r"/>
            <a:r>
              <a:rPr lang="fr-FR" sz="13500" dirty="0">
                <a:solidFill>
                  <a:schemeClr val="bg1"/>
                </a:solidFill>
                <a:latin typeface="+mj-lt"/>
              </a:rPr>
              <a:t>“</a:t>
            </a:r>
          </a:p>
        </p:txBody>
      </p:sp>
      <p:sp>
        <p:nvSpPr>
          <p:cNvPr id="15" name="ZoneTexte 14">
            <a:extLst>
              <a:ext uri="{FF2B5EF4-FFF2-40B4-BE49-F238E27FC236}">
                <a16:creationId xmlns:a16="http://schemas.microsoft.com/office/drawing/2014/main" id="{19AF9AF5-2FC3-0945-F0DB-EE6D50A5F6C8}"/>
              </a:ext>
            </a:extLst>
          </p:cNvPr>
          <p:cNvSpPr txBox="1"/>
          <p:nvPr userDrawn="1"/>
        </p:nvSpPr>
        <p:spPr>
          <a:xfrm>
            <a:off x="-101600" y="6858000"/>
            <a:ext cx="12192000" cy="461665"/>
          </a:xfrm>
          <a:prstGeom prst="rect">
            <a:avLst/>
          </a:prstGeom>
          <a:noFill/>
        </p:spPr>
        <p:txBody>
          <a:bodyPr wrap="square" rtlCol="0">
            <a:spAutoFit/>
          </a:bodyPr>
          <a:lstStyle/>
          <a:p>
            <a:r>
              <a:rPr lang="fr-FR" sz="1200" dirty="0">
                <a:solidFill>
                  <a:schemeClr val="bg1">
                    <a:lumMod val="50000"/>
                  </a:schemeClr>
                </a:solidFill>
              </a:rPr>
              <a:t>Astuce :Pour fermer les guillemets de fin de citation ajoutez 2 apostrophes à la fin de votre texte (touche [4] du clavier)</a:t>
            </a:r>
          </a:p>
          <a:p>
            <a:endParaRPr lang="fr-FR" sz="1200" dirty="0">
              <a:solidFill>
                <a:schemeClr val="bg1">
                  <a:lumMod val="50000"/>
                </a:schemeClr>
              </a:solidFill>
            </a:endParaRPr>
          </a:p>
        </p:txBody>
      </p:sp>
      <p:pic>
        <p:nvPicPr>
          <p:cNvPr id="14" name="Image 13">
            <a:extLst>
              <a:ext uri="{FF2B5EF4-FFF2-40B4-BE49-F238E27FC236}">
                <a16:creationId xmlns:a16="http://schemas.microsoft.com/office/drawing/2014/main" id="{2E000BD1-941E-96DB-8740-6C7D2BD0EE7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9791" r="39816"/>
          <a:stretch/>
        </p:blipFill>
        <p:spPr>
          <a:xfrm>
            <a:off x="9369599" y="0"/>
            <a:ext cx="2822401" cy="2475345"/>
          </a:xfrm>
          <a:prstGeom prst="rect">
            <a:avLst/>
          </a:prstGeom>
        </p:spPr>
      </p:pic>
      <p:pic>
        <p:nvPicPr>
          <p:cNvPr id="16" name="Logo CEA">
            <a:extLst>
              <a:ext uri="{FF2B5EF4-FFF2-40B4-BE49-F238E27FC236}">
                <a16:creationId xmlns:a16="http://schemas.microsoft.com/office/drawing/2014/main" id="{87F05716-C695-E053-1C8E-FF817175674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7897" y="6343650"/>
            <a:ext cx="365991" cy="365991"/>
          </a:xfrm>
          <a:prstGeom prst="rect">
            <a:avLst/>
          </a:prstGeom>
        </p:spPr>
      </p:pic>
      <p:sp>
        <p:nvSpPr>
          <p:cNvPr id="8" name="Espace réservé du texte 2">
            <a:extLst>
              <a:ext uri="{FF2B5EF4-FFF2-40B4-BE49-F238E27FC236}">
                <a16:creationId xmlns:a16="http://schemas.microsoft.com/office/drawing/2014/main" id="{CD1C80FF-3EC2-C65E-39A3-3D5B556D3A76}"/>
              </a:ext>
            </a:extLst>
          </p:cNvPr>
          <p:cNvSpPr>
            <a:spLocks noGrp="1"/>
          </p:cNvSpPr>
          <p:nvPr>
            <p:ph type="body" idx="1" hasCustomPrompt="1"/>
          </p:nvPr>
        </p:nvSpPr>
        <p:spPr>
          <a:xfrm>
            <a:off x="1734459" y="4702629"/>
            <a:ext cx="7380000" cy="504372"/>
          </a:xfrm>
        </p:spPr>
        <p:txBody>
          <a:bodyPr anchor="t">
            <a:normAutofit/>
          </a:bodyPr>
          <a:lstStyle>
            <a:lvl1pPr marL="0" indent="0" algn="r">
              <a:buNone/>
              <a:defRPr sz="18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Ici l’auteur de la citation</a:t>
            </a:r>
          </a:p>
        </p:txBody>
      </p:sp>
      <p:sp>
        <p:nvSpPr>
          <p:cNvPr id="9" name="Titre 1">
            <a:extLst>
              <a:ext uri="{FF2B5EF4-FFF2-40B4-BE49-F238E27FC236}">
                <a16:creationId xmlns:a16="http://schemas.microsoft.com/office/drawing/2014/main" id="{DD99EE02-4A21-0C84-48D4-82F813D3CEA1}"/>
              </a:ext>
            </a:extLst>
          </p:cNvPr>
          <p:cNvSpPr>
            <a:spLocks noGrp="1"/>
          </p:cNvSpPr>
          <p:nvPr>
            <p:ph type="title" hasCustomPrompt="1"/>
          </p:nvPr>
        </p:nvSpPr>
        <p:spPr>
          <a:xfrm>
            <a:off x="1734459" y="2171700"/>
            <a:ext cx="7380000" cy="2400300"/>
          </a:xfrm>
        </p:spPr>
        <p:txBody>
          <a:bodyPr anchor="t">
            <a:normAutofit/>
          </a:bodyPr>
          <a:lstStyle>
            <a:lvl1pPr>
              <a:defRPr sz="4000">
                <a:solidFill>
                  <a:schemeClr val="bg1"/>
                </a:solidFill>
              </a:defRPr>
            </a:lvl1pPr>
          </a:lstStyle>
          <a:p>
            <a:r>
              <a:rPr lang="fr-FR" dirty="0"/>
              <a:t>Ici votre citation qui peut être sur plusieurs lignes ’’ </a:t>
            </a:r>
          </a:p>
        </p:txBody>
      </p:sp>
    </p:spTree>
    <p:extLst>
      <p:ext uri="{BB962C8B-B14F-4D97-AF65-F5344CB8AC3E}">
        <p14:creationId xmlns:p14="http://schemas.microsoft.com/office/powerpoint/2010/main" val="42398024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itation clair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2B122C-7C32-00D5-5677-35CC8ABC822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p>
        </p:txBody>
      </p:sp>
      <p:sp>
        <p:nvSpPr>
          <p:cNvPr id="4" name="Espace réservé de la date 3">
            <a:extLst>
              <a:ext uri="{FF2B5EF4-FFF2-40B4-BE49-F238E27FC236}">
                <a16:creationId xmlns:a16="http://schemas.microsoft.com/office/drawing/2014/main" id="{E1D6D37F-6A1E-3B66-26C8-C0F17D653E9C}"/>
              </a:ext>
            </a:extLst>
          </p:cNvPr>
          <p:cNvSpPr>
            <a:spLocks noGrp="1"/>
          </p:cNvSpPr>
          <p:nvPr>
            <p:ph type="dt" sz="half" idx="10"/>
          </p:nvPr>
        </p:nvSpPr>
        <p:spPr/>
        <p:txBody>
          <a:bodyPr/>
          <a:lstStyle>
            <a:lvl1pPr>
              <a:defRPr>
                <a:solidFill>
                  <a:schemeClr val="bg1"/>
                </a:solidFill>
              </a:defRPr>
            </a:lvl1pPr>
          </a:lstStyle>
          <a:p>
            <a:endParaRPr lang="fr-FR"/>
          </a:p>
        </p:txBody>
      </p:sp>
      <p:sp>
        <p:nvSpPr>
          <p:cNvPr id="5" name="Espace réservé du pied de page 4">
            <a:extLst>
              <a:ext uri="{FF2B5EF4-FFF2-40B4-BE49-F238E27FC236}">
                <a16:creationId xmlns:a16="http://schemas.microsoft.com/office/drawing/2014/main" id="{ACD2F82D-AC61-B9F7-103B-D5B5DE390A6A}"/>
              </a:ext>
            </a:extLst>
          </p:cNvPr>
          <p:cNvSpPr>
            <a:spLocks noGrp="1"/>
          </p:cNvSpPr>
          <p:nvPr>
            <p:ph type="ftr" sz="quarter" idx="11"/>
          </p:nvPr>
        </p:nvSpPr>
        <p:spPr/>
        <p:txBody>
          <a:bodyPr/>
          <a:lstStyle>
            <a:lvl1pPr>
              <a:defRPr>
                <a:solidFill>
                  <a:schemeClr val="bg1"/>
                </a:solidFill>
              </a:defRPr>
            </a:lvl1pPr>
          </a:lstStyle>
          <a:p>
            <a:endParaRPr lang="fr-FR"/>
          </a:p>
        </p:txBody>
      </p:sp>
      <p:sp>
        <p:nvSpPr>
          <p:cNvPr id="6" name="Espace réservé du numéro de diapositive 5">
            <a:extLst>
              <a:ext uri="{FF2B5EF4-FFF2-40B4-BE49-F238E27FC236}">
                <a16:creationId xmlns:a16="http://schemas.microsoft.com/office/drawing/2014/main" id="{38DBE8A5-A5C2-8825-ACF1-34BE5DCD04B0}"/>
              </a:ext>
            </a:extLst>
          </p:cNvPr>
          <p:cNvSpPr>
            <a:spLocks noGrp="1"/>
          </p:cNvSpPr>
          <p:nvPr>
            <p:ph type="sldNum" sz="quarter" idx="12"/>
          </p:nvPr>
        </p:nvSpPr>
        <p:spPr/>
        <p:txBody>
          <a:bodyPr/>
          <a:lstStyle>
            <a:lvl1pPr>
              <a:defRPr>
                <a:solidFill>
                  <a:schemeClr val="bg1"/>
                </a:solidFill>
              </a:defRPr>
            </a:lvl1pPr>
          </a:lstStyle>
          <a:p>
            <a:fld id="{0CBC77A0-1F4E-42FF-9FFC-F45C3A64AF90}" type="slidenum">
              <a:rPr lang="fr-FR" smtClean="0"/>
              <a:pPr/>
              <a:t>‹N°›</a:t>
            </a:fld>
            <a:endParaRPr lang="fr-FR"/>
          </a:p>
        </p:txBody>
      </p:sp>
      <p:sp>
        <p:nvSpPr>
          <p:cNvPr id="29" name="ZoneTexte 28">
            <a:extLst>
              <a:ext uri="{FF2B5EF4-FFF2-40B4-BE49-F238E27FC236}">
                <a16:creationId xmlns:a16="http://schemas.microsoft.com/office/drawing/2014/main" id="{BC10BA36-642C-D18A-73B5-1652743A0484}"/>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Citation claire</a:t>
            </a:r>
          </a:p>
        </p:txBody>
      </p:sp>
      <p:sp>
        <p:nvSpPr>
          <p:cNvPr id="13" name="ZoneTexte 12">
            <a:extLst>
              <a:ext uri="{FF2B5EF4-FFF2-40B4-BE49-F238E27FC236}">
                <a16:creationId xmlns:a16="http://schemas.microsoft.com/office/drawing/2014/main" id="{00475712-48BB-EC3B-E6C3-3284AF014AB8}"/>
              </a:ext>
            </a:extLst>
          </p:cNvPr>
          <p:cNvSpPr txBox="1"/>
          <p:nvPr userDrawn="1"/>
        </p:nvSpPr>
        <p:spPr>
          <a:xfrm>
            <a:off x="327692" y="1548040"/>
            <a:ext cx="1325468" cy="2169825"/>
          </a:xfrm>
          <a:prstGeom prst="rect">
            <a:avLst/>
          </a:prstGeom>
          <a:noFill/>
        </p:spPr>
        <p:txBody>
          <a:bodyPr wrap="square" rtlCol="0">
            <a:spAutoFit/>
          </a:bodyPr>
          <a:lstStyle/>
          <a:p>
            <a:pPr algn="r"/>
            <a:r>
              <a:rPr lang="fr-FR" sz="13500" dirty="0">
                <a:solidFill>
                  <a:schemeClr val="tx2"/>
                </a:solidFill>
                <a:latin typeface="+mj-lt"/>
              </a:rPr>
              <a:t>“</a:t>
            </a:r>
          </a:p>
        </p:txBody>
      </p:sp>
      <p:sp>
        <p:nvSpPr>
          <p:cNvPr id="15" name="ZoneTexte 14">
            <a:extLst>
              <a:ext uri="{FF2B5EF4-FFF2-40B4-BE49-F238E27FC236}">
                <a16:creationId xmlns:a16="http://schemas.microsoft.com/office/drawing/2014/main" id="{19AF9AF5-2FC3-0945-F0DB-EE6D50A5F6C8}"/>
              </a:ext>
            </a:extLst>
          </p:cNvPr>
          <p:cNvSpPr txBox="1"/>
          <p:nvPr userDrawn="1"/>
        </p:nvSpPr>
        <p:spPr>
          <a:xfrm>
            <a:off x="-101600" y="6858000"/>
            <a:ext cx="12192000" cy="461665"/>
          </a:xfrm>
          <a:prstGeom prst="rect">
            <a:avLst/>
          </a:prstGeom>
          <a:noFill/>
        </p:spPr>
        <p:txBody>
          <a:bodyPr wrap="square" rtlCol="0">
            <a:spAutoFit/>
          </a:bodyPr>
          <a:lstStyle/>
          <a:p>
            <a:r>
              <a:rPr lang="fr-FR" sz="1200" dirty="0">
                <a:solidFill>
                  <a:schemeClr val="bg1">
                    <a:lumMod val="50000"/>
                  </a:schemeClr>
                </a:solidFill>
              </a:rPr>
              <a:t>Astuce :Pour fermer les guillemets de fin de citation ajoutez 2 apostrophes à la fin de votre texte (touche [4] du clavier)</a:t>
            </a:r>
          </a:p>
          <a:p>
            <a:endParaRPr lang="fr-FR" sz="1200" dirty="0">
              <a:solidFill>
                <a:schemeClr val="bg1">
                  <a:lumMod val="50000"/>
                </a:schemeClr>
              </a:solidFill>
            </a:endParaRPr>
          </a:p>
        </p:txBody>
      </p:sp>
      <p:pic>
        <p:nvPicPr>
          <p:cNvPr id="14" name="PATTERN CARRE DECAL">
            <a:extLst>
              <a:ext uri="{FF2B5EF4-FFF2-40B4-BE49-F238E27FC236}">
                <a16:creationId xmlns:a16="http://schemas.microsoft.com/office/drawing/2014/main" id="{B904F070-A99F-1AC0-845C-9E05CE6DF32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9705" r="39861" b="-1"/>
          <a:stretch/>
        </p:blipFill>
        <p:spPr>
          <a:xfrm>
            <a:off x="9406296" y="-1"/>
            <a:ext cx="2785704" cy="2447637"/>
          </a:xfrm>
          <a:prstGeom prst="rect">
            <a:avLst/>
          </a:prstGeom>
        </p:spPr>
      </p:pic>
      <p:pic>
        <p:nvPicPr>
          <p:cNvPr id="16" name="Logo CEA">
            <a:extLst>
              <a:ext uri="{FF2B5EF4-FFF2-40B4-BE49-F238E27FC236}">
                <a16:creationId xmlns:a16="http://schemas.microsoft.com/office/drawing/2014/main" id="{87F05716-C695-E053-1C8E-FF817175674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7897" y="6343650"/>
            <a:ext cx="365991" cy="365991"/>
          </a:xfrm>
          <a:prstGeom prst="rect">
            <a:avLst/>
          </a:prstGeom>
        </p:spPr>
      </p:pic>
      <p:sp>
        <p:nvSpPr>
          <p:cNvPr id="8" name="Espace réservé du texte 2">
            <a:extLst>
              <a:ext uri="{FF2B5EF4-FFF2-40B4-BE49-F238E27FC236}">
                <a16:creationId xmlns:a16="http://schemas.microsoft.com/office/drawing/2014/main" id="{930F834B-23C4-8EC1-2C21-5E1E110A7BF9}"/>
              </a:ext>
            </a:extLst>
          </p:cNvPr>
          <p:cNvSpPr>
            <a:spLocks noGrp="1"/>
          </p:cNvSpPr>
          <p:nvPr>
            <p:ph type="body" idx="1" hasCustomPrompt="1"/>
          </p:nvPr>
        </p:nvSpPr>
        <p:spPr>
          <a:xfrm>
            <a:off x="1734459" y="4702629"/>
            <a:ext cx="7380000" cy="504372"/>
          </a:xfrm>
        </p:spPr>
        <p:txBody>
          <a:bodyPr anchor="t">
            <a:normAutofit/>
          </a:bodyPr>
          <a:lstStyle>
            <a:lvl1pPr marL="0" indent="0" algn="r">
              <a:buNone/>
              <a:defRPr sz="1800" i="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Ici l’auteur de la citation</a:t>
            </a:r>
          </a:p>
        </p:txBody>
      </p:sp>
      <p:sp>
        <p:nvSpPr>
          <p:cNvPr id="9" name="Titre 1">
            <a:extLst>
              <a:ext uri="{FF2B5EF4-FFF2-40B4-BE49-F238E27FC236}">
                <a16:creationId xmlns:a16="http://schemas.microsoft.com/office/drawing/2014/main" id="{A31F7F2B-1941-1250-D680-FD079465EC46}"/>
              </a:ext>
            </a:extLst>
          </p:cNvPr>
          <p:cNvSpPr>
            <a:spLocks noGrp="1"/>
          </p:cNvSpPr>
          <p:nvPr>
            <p:ph type="title" hasCustomPrompt="1"/>
          </p:nvPr>
        </p:nvSpPr>
        <p:spPr>
          <a:xfrm>
            <a:off x="1734459" y="2171700"/>
            <a:ext cx="7380000" cy="2400300"/>
          </a:xfrm>
        </p:spPr>
        <p:txBody>
          <a:bodyPr anchor="t">
            <a:normAutofit/>
          </a:bodyPr>
          <a:lstStyle>
            <a:lvl1pPr>
              <a:defRPr sz="4000">
                <a:solidFill>
                  <a:schemeClr val="tx1"/>
                </a:solidFill>
              </a:defRPr>
            </a:lvl1pPr>
          </a:lstStyle>
          <a:p>
            <a:r>
              <a:rPr lang="fr-FR" dirty="0"/>
              <a:t>Ici votre citation qui peut être sur plusieurs lignes ’’ </a:t>
            </a:r>
          </a:p>
        </p:txBody>
      </p:sp>
    </p:spTree>
    <p:extLst>
      <p:ext uri="{BB962C8B-B14F-4D97-AF65-F5344CB8AC3E}">
        <p14:creationId xmlns:p14="http://schemas.microsoft.com/office/powerpoint/2010/main" val="42113619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itation Gri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2B122C-7C32-00D5-5677-35CC8ABC8223}"/>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dirty="0"/>
          </a:p>
        </p:txBody>
      </p:sp>
      <p:sp>
        <p:nvSpPr>
          <p:cNvPr id="4" name="Espace réservé de la date 3">
            <a:extLst>
              <a:ext uri="{FF2B5EF4-FFF2-40B4-BE49-F238E27FC236}">
                <a16:creationId xmlns:a16="http://schemas.microsoft.com/office/drawing/2014/main" id="{E1D6D37F-6A1E-3B66-26C8-C0F17D653E9C}"/>
              </a:ext>
            </a:extLst>
          </p:cNvPr>
          <p:cNvSpPr>
            <a:spLocks noGrp="1"/>
          </p:cNvSpPr>
          <p:nvPr>
            <p:ph type="dt" sz="half" idx="10"/>
          </p:nvPr>
        </p:nvSpPr>
        <p:spPr/>
        <p:txBody>
          <a:bodyPr/>
          <a:lstStyle>
            <a:lvl1pPr>
              <a:defRPr>
                <a:solidFill>
                  <a:schemeClr val="bg1"/>
                </a:solidFill>
              </a:defRPr>
            </a:lvl1pPr>
          </a:lstStyle>
          <a:p>
            <a:endParaRPr lang="fr-FR"/>
          </a:p>
        </p:txBody>
      </p:sp>
      <p:sp>
        <p:nvSpPr>
          <p:cNvPr id="5" name="Espace réservé du pied de page 4">
            <a:extLst>
              <a:ext uri="{FF2B5EF4-FFF2-40B4-BE49-F238E27FC236}">
                <a16:creationId xmlns:a16="http://schemas.microsoft.com/office/drawing/2014/main" id="{ACD2F82D-AC61-B9F7-103B-D5B5DE390A6A}"/>
              </a:ext>
            </a:extLst>
          </p:cNvPr>
          <p:cNvSpPr>
            <a:spLocks noGrp="1"/>
          </p:cNvSpPr>
          <p:nvPr>
            <p:ph type="ftr" sz="quarter" idx="11"/>
          </p:nvPr>
        </p:nvSpPr>
        <p:spPr/>
        <p:txBody>
          <a:bodyPr/>
          <a:lstStyle>
            <a:lvl1pPr>
              <a:defRPr>
                <a:solidFill>
                  <a:schemeClr val="bg1"/>
                </a:solidFill>
              </a:defRPr>
            </a:lvl1pPr>
          </a:lstStyle>
          <a:p>
            <a:endParaRPr lang="fr-FR"/>
          </a:p>
        </p:txBody>
      </p:sp>
      <p:sp>
        <p:nvSpPr>
          <p:cNvPr id="6" name="Espace réservé du numéro de diapositive 5">
            <a:extLst>
              <a:ext uri="{FF2B5EF4-FFF2-40B4-BE49-F238E27FC236}">
                <a16:creationId xmlns:a16="http://schemas.microsoft.com/office/drawing/2014/main" id="{38DBE8A5-A5C2-8825-ACF1-34BE5DCD04B0}"/>
              </a:ext>
            </a:extLst>
          </p:cNvPr>
          <p:cNvSpPr>
            <a:spLocks noGrp="1"/>
          </p:cNvSpPr>
          <p:nvPr>
            <p:ph type="sldNum" sz="quarter" idx="12"/>
          </p:nvPr>
        </p:nvSpPr>
        <p:spPr/>
        <p:txBody>
          <a:bodyPr/>
          <a:lstStyle>
            <a:lvl1pPr>
              <a:defRPr>
                <a:solidFill>
                  <a:schemeClr val="tx2"/>
                </a:solidFill>
              </a:defRPr>
            </a:lvl1pPr>
          </a:lstStyle>
          <a:p>
            <a:fld id="{0CBC77A0-1F4E-42FF-9FFC-F45C3A64AF90}" type="slidenum">
              <a:rPr lang="fr-FR" smtClean="0"/>
              <a:pPr/>
              <a:t>‹N°›</a:t>
            </a:fld>
            <a:endParaRPr lang="fr-FR" dirty="0"/>
          </a:p>
        </p:txBody>
      </p:sp>
      <p:sp>
        <p:nvSpPr>
          <p:cNvPr id="29" name="ZoneTexte 28">
            <a:extLst>
              <a:ext uri="{FF2B5EF4-FFF2-40B4-BE49-F238E27FC236}">
                <a16:creationId xmlns:a16="http://schemas.microsoft.com/office/drawing/2014/main" id="{BC10BA36-642C-D18A-73B5-1652743A0484}"/>
              </a:ext>
            </a:extLst>
          </p:cNvPr>
          <p:cNvSpPr txBox="1"/>
          <p:nvPr userDrawn="1"/>
        </p:nvSpPr>
        <p:spPr>
          <a:xfrm>
            <a:off x="-101600" y="-276999"/>
            <a:ext cx="12192000" cy="461665"/>
          </a:xfrm>
          <a:prstGeom prst="rect">
            <a:avLst/>
          </a:prstGeom>
          <a:noFill/>
        </p:spPr>
        <p:txBody>
          <a:bodyPr wrap="square" rtlCol="0">
            <a:spAutoFit/>
          </a:bodyPr>
          <a:lstStyle/>
          <a:p>
            <a:r>
              <a:rPr lang="fr-FR" sz="1200" dirty="0">
                <a:solidFill>
                  <a:schemeClr val="bg1">
                    <a:lumMod val="50000"/>
                  </a:schemeClr>
                </a:solidFill>
              </a:rPr>
              <a:t>Disposition : Citation Gris</a:t>
            </a:r>
          </a:p>
          <a:p>
            <a:endParaRPr lang="fr-FR" sz="1200" dirty="0">
              <a:solidFill>
                <a:schemeClr val="bg1">
                  <a:lumMod val="50000"/>
                </a:schemeClr>
              </a:solidFill>
            </a:endParaRPr>
          </a:p>
        </p:txBody>
      </p:sp>
      <p:sp>
        <p:nvSpPr>
          <p:cNvPr id="13" name="ZoneTexte 12">
            <a:extLst>
              <a:ext uri="{FF2B5EF4-FFF2-40B4-BE49-F238E27FC236}">
                <a16:creationId xmlns:a16="http://schemas.microsoft.com/office/drawing/2014/main" id="{00475712-48BB-EC3B-E6C3-3284AF014AB8}"/>
              </a:ext>
            </a:extLst>
          </p:cNvPr>
          <p:cNvSpPr txBox="1"/>
          <p:nvPr userDrawn="1"/>
        </p:nvSpPr>
        <p:spPr>
          <a:xfrm>
            <a:off x="327692" y="1548040"/>
            <a:ext cx="1325468" cy="2169825"/>
          </a:xfrm>
          <a:prstGeom prst="rect">
            <a:avLst/>
          </a:prstGeom>
          <a:noFill/>
        </p:spPr>
        <p:txBody>
          <a:bodyPr wrap="square" rtlCol="0">
            <a:spAutoFit/>
          </a:bodyPr>
          <a:lstStyle/>
          <a:p>
            <a:pPr algn="r"/>
            <a:r>
              <a:rPr lang="fr-FR" sz="13500" dirty="0">
                <a:solidFill>
                  <a:schemeClr val="bg1"/>
                </a:solidFill>
                <a:latin typeface="+mj-lt"/>
              </a:rPr>
              <a:t>“</a:t>
            </a:r>
          </a:p>
        </p:txBody>
      </p:sp>
      <p:sp>
        <p:nvSpPr>
          <p:cNvPr id="15" name="ZoneTexte 14">
            <a:extLst>
              <a:ext uri="{FF2B5EF4-FFF2-40B4-BE49-F238E27FC236}">
                <a16:creationId xmlns:a16="http://schemas.microsoft.com/office/drawing/2014/main" id="{19AF9AF5-2FC3-0945-F0DB-EE6D50A5F6C8}"/>
              </a:ext>
            </a:extLst>
          </p:cNvPr>
          <p:cNvSpPr txBox="1"/>
          <p:nvPr userDrawn="1"/>
        </p:nvSpPr>
        <p:spPr>
          <a:xfrm>
            <a:off x="-101600" y="6858000"/>
            <a:ext cx="12192000" cy="461665"/>
          </a:xfrm>
          <a:prstGeom prst="rect">
            <a:avLst/>
          </a:prstGeom>
          <a:noFill/>
        </p:spPr>
        <p:txBody>
          <a:bodyPr wrap="square" rtlCol="0">
            <a:spAutoFit/>
          </a:bodyPr>
          <a:lstStyle/>
          <a:p>
            <a:r>
              <a:rPr lang="fr-FR" sz="1200" dirty="0">
                <a:solidFill>
                  <a:schemeClr val="bg1">
                    <a:lumMod val="50000"/>
                  </a:schemeClr>
                </a:solidFill>
              </a:rPr>
              <a:t>Astuce :Pour fermer les guillemets de fin de citation ajoutez 2 apostrophes à la fin de votre texte (touche [4] du clavier)</a:t>
            </a:r>
          </a:p>
          <a:p>
            <a:endParaRPr lang="fr-FR" sz="1200" dirty="0">
              <a:solidFill>
                <a:schemeClr val="bg1">
                  <a:lumMod val="50000"/>
                </a:schemeClr>
              </a:solidFill>
            </a:endParaRPr>
          </a:p>
        </p:txBody>
      </p:sp>
      <p:pic>
        <p:nvPicPr>
          <p:cNvPr id="14" name="Image 13">
            <a:extLst>
              <a:ext uri="{FF2B5EF4-FFF2-40B4-BE49-F238E27FC236}">
                <a16:creationId xmlns:a16="http://schemas.microsoft.com/office/drawing/2014/main" id="{2E000BD1-941E-96DB-8740-6C7D2BD0EE7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9791" r="39816"/>
          <a:stretch/>
        </p:blipFill>
        <p:spPr>
          <a:xfrm>
            <a:off x="9369599" y="0"/>
            <a:ext cx="2822401" cy="2475345"/>
          </a:xfrm>
          <a:prstGeom prst="rect">
            <a:avLst/>
          </a:prstGeom>
        </p:spPr>
      </p:pic>
      <p:pic>
        <p:nvPicPr>
          <p:cNvPr id="16" name="Logo CEA">
            <a:extLst>
              <a:ext uri="{FF2B5EF4-FFF2-40B4-BE49-F238E27FC236}">
                <a16:creationId xmlns:a16="http://schemas.microsoft.com/office/drawing/2014/main" id="{87F05716-C695-E053-1C8E-FF817175674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7897" y="6343650"/>
            <a:ext cx="365991" cy="365991"/>
          </a:xfrm>
          <a:prstGeom prst="rect">
            <a:avLst/>
          </a:prstGeom>
        </p:spPr>
      </p:pic>
      <p:sp>
        <p:nvSpPr>
          <p:cNvPr id="8" name="Espace réservé du texte 2">
            <a:extLst>
              <a:ext uri="{FF2B5EF4-FFF2-40B4-BE49-F238E27FC236}">
                <a16:creationId xmlns:a16="http://schemas.microsoft.com/office/drawing/2014/main" id="{5E9AB1AA-33F6-3FFD-8F1A-9BB4B728DF31}"/>
              </a:ext>
            </a:extLst>
          </p:cNvPr>
          <p:cNvSpPr>
            <a:spLocks noGrp="1"/>
          </p:cNvSpPr>
          <p:nvPr>
            <p:ph type="body" idx="1" hasCustomPrompt="1"/>
          </p:nvPr>
        </p:nvSpPr>
        <p:spPr>
          <a:xfrm>
            <a:off x="1734459" y="4702629"/>
            <a:ext cx="7380000" cy="504372"/>
          </a:xfrm>
        </p:spPr>
        <p:txBody>
          <a:bodyPr anchor="t">
            <a:normAutofit/>
          </a:bodyPr>
          <a:lstStyle>
            <a:lvl1pPr marL="0" indent="0" algn="r">
              <a:buNone/>
              <a:defRPr sz="18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Ici l’auteur de la citation</a:t>
            </a:r>
          </a:p>
        </p:txBody>
      </p:sp>
      <p:sp>
        <p:nvSpPr>
          <p:cNvPr id="9" name="Titre 1">
            <a:extLst>
              <a:ext uri="{FF2B5EF4-FFF2-40B4-BE49-F238E27FC236}">
                <a16:creationId xmlns:a16="http://schemas.microsoft.com/office/drawing/2014/main" id="{1EB622B9-FCAB-DF76-D3A8-8B7A3392A585}"/>
              </a:ext>
            </a:extLst>
          </p:cNvPr>
          <p:cNvSpPr>
            <a:spLocks noGrp="1"/>
          </p:cNvSpPr>
          <p:nvPr>
            <p:ph type="title" hasCustomPrompt="1"/>
          </p:nvPr>
        </p:nvSpPr>
        <p:spPr>
          <a:xfrm>
            <a:off x="1734459" y="2171700"/>
            <a:ext cx="7380000" cy="2400300"/>
          </a:xfrm>
        </p:spPr>
        <p:txBody>
          <a:bodyPr anchor="t">
            <a:normAutofit/>
          </a:bodyPr>
          <a:lstStyle>
            <a:lvl1pPr>
              <a:defRPr sz="4000">
                <a:solidFill>
                  <a:schemeClr val="bg1"/>
                </a:solidFill>
              </a:defRPr>
            </a:lvl1pPr>
          </a:lstStyle>
          <a:p>
            <a:r>
              <a:rPr lang="fr-FR" dirty="0"/>
              <a:t>Ici votre citation qui peut être sur plusieurs lignes ’’ </a:t>
            </a:r>
          </a:p>
        </p:txBody>
      </p:sp>
    </p:spTree>
    <p:extLst>
      <p:ext uri="{BB962C8B-B14F-4D97-AF65-F5344CB8AC3E}">
        <p14:creationId xmlns:p14="http://schemas.microsoft.com/office/powerpoint/2010/main" val="2592697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re CEA lite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7B68EE-BDE5-1E9D-059B-83B50A6ACD18}"/>
              </a:ext>
            </a:extLst>
          </p:cNvPr>
          <p:cNvSpPr>
            <a:spLocks noGrp="1"/>
          </p:cNvSpPr>
          <p:nvPr>
            <p:ph type="ctrTitle"/>
          </p:nvPr>
        </p:nvSpPr>
        <p:spPr>
          <a:xfrm>
            <a:off x="731838" y="2654299"/>
            <a:ext cx="5294312" cy="1587501"/>
          </a:xfrm>
        </p:spPr>
        <p:txBody>
          <a:bodyPr anchor="b">
            <a:normAutofit/>
          </a:bodyPr>
          <a:lstStyle>
            <a:lvl1pPr algn="l">
              <a:defRPr sz="2800">
                <a:solidFill>
                  <a:schemeClr val="tx1"/>
                </a:solidFill>
              </a:defRPr>
            </a:lvl1pPr>
          </a:lstStyle>
          <a:p>
            <a:r>
              <a:rPr lang="fr-FR"/>
              <a:t>Modifiez le style du titre</a:t>
            </a:r>
            <a:endParaRPr lang="fr-FR" dirty="0"/>
          </a:p>
        </p:txBody>
      </p:sp>
      <p:sp>
        <p:nvSpPr>
          <p:cNvPr id="3" name="Sous-titre 2">
            <a:extLst>
              <a:ext uri="{FF2B5EF4-FFF2-40B4-BE49-F238E27FC236}">
                <a16:creationId xmlns:a16="http://schemas.microsoft.com/office/drawing/2014/main" id="{34801059-2D37-8D44-42C0-ED46DE3A8FD1}"/>
              </a:ext>
            </a:extLst>
          </p:cNvPr>
          <p:cNvSpPr>
            <a:spLocks noGrp="1"/>
          </p:cNvSpPr>
          <p:nvPr>
            <p:ph type="subTitle" idx="1"/>
          </p:nvPr>
        </p:nvSpPr>
        <p:spPr>
          <a:xfrm>
            <a:off x="731838" y="4262438"/>
            <a:ext cx="5294312" cy="16557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endParaRPr lang="fr-FR" dirty="0"/>
          </a:p>
        </p:txBody>
      </p:sp>
      <p:sp>
        <p:nvSpPr>
          <p:cNvPr id="4" name="ZoneTexte 3">
            <a:extLst>
              <a:ext uri="{FF2B5EF4-FFF2-40B4-BE49-F238E27FC236}">
                <a16:creationId xmlns:a16="http://schemas.microsoft.com/office/drawing/2014/main" id="{772B667D-CC06-7D82-8E0F-CFDA021D6AD4}"/>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Titre CEA </a:t>
            </a:r>
            <a:r>
              <a:rPr lang="fr-FR" sz="1200" dirty="0" err="1">
                <a:solidFill>
                  <a:schemeClr val="bg1">
                    <a:lumMod val="50000"/>
                  </a:schemeClr>
                </a:solidFill>
              </a:rPr>
              <a:t>liten</a:t>
            </a:r>
            <a:endParaRPr lang="fr-FR" sz="1200" dirty="0">
              <a:solidFill>
                <a:schemeClr val="bg1">
                  <a:lumMod val="50000"/>
                </a:schemeClr>
              </a:solidFill>
            </a:endParaRPr>
          </a:p>
        </p:txBody>
      </p:sp>
      <p:pic>
        <p:nvPicPr>
          <p:cNvPr id="5" name="Logo CEA liten">
            <a:extLst>
              <a:ext uri="{FF2B5EF4-FFF2-40B4-BE49-F238E27FC236}">
                <a16:creationId xmlns:a16="http://schemas.microsoft.com/office/drawing/2014/main" id="{59C151D8-9F2F-A121-360A-4DC7F82C41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31838" y="728663"/>
            <a:ext cx="4053600" cy="1804999"/>
          </a:xfrm>
          <a:prstGeom prst="rect">
            <a:avLst/>
          </a:prstGeom>
        </p:spPr>
      </p:pic>
      <p:sp>
        <p:nvSpPr>
          <p:cNvPr id="6" name="Rectangle 5">
            <a:extLst>
              <a:ext uri="{FF2B5EF4-FFF2-40B4-BE49-F238E27FC236}">
                <a16:creationId xmlns:a16="http://schemas.microsoft.com/office/drawing/2014/main" id="{31F5FF40-204E-79EE-35CB-85711491D064}"/>
              </a:ext>
            </a:extLst>
          </p:cNvPr>
          <p:cNvSpPr/>
          <p:nvPr userDrawn="1"/>
        </p:nvSpPr>
        <p:spPr>
          <a:xfrm>
            <a:off x="11182350" y="0"/>
            <a:ext cx="10096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pic>
        <p:nvPicPr>
          <p:cNvPr id="11" name="PATTERN CARRE DECAL">
            <a:extLst>
              <a:ext uri="{FF2B5EF4-FFF2-40B4-BE49-F238E27FC236}">
                <a16:creationId xmlns:a16="http://schemas.microsoft.com/office/drawing/2014/main" id="{B904F070-A99F-1AC0-845C-9E05CE6DF32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19705" r="39861" b="-1"/>
          <a:stretch/>
        </p:blipFill>
        <p:spPr>
          <a:xfrm>
            <a:off x="9406296" y="-1"/>
            <a:ext cx="2785704" cy="2447637"/>
          </a:xfrm>
          <a:prstGeom prst="rect">
            <a:avLst/>
          </a:prstGeom>
        </p:spPr>
      </p:pic>
    </p:spTree>
    <p:extLst>
      <p:ext uri="{BB962C8B-B14F-4D97-AF65-F5344CB8AC3E}">
        <p14:creationId xmlns:p14="http://schemas.microsoft.com/office/powerpoint/2010/main" val="22917706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Visuel citation">
    <p:spTree>
      <p:nvGrpSpPr>
        <p:cNvPr id="1" name=""/>
        <p:cNvGrpSpPr/>
        <p:nvPr/>
      </p:nvGrpSpPr>
      <p:grpSpPr>
        <a:xfrm>
          <a:off x="0" y="0"/>
          <a:ext cx="0" cy="0"/>
          <a:chOff x="0" y="0"/>
          <a:chExt cx="0" cy="0"/>
        </a:xfrm>
      </p:grpSpPr>
      <p:grpSp>
        <p:nvGrpSpPr>
          <p:cNvPr id="19" name="Groupe 18">
            <a:extLst>
              <a:ext uri="{FF2B5EF4-FFF2-40B4-BE49-F238E27FC236}">
                <a16:creationId xmlns:a16="http://schemas.microsoft.com/office/drawing/2014/main" id="{75131BF9-1179-4373-984B-3BA3810DA921}"/>
              </a:ext>
            </a:extLst>
          </p:cNvPr>
          <p:cNvGrpSpPr/>
          <p:nvPr userDrawn="1"/>
        </p:nvGrpSpPr>
        <p:grpSpPr>
          <a:xfrm>
            <a:off x="206373" y="6296024"/>
            <a:ext cx="468000" cy="468000"/>
            <a:chOff x="206373" y="6296024"/>
            <a:chExt cx="468000" cy="468000"/>
          </a:xfrm>
        </p:grpSpPr>
        <p:sp>
          <p:nvSpPr>
            <p:cNvPr id="20" name="Rectangle 19">
              <a:extLst>
                <a:ext uri="{FF2B5EF4-FFF2-40B4-BE49-F238E27FC236}">
                  <a16:creationId xmlns:a16="http://schemas.microsoft.com/office/drawing/2014/main" id="{26D7E0A0-6204-A96D-17C4-F1F3019C9994}"/>
                </a:ext>
              </a:extLst>
            </p:cNvPr>
            <p:cNvSpPr/>
            <p:nvPr userDrawn="1"/>
          </p:nvSpPr>
          <p:spPr>
            <a:xfrm>
              <a:off x="206373" y="6296024"/>
              <a:ext cx="468000" cy="46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44000" rtlCol="0" anchor="ctr">
              <a:spAutoFit/>
            </a:bodyPr>
            <a:lstStyle/>
            <a:p>
              <a:pPr algn="ctr"/>
              <a:endParaRPr lang="fr-FR" dirty="0"/>
            </a:p>
          </p:txBody>
        </p:sp>
        <p:pic>
          <p:nvPicPr>
            <p:cNvPr id="21" name="Logo CEA">
              <a:extLst>
                <a:ext uri="{FF2B5EF4-FFF2-40B4-BE49-F238E27FC236}">
                  <a16:creationId xmlns:a16="http://schemas.microsoft.com/office/drawing/2014/main" id="{925ECDAD-C79A-E959-8415-90319293CF8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897" y="6343650"/>
              <a:ext cx="365991" cy="365991"/>
            </a:xfrm>
            <a:prstGeom prst="rect">
              <a:avLst/>
            </a:prstGeom>
          </p:spPr>
        </p:pic>
      </p:grpSp>
      <p:sp>
        <p:nvSpPr>
          <p:cNvPr id="9" name="Espace réservé pour une image  8">
            <a:extLst>
              <a:ext uri="{FF2B5EF4-FFF2-40B4-BE49-F238E27FC236}">
                <a16:creationId xmlns:a16="http://schemas.microsoft.com/office/drawing/2014/main" id="{4C4230D1-9E7A-4F15-722D-49C58B4ED767}"/>
              </a:ext>
            </a:extLst>
          </p:cNvPr>
          <p:cNvSpPr>
            <a:spLocks noGrp="1"/>
          </p:cNvSpPr>
          <p:nvPr>
            <p:ph type="pic" sz="quarter" idx="13" hasCustomPrompt="1"/>
          </p:nvPr>
        </p:nvSpPr>
        <p:spPr>
          <a:xfrm>
            <a:off x="1" y="0"/>
            <a:ext cx="12192000" cy="6858000"/>
          </a:xfrm>
          <a:custGeom>
            <a:avLst/>
            <a:gdLst>
              <a:gd name="connsiteX0" fmla="*/ 257896 w 12192000"/>
              <a:gd name="connsiteY0" fmla="*/ 6343650 h 6858000"/>
              <a:gd name="connsiteX1" fmla="*/ 257896 w 12192000"/>
              <a:gd name="connsiteY1" fmla="*/ 6707250 h 6858000"/>
              <a:gd name="connsiteX2" fmla="*/ 621496 w 12192000"/>
              <a:gd name="connsiteY2" fmla="*/ 6707250 h 6858000"/>
              <a:gd name="connsiteX3" fmla="*/ 621496 w 12192000"/>
              <a:gd name="connsiteY3" fmla="*/ 6343650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257896" y="6343650"/>
                </a:moveTo>
                <a:lnTo>
                  <a:pt x="257896" y="6707250"/>
                </a:lnTo>
                <a:lnTo>
                  <a:pt x="621496" y="6707250"/>
                </a:lnTo>
                <a:lnTo>
                  <a:pt x="621496" y="6343650"/>
                </a:lnTo>
                <a:close/>
                <a:moveTo>
                  <a:pt x="0" y="0"/>
                </a:moveTo>
                <a:lnTo>
                  <a:pt x="12192000" y="0"/>
                </a:lnTo>
                <a:lnTo>
                  <a:pt x="12192000" y="6858000"/>
                </a:lnTo>
                <a:lnTo>
                  <a:pt x="0" y="6858000"/>
                </a:lnTo>
                <a:close/>
              </a:path>
            </a:pathLst>
          </a:custGeom>
          <a:solidFill>
            <a:schemeClr val="bg1">
              <a:lumMod val="65000"/>
            </a:schemeClr>
          </a:solidFill>
        </p:spPr>
        <p:txBody>
          <a:bodyPr wrap="square" tIns="1872000">
            <a:noAutofit/>
          </a:bodyPr>
          <a:lstStyle>
            <a:lvl1pPr algn="ctr">
              <a:defRPr>
                <a:solidFill>
                  <a:schemeClr val="accent2">
                    <a:lumMod val="40000"/>
                    <a:lumOff val="60000"/>
                  </a:schemeClr>
                </a:solidFill>
              </a:defRPr>
            </a:lvl1pPr>
          </a:lstStyle>
          <a:p>
            <a:r>
              <a:rPr lang="fr-FR" dirty="0"/>
              <a:t>Insérez ou glissez votre image ici, puis placez votre image en arrière plan</a:t>
            </a:r>
          </a:p>
          <a:p>
            <a:endParaRPr lang="fr-FR" dirty="0"/>
          </a:p>
        </p:txBody>
      </p:sp>
      <p:sp>
        <p:nvSpPr>
          <p:cNvPr id="3" name="Espace réservé du texte 2">
            <a:extLst>
              <a:ext uri="{FF2B5EF4-FFF2-40B4-BE49-F238E27FC236}">
                <a16:creationId xmlns:a16="http://schemas.microsoft.com/office/drawing/2014/main" id="{5E8D3273-E080-F9CC-63A9-0032F5C40FC7}"/>
              </a:ext>
            </a:extLst>
          </p:cNvPr>
          <p:cNvSpPr>
            <a:spLocks noGrp="1"/>
          </p:cNvSpPr>
          <p:nvPr>
            <p:ph type="body" idx="1" hasCustomPrompt="1"/>
          </p:nvPr>
        </p:nvSpPr>
        <p:spPr>
          <a:xfrm>
            <a:off x="1683658" y="4702629"/>
            <a:ext cx="8323941" cy="504372"/>
          </a:xfrm>
        </p:spPr>
        <p:txBody>
          <a:bodyPr anchor="t">
            <a:normAutofit/>
          </a:bodyPr>
          <a:lstStyle>
            <a:lvl1pPr marL="0" indent="0" algn="r">
              <a:buNone/>
              <a:defRPr sz="1800" i="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Ici l’auteur de la citation</a:t>
            </a:r>
          </a:p>
        </p:txBody>
      </p:sp>
      <p:sp>
        <p:nvSpPr>
          <p:cNvPr id="4" name="Espace réservé de la date 3">
            <a:extLst>
              <a:ext uri="{FF2B5EF4-FFF2-40B4-BE49-F238E27FC236}">
                <a16:creationId xmlns:a16="http://schemas.microsoft.com/office/drawing/2014/main" id="{E1D6D37F-6A1E-3B66-26C8-C0F17D653E9C}"/>
              </a:ext>
            </a:extLst>
          </p:cNvPr>
          <p:cNvSpPr>
            <a:spLocks noGrp="1"/>
          </p:cNvSpPr>
          <p:nvPr>
            <p:ph type="dt" sz="half" idx="10"/>
          </p:nvPr>
        </p:nvSpPr>
        <p:spPr/>
        <p:txBody>
          <a:bodyPr/>
          <a:lstStyle>
            <a:lvl1pPr>
              <a:defRPr>
                <a:solidFill>
                  <a:schemeClr val="bg1"/>
                </a:solidFill>
              </a:defRPr>
            </a:lvl1pPr>
          </a:lstStyle>
          <a:p>
            <a:endParaRPr lang="fr-FR"/>
          </a:p>
        </p:txBody>
      </p:sp>
      <p:sp>
        <p:nvSpPr>
          <p:cNvPr id="5" name="Espace réservé du pied de page 4">
            <a:extLst>
              <a:ext uri="{FF2B5EF4-FFF2-40B4-BE49-F238E27FC236}">
                <a16:creationId xmlns:a16="http://schemas.microsoft.com/office/drawing/2014/main" id="{ACD2F82D-AC61-B9F7-103B-D5B5DE390A6A}"/>
              </a:ext>
            </a:extLst>
          </p:cNvPr>
          <p:cNvSpPr>
            <a:spLocks noGrp="1"/>
          </p:cNvSpPr>
          <p:nvPr>
            <p:ph type="ftr" sz="quarter" idx="11"/>
          </p:nvPr>
        </p:nvSpPr>
        <p:spPr/>
        <p:txBody>
          <a:bodyPr/>
          <a:lstStyle>
            <a:lvl1pPr>
              <a:defRPr>
                <a:solidFill>
                  <a:schemeClr val="bg1"/>
                </a:solidFill>
              </a:defRPr>
            </a:lvl1pPr>
          </a:lstStyle>
          <a:p>
            <a:endParaRPr lang="fr-FR"/>
          </a:p>
        </p:txBody>
      </p:sp>
      <p:sp>
        <p:nvSpPr>
          <p:cNvPr id="6" name="Espace réservé du numéro de diapositive 5">
            <a:extLst>
              <a:ext uri="{FF2B5EF4-FFF2-40B4-BE49-F238E27FC236}">
                <a16:creationId xmlns:a16="http://schemas.microsoft.com/office/drawing/2014/main" id="{38DBE8A5-A5C2-8825-ACF1-34BE5DCD04B0}"/>
              </a:ext>
            </a:extLst>
          </p:cNvPr>
          <p:cNvSpPr>
            <a:spLocks noGrp="1"/>
          </p:cNvSpPr>
          <p:nvPr>
            <p:ph type="sldNum" sz="quarter" idx="12"/>
          </p:nvPr>
        </p:nvSpPr>
        <p:spPr/>
        <p:txBody>
          <a:bodyPr/>
          <a:lstStyle>
            <a:lvl1pPr>
              <a:defRPr>
                <a:solidFill>
                  <a:schemeClr val="tx2"/>
                </a:solidFill>
              </a:defRPr>
            </a:lvl1pPr>
          </a:lstStyle>
          <a:p>
            <a:fld id="{0CBC77A0-1F4E-42FF-9FFC-F45C3A64AF90}" type="slidenum">
              <a:rPr lang="fr-FR" smtClean="0"/>
              <a:pPr/>
              <a:t>‹N°›</a:t>
            </a:fld>
            <a:endParaRPr lang="fr-FR" dirty="0"/>
          </a:p>
        </p:txBody>
      </p:sp>
      <p:sp>
        <p:nvSpPr>
          <p:cNvPr id="29" name="ZoneTexte 28">
            <a:extLst>
              <a:ext uri="{FF2B5EF4-FFF2-40B4-BE49-F238E27FC236}">
                <a16:creationId xmlns:a16="http://schemas.microsoft.com/office/drawing/2014/main" id="{BC10BA36-642C-D18A-73B5-1652743A0484}"/>
              </a:ext>
            </a:extLst>
          </p:cNvPr>
          <p:cNvSpPr txBox="1"/>
          <p:nvPr userDrawn="1"/>
        </p:nvSpPr>
        <p:spPr>
          <a:xfrm>
            <a:off x="-101600" y="-276999"/>
            <a:ext cx="12192000" cy="461665"/>
          </a:xfrm>
          <a:prstGeom prst="rect">
            <a:avLst/>
          </a:prstGeom>
          <a:noFill/>
        </p:spPr>
        <p:txBody>
          <a:bodyPr wrap="square" rtlCol="0">
            <a:spAutoFit/>
          </a:bodyPr>
          <a:lstStyle/>
          <a:p>
            <a:r>
              <a:rPr lang="fr-FR" sz="1200" dirty="0">
                <a:solidFill>
                  <a:schemeClr val="bg1">
                    <a:lumMod val="50000"/>
                  </a:schemeClr>
                </a:solidFill>
              </a:rPr>
              <a:t>Disposition : Visuel citation</a:t>
            </a:r>
          </a:p>
          <a:p>
            <a:endParaRPr lang="fr-FR" sz="1200" dirty="0">
              <a:solidFill>
                <a:schemeClr val="bg1">
                  <a:lumMod val="50000"/>
                </a:schemeClr>
              </a:solidFill>
            </a:endParaRPr>
          </a:p>
        </p:txBody>
      </p:sp>
      <p:sp>
        <p:nvSpPr>
          <p:cNvPr id="2" name="Titre 1">
            <a:extLst>
              <a:ext uri="{FF2B5EF4-FFF2-40B4-BE49-F238E27FC236}">
                <a16:creationId xmlns:a16="http://schemas.microsoft.com/office/drawing/2014/main" id="{2C297F72-9AE9-FCA1-E35C-172594739B42}"/>
              </a:ext>
            </a:extLst>
          </p:cNvPr>
          <p:cNvSpPr>
            <a:spLocks noGrp="1"/>
          </p:cNvSpPr>
          <p:nvPr>
            <p:ph type="title" hasCustomPrompt="1"/>
          </p:nvPr>
        </p:nvSpPr>
        <p:spPr>
          <a:xfrm>
            <a:off x="1683658" y="1714500"/>
            <a:ext cx="8323941" cy="2857500"/>
          </a:xfrm>
        </p:spPr>
        <p:txBody>
          <a:bodyPr tIns="468000" anchor="b">
            <a:normAutofit/>
          </a:bodyPr>
          <a:lstStyle>
            <a:lvl1pPr marL="571500" indent="-571500">
              <a:buSzPct val="200000"/>
              <a:buFont typeface="Arial Black" panose="020B0A04020102020204" pitchFamily="34" charset="0"/>
              <a:buChar char="“"/>
              <a:defRPr sz="4000">
                <a:solidFill>
                  <a:schemeClr val="bg1"/>
                </a:solidFill>
              </a:defRPr>
            </a:lvl1pPr>
          </a:lstStyle>
          <a:p>
            <a:r>
              <a:rPr lang="fr-FR" dirty="0"/>
              <a:t>Ici votre citation qui peut être sur plusieurs lignes ’’ </a:t>
            </a:r>
          </a:p>
        </p:txBody>
      </p:sp>
      <p:sp>
        <p:nvSpPr>
          <p:cNvPr id="15" name="ZoneTexte 14">
            <a:extLst>
              <a:ext uri="{FF2B5EF4-FFF2-40B4-BE49-F238E27FC236}">
                <a16:creationId xmlns:a16="http://schemas.microsoft.com/office/drawing/2014/main" id="{19AF9AF5-2FC3-0945-F0DB-EE6D50A5F6C8}"/>
              </a:ext>
            </a:extLst>
          </p:cNvPr>
          <p:cNvSpPr txBox="1"/>
          <p:nvPr userDrawn="1"/>
        </p:nvSpPr>
        <p:spPr>
          <a:xfrm>
            <a:off x="-101600" y="6858000"/>
            <a:ext cx="12192000" cy="646331"/>
          </a:xfrm>
          <a:prstGeom prst="rect">
            <a:avLst/>
          </a:prstGeom>
          <a:noFill/>
        </p:spPr>
        <p:txBody>
          <a:bodyPr wrap="square" rtlCol="0">
            <a:spAutoFit/>
          </a:bodyPr>
          <a:lstStyle/>
          <a:p>
            <a:r>
              <a:rPr lang="fr-FR" sz="1200" dirty="0">
                <a:solidFill>
                  <a:schemeClr val="bg1">
                    <a:lumMod val="50000"/>
                  </a:schemeClr>
                </a:solidFill>
              </a:rPr>
              <a:t>Astuce :Pour fermer les guillemets de fin de citation ajoutez 2 apostrophes à la fin de votre texte (touche [4] du clavier)</a:t>
            </a:r>
          </a:p>
          <a:p>
            <a:r>
              <a:rPr lang="fr-FR" sz="1200" dirty="0">
                <a:solidFill>
                  <a:schemeClr val="bg1">
                    <a:lumMod val="50000"/>
                  </a:schemeClr>
                </a:solidFill>
              </a:rPr>
              <a:t>Astuce :Après avoir insérez votre image, placez celle-ci en arrière plan : Clic droit + « Arrière plan »</a:t>
            </a:r>
          </a:p>
          <a:p>
            <a:r>
              <a:rPr lang="fr-FR" sz="1200" dirty="0">
                <a:solidFill>
                  <a:schemeClr val="bg1">
                    <a:lumMod val="50000"/>
                  </a:schemeClr>
                </a:solidFill>
              </a:rPr>
              <a:t>Astuce :Après avoir insérez votre image, adaptez si besoin la couleur du texte en fonction de celle-ci</a:t>
            </a:r>
          </a:p>
        </p:txBody>
      </p:sp>
    </p:spTree>
    <p:extLst>
      <p:ext uri="{BB962C8B-B14F-4D97-AF65-F5344CB8AC3E}">
        <p14:creationId xmlns:p14="http://schemas.microsoft.com/office/powerpoint/2010/main" val="27875902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suel pleine page">
    <p:spTree>
      <p:nvGrpSpPr>
        <p:cNvPr id="1" name=""/>
        <p:cNvGrpSpPr/>
        <p:nvPr/>
      </p:nvGrpSpPr>
      <p:grpSpPr>
        <a:xfrm>
          <a:off x="0" y="0"/>
          <a:ext cx="0" cy="0"/>
          <a:chOff x="0" y="0"/>
          <a:chExt cx="0" cy="0"/>
        </a:xfrm>
      </p:grpSpPr>
      <p:grpSp>
        <p:nvGrpSpPr>
          <p:cNvPr id="11" name="Groupe 10">
            <a:extLst>
              <a:ext uri="{FF2B5EF4-FFF2-40B4-BE49-F238E27FC236}">
                <a16:creationId xmlns:a16="http://schemas.microsoft.com/office/drawing/2014/main" id="{74F437C1-0C37-DF8E-EF64-2BA107BEFB2F}"/>
              </a:ext>
            </a:extLst>
          </p:cNvPr>
          <p:cNvGrpSpPr/>
          <p:nvPr userDrawn="1"/>
        </p:nvGrpSpPr>
        <p:grpSpPr>
          <a:xfrm>
            <a:off x="206373" y="6296024"/>
            <a:ext cx="468000" cy="468000"/>
            <a:chOff x="206373" y="6296024"/>
            <a:chExt cx="468000" cy="468000"/>
          </a:xfrm>
        </p:grpSpPr>
        <p:sp>
          <p:nvSpPr>
            <p:cNvPr id="12" name="Rectangle 11">
              <a:extLst>
                <a:ext uri="{FF2B5EF4-FFF2-40B4-BE49-F238E27FC236}">
                  <a16:creationId xmlns:a16="http://schemas.microsoft.com/office/drawing/2014/main" id="{19AF48E4-0EE8-3CC7-27AA-1591F5F46EA9}"/>
                </a:ext>
              </a:extLst>
            </p:cNvPr>
            <p:cNvSpPr/>
            <p:nvPr userDrawn="1"/>
          </p:nvSpPr>
          <p:spPr>
            <a:xfrm>
              <a:off x="206373" y="6296024"/>
              <a:ext cx="468000" cy="46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44000" rtlCol="0" anchor="ctr">
              <a:spAutoFit/>
            </a:bodyPr>
            <a:lstStyle/>
            <a:p>
              <a:pPr algn="ctr"/>
              <a:endParaRPr lang="fr-FR" dirty="0"/>
            </a:p>
          </p:txBody>
        </p:sp>
        <p:pic>
          <p:nvPicPr>
            <p:cNvPr id="13" name="Logo CEA">
              <a:extLst>
                <a:ext uri="{FF2B5EF4-FFF2-40B4-BE49-F238E27FC236}">
                  <a16:creationId xmlns:a16="http://schemas.microsoft.com/office/drawing/2014/main" id="{DFA7C964-126E-3D36-7408-04B6C0889C8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897" y="6343650"/>
              <a:ext cx="365991" cy="365991"/>
            </a:xfrm>
            <a:prstGeom prst="rect">
              <a:avLst/>
            </a:prstGeom>
          </p:spPr>
        </p:pic>
      </p:grpSp>
      <p:sp>
        <p:nvSpPr>
          <p:cNvPr id="7" name="Espace réservé pour une image  6">
            <a:extLst>
              <a:ext uri="{FF2B5EF4-FFF2-40B4-BE49-F238E27FC236}">
                <a16:creationId xmlns:a16="http://schemas.microsoft.com/office/drawing/2014/main" id="{C5DB15CE-1737-19C7-773E-184AB58648CC}"/>
              </a:ext>
            </a:extLst>
          </p:cNvPr>
          <p:cNvSpPr>
            <a:spLocks noGrp="1"/>
          </p:cNvSpPr>
          <p:nvPr>
            <p:ph type="pic" sz="quarter" idx="13" hasCustomPrompt="1"/>
          </p:nvPr>
        </p:nvSpPr>
        <p:spPr>
          <a:xfrm>
            <a:off x="0" y="0"/>
            <a:ext cx="12192000" cy="6858000"/>
          </a:xfrm>
          <a:custGeom>
            <a:avLst/>
            <a:gdLst>
              <a:gd name="connsiteX0" fmla="*/ 257897 w 12192000"/>
              <a:gd name="connsiteY0" fmla="*/ 6343650 h 6858000"/>
              <a:gd name="connsiteX1" fmla="*/ 257897 w 12192000"/>
              <a:gd name="connsiteY1" fmla="*/ 6707250 h 6858000"/>
              <a:gd name="connsiteX2" fmla="*/ 621497 w 12192000"/>
              <a:gd name="connsiteY2" fmla="*/ 6707250 h 6858000"/>
              <a:gd name="connsiteX3" fmla="*/ 621497 w 12192000"/>
              <a:gd name="connsiteY3" fmla="*/ 6343650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257897" y="6343650"/>
                </a:moveTo>
                <a:lnTo>
                  <a:pt x="257897" y="6707250"/>
                </a:lnTo>
                <a:lnTo>
                  <a:pt x="621497" y="6707250"/>
                </a:lnTo>
                <a:lnTo>
                  <a:pt x="621497" y="6343650"/>
                </a:lnTo>
                <a:close/>
                <a:moveTo>
                  <a:pt x="0" y="0"/>
                </a:moveTo>
                <a:lnTo>
                  <a:pt x="12192000" y="0"/>
                </a:lnTo>
                <a:lnTo>
                  <a:pt x="12192000" y="6858000"/>
                </a:lnTo>
                <a:lnTo>
                  <a:pt x="0" y="6858000"/>
                </a:lnTo>
                <a:close/>
              </a:path>
            </a:pathLst>
          </a:custGeom>
          <a:solidFill>
            <a:schemeClr val="bg1">
              <a:lumMod val="65000"/>
            </a:schemeClr>
          </a:solidFill>
        </p:spPr>
        <p:txBody>
          <a:bodyPr wrap="square" tIns="1872000">
            <a:noAutofit/>
          </a:bodyPr>
          <a:lstStyle>
            <a:lvl1pPr algn="ctr">
              <a:defRPr>
                <a:solidFill>
                  <a:schemeClr val="accent2">
                    <a:lumMod val="40000"/>
                    <a:lumOff val="60000"/>
                  </a:schemeClr>
                </a:solidFill>
              </a:defRPr>
            </a:lvl1pPr>
          </a:lstStyle>
          <a:p>
            <a:r>
              <a:rPr lang="fr-FR" dirty="0"/>
              <a:t>Insérez ou glissez votre image ici, puis placez votre image en arrière plan</a:t>
            </a:r>
          </a:p>
          <a:p>
            <a:endParaRPr lang="fr-FR" dirty="0"/>
          </a:p>
        </p:txBody>
      </p:sp>
      <p:sp>
        <p:nvSpPr>
          <p:cNvPr id="4" name="Espace réservé de la date 3">
            <a:extLst>
              <a:ext uri="{FF2B5EF4-FFF2-40B4-BE49-F238E27FC236}">
                <a16:creationId xmlns:a16="http://schemas.microsoft.com/office/drawing/2014/main" id="{E1D6D37F-6A1E-3B66-26C8-C0F17D653E9C}"/>
              </a:ext>
            </a:extLst>
          </p:cNvPr>
          <p:cNvSpPr>
            <a:spLocks noGrp="1"/>
          </p:cNvSpPr>
          <p:nvPr>
            <p:ph type="dt" sz="half" idx="10"/>
          </p:nvPr>
        </p:nvSpPr>
        <p:spPr/>
        <p:txBody>
          <a:bodyPr/>
          <a:lstStyle>
            <a:lvl1pPr>
              <a:defRPr>
                <a:solidFill>
                  <a:schemeClr val="bg1"/>
                </a:solidFill>
              </a:defRPr>
            </a:lvl1pPr>
          </a:lstStyle>
          <a:p>
            <a:endParaRPr lang="fr-FR"/>
          </a:p>
        </p:txBody>
      </p:sp>
      <p:sp>
        <p:nvSpPr>
          <p:cNvPr id="5" name="Espace réservé du pied de page 4">
            <a:extLst>
              <a:ext uri="{FF2B5EF4-FFF2-40B4-BE49-F238E27FC236}">
                <a16:creationId xmlns:a16="http://schemas.microsoft.com/office/drawing/2014/main" id="{ACD2F82D-AC61-B9F7-103B-D5B5DE390A6A}"/>
              </a:ext>
            </a:extLst>
          </p:cNvPr>
          <p:cNvSpPr>
            <a:spLocks noGrp="1"/>
          </p:cNvSpPr>
          <p:nvPr>
            <p:ph type="ftr" sz="quarter" idx="11"/>
          </p:nvPr>
        </p:nvSpPr>
        <p:spPr/>
        <p:txBody>
          <a:bodyPr/>
          <a:lstStyle>
            <a:lvl1pPr>
              <a:defRPr>
                <a:solidFill>
                  <a:schemeClr val="bg1"/>
                </a:solidFill>
              </a:defRPr>
            </a:lvl1pPr>
          </a:lstStyle>
          <a:p>
            <a:endParaRPr lang="fr-FR"/>
          </a:p>
        </p:txBody>
      </p:sp>
      <p:sp>
        <p:nvSpPr>
          <p:cNvPr id="6" name="Espace réservé du numéro de diapositive 5">
            <a:extLst>
              <a:ext uri="{FF2B5EF4-FFF2-40B4-BE49-F238E27FC236}">
                <a16:creationId xmlns:a16="http://schemas.microsoft.com/office/drawing/2014/main" id="{38DBE8A5-A5C2-8825-ACF1-34BE5DCD04B0}"/>
              </a:ext>
            </a:extLst>
          </p:cNvPr>
          <p:cNvSpPr>
            <a:spLocks noGrp="1"/>
          </p:cNvSpPr>
          <p:nvPr>
            <p:ph type="sldNum" sz="quarter" idx="12"/>
          </p:nvPr>
        </p:nvSpPr>
        <p:spPr/>
        <p:txBody>
          <a:bodyPr/>
          <a:lstStyle>
            <a:lvl1pPr>
              <a:defRPr>
                <a:solidFill>
                  <a:schemeClr val="tx2"/>
                </a:solidFill>
              </a:defRPr>
            </a:lvl1pPr>
          </a:lstStyle>
          <a:p>
            <a:fld id="{0CBC77A0-1F4E-42FF-9FFC-F45C3A64AF90}" type="slidenum">
              <a:rPr lang="fr-FR" smtClean="0"/>
              <a:pPr/>
              <a:t>‹N°›</a:t>
            </a:fld>
            <a:endParaRPr lang="fr-FR" dirty="0"/>
          </a:p>
        </p:txBody>
      </p:sp>
      <p:sp>
        <p:nvSpPr>
          <p:cNvPr id="29" name="ZoneTexte 28">
            <a:extLst>
              <a:ext uri="{FF2B5EF4-FFF2-40B4-BE49-F238E27FC236}">
                <a16:creationId xmlns:a16="http://schemas.microsoft.com/office/drawing/2014/main" id="{BC10BA36-642C-D18A-73B5-1652743A0484}"/>
              </a:ext>
            </a:extLst>
          </p:cNvPr>
          <p:cNvSpPr txBox="1"/>
          <p:nvPr userDrawn="1"/>
        </p:nvSpPr>
        <p:spPr>
          <a:xfrm>
            <a:off x="-101600" y="-276999"/>
            <a:ext cx="12192000" cy="461665"/>
          </a:xfrm>
          <a:prstGeom prst="rect">
            <a:avLst/>
          </a:prstGeom>
          <a:noFill/>
        </p:spPr>
        <p:txBody>
          <a:bodyPr wrap="square" rtlCol="0">
            <a:spAutoFit/>
          </a:bodyPr>
          <a:lstStyle/>
          <a:p>
            <a:r>
              <a:rPr lang="fr-FR" sz="1200" dirty="0">
                <a:solidFill>
                  <a:schemeClr val="bg1">
                    <a:lumMod val="50000"/>
                  </a:schemeClr>
                </a:solidFill>
              </a:rPr>
              <a:t>Disposition : Visuel pleine page</a:t>
            </a:r>
          </a:p>
          <a:p>
            <a:endParaRPr lang="fr-FR" sz="1200" dirty="0">
              <a:solidFill>
                <a:schemeClr val="bg1">
                  <a:lumMod val="50000"/>
                </a:schemeClr>
              </a:solidFill>
            </a:endParaRPr>
          </a:p>
        </p:txBody>
      </p:sp>
      <p:sp>
        <p:nvSpPr>
          <p:cNvPr id="15" name="ZoneTexte 14">
            <a:extLst>
              <a:ext uri="{FF2B5EF4-FFF2-40B4-BE49-F238E27FC236}">
                <a16:creationId xmlns:a16="http://schemas.microsoft.com/office/drawing/2014/main" id="{19AF9AF5-2FC3-0945-F0DB-EE6D50A5F6C8}"/>
              </a:ext>
            </a:extLst>
          </p:cNvPr>
          <p:cNvSpPr txBox="1"/>
          <p:nvPr userDrawn="1"/>
        </p:nvSpPr>
        <p:spPr>
          <a:xfrm>
            <a:off x="-101600" y="6858000"/>
            <a:ext cx="12192000" cy="461665"/>
          </a:xfrm>
          <a:prstGeom prst="rect">
            <a:avLst/>
          </a:prstGeom>
          <a:noFill/>
        </p:spPr>
        <p:txBody>
          <a:bodyPr wrap="square" rtlCol="0">
            <a:spAutoFit/>
          </a:bodyPr>
          <a:lstStyle/>
          <a:p>
            <a:r>
              <a:rPr lang="fr-FR" sz="1200" dirty="0">
                <a:solidFill>
                  <a:schemeClr val="bg1">
                    <a:lumMod val="50000"/>
                  </a:schemeClr>
                </a:solidFill>
              </a:rPr>
              <a:t>Astuce :Après avoir insérez votre image, placez celle-ci en arrière plan : Clic droit + « Arrière plan »</a:t>
            </a:r>
          </a:p>
          <a:p>
            <a:endParaRPr lang="fr-FR" sz="1200" dirty="0">
              <a:solidFill>
                <a:schemeClr val="bg1">
                  <a:lumMod val="50000"/>
                </a:schemeClr>
              </a:solidFill>
            </a:endParaRPr>
          </a:p>
        </p:txBody>
      </p:sp>
    </p:spTree>
    <p:extLst>
      <p:ext uri="{BB962C8B-B14F-4D97-AF65-F5344CB8AC3E}">
        <p14:creationId xmlns:p14="http://schemas.microsoft.com/office/powerpoint/2010/main" val="33464277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suel pleine page + texte">
    <p:spTree>
      <p:nvGrpSpPr>
        <p:cNvPr id="1" name=""/>
        <p:cNvGrpSpPr/>
        <p:nvPr/>
      </p:nvGrpSpPr>
      <p:grpSpPr>
        <a:xfrm>
          <a:off x="0" y="0"/>
          <a:ext cx="0" cy="0"/>
          <a:chOff x="0" y="0"/>
          <a:chExt cx="0" cy="0"/>
        </a:xfrm>
      </p:grpSpPr>
      <p:grpSp>
        <p:nvGrpSpPr>
          <p:cNvPr id="10" name="Groupe 9">
            <a:extLst>
              <a:ext uri="{FF2B5EF4-FFF2-40B4-BE49-F238E27FC236}">
                <a16:creationId xmlns:a16="http://schemas.microsoft.com/office/drawing/2014/main" id="{E2FB537C-FD4D-0AEC-C133-0DAF4636E2B9}"/>
              </a:ext>
            </a:extLst>
          </p:cNvPr>
          <p:cNvGrpSpPr/>
          <p:nvPr userDrawn="1"/>
        </p:nvGrpSpPr>
        <p:grpSpPr>
          <a:xfrm>
            <a:off x="206373" y="6296024"/>
            <a:ext cx="468000" cy="468000"/>
            <a:chOff x="206373" y="6296024"/>
            <a:chExt cx="468000" cy="468000"/>
          </a:xfrm>
        </p:grpSpPr>
        <p:sp>
          <p:nvSpPr>
            <p:cNvPr id="12" name="Rectangle 11">
              <a:extLst>
                <a:ext uri="{FF2B5EF4-FFF2-40B4-BE49-F238E27FC236}">
                  <a16:creationId xmlns:a16="http://schemas.microsoft.com/office/drawing/2014/main" id="{D16ABDD6-A390-2C6E-2047-D4A9A9710027}"/>
                </a:ext>
              </a:extLst>
            </p:cNvPr>
            <p:cNvSpPr/>
            <p:nvPr userDrawn="1"/>
          </p:nvSpPr>
          <p:spPr>
            <a:xfrm>
              <a:off x="206373" y="6296024"/>
              <a:ext cx="468000" cy="46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44000" rtlCol="0" anchor="ctr">
              <a:spAutoFit/>
            </a:bodyPr>
            <a:lstStyle/>
            <a:p>
              <a:pPr algn="ctr"/>
              <a:endParaRPr lang="fr-FR" dirty="0"/>
            </a:p>
          </p:txBody>
        </p:sp>
        <p:pic>
          <p:nvPicPr>
            <p:cNvPr id="17" name="Logo CEA">
              <a:extLst>
                <a:ext uri="{FF2B5EF4-FFF2-40B4-BE49-F238E27FC236}">
                  <a16:creationId xmlns:a16="http://schemas.microsoft.com/office/drawing/2014/main" id="{B331915A-1A76-4EF6-2A1C-75D200A8FE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897" y="6343650"/>
              <a:ext cx="365991" cy="365991"/>
            </a:xfrm>
            <a:prstGeom prst="rect">
              <a:avLst/>
            </a:prstGeom>
          </p:spPr>
        </p:pic>
      </p:grpSp>
      <p:sp>
        <p:nvSpPr>
          <p:cNvPr id="8" name="Espace réservé pour une image  7">
            <a:extLst>
              <a:ext uri="{FF2B5EF4-FFF2-40B4-BE49-F238E27FC236}">
                <a16:creationId xmlns:a16="http://schemas.microsoft.com/office/drawing/2014/main" id="{BB2888C6-4081-3327-01C0-D9EA23523CDB}"/>
              </a:ext>
            </a:extLst>
          </p:cNvPr>
          <p:cNvSpPr>
            <a:spLocks noGrp="1"/>
          </p:cNvSpPr>
          <p:nvPr>
            <p:ph type="pic" sz="quarter" idx="13" hasCustomPrompt="1"/>
          </p:nvPr>
        </p:nvSpPr>
        <p:spPr>
          <a:xfrm>
            <a:off x="0" y="0"/>
            <a:ext cx="12192000" cy="6858000"/>
          </a:xfrm>
          <a:custGeom>
            <a:avLst/>
            <a:gdLst>
              <a:gd name="connsiteX0" fmla="*/ 257897 w 12192000"/>
              <a:gd name="connsiteY0" fmla="*/ 6343650 h 6858000"/>
              <a:gd name="connsiteX1" fmla="*/ 257897 w 12192000"/>
              <a:gd name="connsiteY1" fmla="*/ 6707250 h 6858000"/>
              <a:gd name="connsiteX2" fmla="*/ 621497 w 12192000"/>
              <a:gd name="connsiteY2" fmla="*/ 6707250 h 6858000"/>
              <a:gd name="connsiteX3" fmla="*/ 621497 w 12192000"/>
              <a:gd name="connsiteY3" fmla="*/ 6343650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257897" y="6343650"/>
                </a:moveTo>
                <a:lnTo>
                  <a:pt x="257897" y="6707250"/>
                </a:lnTo>
                <a:lnTo>
                  <a:pt x="621497" y="6707250"/>
                </a:lnTo>
                <a:lnTo>
                  <a:pt x="621497" y="6343650"/>
                </a:lnTo>
                <a:close/>
                <a:moveTo>
                  <a:pt x="0" y="0"/>
                </a:moveTo>
                <a:lnTo>
                  <a:pt x="12192000" y="0"/>
                </a:lnTo>
                <a:lnTo>
                  <a:pt x="12192000" y="6858000"/>
                </a:lnTo>
                <a:lnTo>
                  <a:pt x="0" y="6858000"/>
                </a:lnTo>
                <a:close/>
              </a:path>
            </a:pathLst>
          </a:custGeom>
          <a:solidFill>
            <a:schemeClr val="bg1">
              <a:lumMod val="65000"/>
            </a:schemeClr>
          </a:solidFill>
        </p:spPr>
        <p:txBody>
          <a:bodyPr wrap="square" tIns="1260000">
            <a:noAutofit/>
          </a:bodyPr>
          <a:lstStyle>
            <a:lvl1pPr algn="ctr">
              <a:defRPr>
                <a:solidFill>
                  <a:schemeClr val="accent2">
                    <a:lumMod val="40000"/>
                    <a:lumOff val="60000"/>
                  </a:schemeClr>
                </a:solidFill>
              </a:defRPr>
            </a:lvl1pPr>
          </a:lstStyle>
          <a:p>
            <a:r>
              <a:rPr lang="fr-FR" dirty="0"/>
              <a:t>Insérez ou glissez votre image ici, puis placez votre image en arrière plan</a:t>
            </a:r>
          </a:p>
          <a:p>
            <a:endParaRPr lang="fr-FR" dirty="0"/>
          </a:p>
        </p:txBody>
      </p:sp>
      <p:sp>
        <p:nvSpPr>
          <p:cNvPr id="4" name="Espace réservé de la date 3">
            <a:extLst>
              <a:ext uri="{FF2B5EF4-FFF2-40B4-BE49-F238E27FC236}">
                <a16:creationId xmlns:a16="http://schemas.microsoft.com/office/drawing/2014/main" id="{E1D6D37F-6A1E-3B66-26C8-C0F17D653E9C}"/>
              </a:ext>
            </a:extLst>
          </p:cNvPr>
          <p:cNvSpPr>
            <a:spLocks noGrp="1"/>
          </p:cNvSpPr>
          <p:nvPr>
            <p:ph type="dt" sz="half" idx="10"/>
          </p:nvPr>
        </p:nvSpPr>
        <p:spPr/>
        <p:txBody>
          <a:bodyPr/>
          <a:lstStyle>
            <a:lvl1pPr>
              <a:defRPr>
                <a:solidFill>
                  <a:schemeClr val="bg1"/>
                </a:solidFill>
              </a:defRPr>
            </a:lvl1pPr>
          </a:lstStyle>
          <a:p>
            <a:endParaRPr lang="fr-FR"/>
          </a:p>
        </p:txBody>
      </p:sp>
      <p:sp>
        <p:nvSpPr>
          <p:cNvPr id="5" name="Espace réservé du pied de page 4">
            <a:extLst>
              <a:ext uri="{FF2B5EF4-FFF2-40B4-BE49-F238E27FC236}">
                <a16:creationId xmlns:a16="http://schemas.microsoft.com/office/drawing/2014/main" id="{ACD2F82D-AC61-B9F7-103B-D5B5DE390A6A}"/>
              </a:ext>
            </a:extLst>
          </p:cNvPr>
          <p:cNvSpPr>
            <a:spLocks noGrp="1"/>
          </p:cNvSpPr>
          <p:nvPr>
            <p:ph type="ftr" sz="quarter" idx="11"/>
          </p:nvPr>
        </p:nvSpPr>
        <p:spPr/>
        <p:txBody>
          <a:bodyPr/>
          <a:lstStyle>
            <a:lvl1pPr>
              <a:defRPr>
                <a:solidFill>
                  <a:schemeClr val="bg1"/>
                </a:solidFill>
              </a:defRPr>
            </a:lvl1pPr>
          </a:lstStyle>
          <a:p>
            <a:endParaRPr lang="fr-FR"/>
          </a:p>
        </p:txBody>
      </p:sp>
      <p:sp>
        <p:nvSpPr>
          <p:cNvPr id="6" name="Espace réservé du numéro de diapositive 5">
            <a:extLst>
              <a:ext uri="{FF2B5EF4-FFF2-40B4-BE49-F238E27FC236}">
                <a16:creationId xmlns:a16="http://schemas.microsoft.com/office/drawing/2014/main" id="{38DBE8A5-A5C2-8825-ACF1-34BE5DCD04B0}"/>
              </a:ext>
            </a:extLst>
          </p:cNvPr>
          <p:cNvSpPr>
            <a:spLocks noGrp="1"/>
          </p:cNvSpPr>
          <p:nvPr>
            <p:ph type="sldNum" sz="quarter" idx="12"/>
          </p:nvPr>
        </p:nvSpPr>
        <p:spPr/>
        <p:txBody>
          <a:bodyPr/>
          <a:lstStyle>
            <a:lvl1pPr>
              <a:defRPr>
                <a:solidFill>
                  <a:schemeClr val="tx2"/>
                </a:solidFill>
              </a:defRPr>
            </a:lvl1pPr>
          </a:lstStyle>
          <a:p>
            <a:fld id="{0CBC77A0-1F4E-42FF-9FFC-F45C3A64AF90}" type="slidenum">
              <a:rPr lang="fr-FR" smtClean="0"/>
              <a:pPr/>
              <a:t>‹N°›</a:t>
            </a:fld>
            <a:endParaRPr lang="fr-FR" dirty="0"/>
          </a:p>
        </p:txBody>
      </p:sp>
      <p:sp>
        <p:nvSpPr>
          <p:cNvPr id="29" name="ZoneTexte 28">
            <a:extLst>
              <a:ext uri="{FF2B5EF4-FFF2-40B4-BE49-F238E27FC236}">
                <a16:creationId xmlns:a16="http://schemas.microsoft.com/office/drawing/2014/main" id="{BC10BA36-642C-D18A-73B5-1652743A0484}"/>
              </a:ext>
            </a:extLst>
          </p:cNvPr>
          <p:cNvSpPr txBox="1"/>
          <p:nvPr userDrawn="1"/>
        </p:nvSpPr>
        <p:spPr>
          <a:xfrm>
            <a:off x="-101600" y="-276999"/>
            <a:ext cx="12192000" cy="461665"/>
          </a:xfrm>
          <a:prstGeom prst="rect">
            <a:avLst/>
          </a:prstGeom>
          <a:noFill/>
        </p:spPr>
        <p:txBody>
          <a:bodyPr wrap="square" rtlCol="0">
            <a:spAutoFit/>
          </a:bodyPr>
          <a:lstStyle/>
          <a:p>
            <a:r>
              <a:rPr lang="fr-FR" sz="1200" dirty="0">
                <a:solidFill>
                  <a:schemeClr val="bg1">
                    <a:lumMod val="50000"/>
                  </a:schemeClr>
                </a:solidFill>
              </a:rPr>
              <a:t>Disposition : Visuel pleine page + texte</a:t>
            </a:r>
          </a:p>
          <a:p>
            <a:endParaRPr lang="fr-FR" sz="1200" dirty="0">
              <a:solidFill>
                <a:schemeClr val="bg1">
                  <a:lumMod val="50000"/>
                </a:schemeClr>
              </a:solidFill>
            </a:endParaRPr>
          </a:p>
        </p:txBody>
      </p:sp>
      <p:sp>
        <p:nvSpPr>
          <p:cNvPr id="15" name="ZoneTexte 14">
            <a:extLst>
              <a:ext uri="{FF2B5EF4-FFF2-40B4-BE49-F238E27FC236}">
                <a16:creationId xmlns:a16="http://schemas.microsoft.com/office/drawing/2014/main" id="{19AF9AF5-2FC3-0945-F0DB-EE6D50A5F6C8}"/>
              </a:ext>
            </a:extLst>
          </p:cNvPr>
          <p:cNvSpPr txBox="1"/>
          <p:nvPr userDrawn="1"/>
        </p:nvSpPr>
        <p:spPr>
          <a:xfrm>
            <a:off x="-101600" y="6858000"/>
            <a:ext cx="12192000" cy="461665"/>
          </a:xfrm>
          <a:prstGeom prst="rect">
            <a:avLst/>
          </a:prstGeom>
          <a:noFill/>
        </p:spPr>
        <p:txBody>
          <a:bodyPr wrap="square" rtlCol="0">
            <a:spAutoFit/>
          </a:bodyPr>
          <a:lstStyle/>
          <a:p>
            <a:r>
              <a:rPr lang="fr-FR" sz="1200" dirty="0">
                <a:solidFill>
                  <a:schemeClr val="bg1">
                    <a:lumMod val="50000"/>
                  </a:schemeClr>
                </a:solidFill>
              </a:rPr>
              <a:t>Astuce :Après avoir insérez votre image, placez celle-ci en arrière plan : Clic droit + « Arrière plan »</a:t>
            </a:r>
          </a:p>
          <a:p>
            <a:endParaRPr lang="fr-FR" sz="1200" dirty="0">
              <a:solidFill>
                <a:schemeClr val="bg1">
                  <a:lumMod val="50000"/>
                </a:schemeClr>
              </a:solidFill>
            </a:endParaRPr>
          </a:p>
        </p:txBody>
      </p:sp>
      <p:sp>
        <p:nvSpPr>
          <p:cNvPr id="13" name="Espace réservé du texte 12">
            <a:extLst>
              <a:ext uri="{FF2B5EF4-FFF2-40B4-BE49-F238E27FC236}">
                <a16:creationId xmlns:a16="http://schemas.microsoft.com/office/drawing/2014/main" id="{4DB704B1-C9AF-2DEE-2915-BA6F9894D57C}"/>
              </a:ext>
            </a:extLst>
          </p:cNvPr>
          <p:cNvSpPr>
            <a:spLocks noGrp="1"/>
          </p:cNvSpPr>
          <p:nvPr>
            <p:ph type="body" sz="quarter" idx="15" hasCustomPrompt="1"/>
          </p:nvPr>
        </p:nvSpPr>
        <p:spPr>
          <a:xfrm>
            <a:off x="618477" y="1640114"/>
            <a:ext cx="11573522" cy="3439886"/>
          </a:xfrm>
          <a:custGeom>
            <a:avLst/>
            <a:gdLst>
              <a:gd name="connsiteX0" fmla="*/ 388580 w 11573522"/>
              <a:gd name="connsiteY0" fmla="*/ 2811978 h 3439886"/>
              <a:gd name="connsiteX1" fmla="*/ 266084 w 11573522"/>
              <a:gd name="connsiteY1" fmla="*/ 2905253 h 3439886"/>
              <a:gd name="connsiteX2" fmla="*/ 200780 w 11573522"/>
              <a:gd name="connsiteY2" fmla="*/ 2954731 h 3439886"/>
              <a:gd name="connsiteX3" fmla="*/ 388175 w 11573522"/>
              <a:gd name="connsiteY3" fmla="*/ 3100322 h 3439886"/>
              <a:gd name="connsiteX4" fmla="*/ 575977 w 11573522"/>
              <a:gd name="connsiteY4" fmla="*/ 2957569 h 3439886"/>
              <a:gd name="connsiteX5" fmla="*/ 388580 w 11573522"/>
              <a:gd name="connsiteY5" fmla="*/ 2811978 h 3439886"/>
              <a:gd name="connsiteX6" fmla="*/ 386147 w 11573522"/>
              <a:gd name="connsiteY6" fmla="*/ 0 h 3439886"/>
              <a:gd name="connsiteX7" fmla="*/ 392637 w 11573522"/>
              <a:gd name="connsiteY7" fmla="*/ 0 h 3439886"/>
              <a:gd name="connsiteX8" fmla="*/ 392637 w 11573522"/>
              <a:gd name="connsiteY8" fmla="*/ 28893 h 3439886"/>
              <a:gd name="connsiteX9" fmla="*/ 392637 w 11573522"/>
              <a:gd name="connsiteY9" fmla="*/ 131318 h 3439886"/>
              <a:gd name="connsiteX10" fmla="*/ 578816 w 11573522"/>
              <a:gd name="connsiteY10" fmla="*/ 275693 h 3439886"/>
              <a:gd name="connsiteX11" fmla="*/ 578816 w 11573522"/>
              <a:gd name="connsiteY11" fmla="*/ 97658 h 3439886"/>
              <a:gd name="connsiteX12" fmla="*/ 462924 w 11573522"/>
              <a:gd name="connsiteY12" fmla="*/ 7536 h 3439886"/>
              <a:gd name="connsiteX13" fmla="*/ 453234 w 11573522"/>
              <a:gd name="connsiteY13" fmla="*/ 0 h 3439886"/>
              <a:gd name="connsiteX14" fmla="*/ 464209 w 11573522"/>
              <a:gd name="connsiteY14" fmla="*/ 0 h 3439886"/>
              <a:gd name="connsiteX15" fmla="*/ 484510 w 11573522"/>
              <a:gd name="connsiteY15" fmla="*/ 15775 h 3439886"/>
              <a:gd name="connsiteX16" fmla="*/ 582061 w 11573522"/>
              <a:gd name="connsiteY16" fmla="*/ 91574 h 3439886"/>
              <a:gd name="connsiteX17" fmla="*/ 695192 w 11573522"/>
              <a:gd name="connsiteY17" fmla="*/ 5744 h 3439886"/>
              <a:gd name="connsiteX18" fmla="*/ 702764 w 11573522"/>
              <a:gd name="connsiteY18" fmla="*/ 0 h 3439886"/>
              <a:gd name="connsiteX19" fmla="*/ 2758098 w 11573522"/>
              <a:gd name="connsiteY19" fmla="*/ 0 h 3439886"/>
              <a:gd name="connsiteX20" fmla="*/ 2764588 w 11573522"/>
              <a:gd name="connsiteY20" fmla="*/ 0 h 3439886"/>
              <a:gd name="connsiteX21" fmla="*/ 2825185 w 11573522"/>
              <a:gd name="connsiteY21" fmla="*/ 0 h 3439886"/>
              <a:gd name="connsiteX22" fmla="*/ 2836160 w 11573522"/>
              <a:gd name="connsiteY22" fmla="*/ 0 h 3439886"/>
              <a:gd name="connsiteX23" fmla="*/ 3074715 w 11573522"/>
              <a:gd name="connsiteY23" fmla="*/ 0 h 3439886"/>
              <a:gd name="connsiteX24" fmla="*/ 9201571 w 11573522"/>
              <a:gd name="connsiteY24" fmla="*/ 0 h 3439886"/>
              <a:gd name="connsiteX25" fmla="*/ 11573522 w 11573522"/>
              <a:gd name="connsiteY25" fmla="*/ 0 h 3439886"/>
              <a:gd name="connsiteX26" fmla="*/ 11573522 w 11573522"/>
              <a:gd name="connsiteY26" fmla="*/ 3439886 h 3439886"/>
              <a:gd name="connsiteX27" fmla="*/ 962936 w 11573522"/>
              <a:gd name="connsiteY27" fmla="*/ 3439886 h 3439886"/>
              <a:gd name="connsiteX28" fmla="*/ 962936 w 11573522"/>
              <a:gd name="connsiteY28" fmla="*/ 3439632 h 3439886"/>
              <a:gd name="connsiteX29" fmla="*/ 962936 w 11573522"/>
              <a:gd name="connsiteY29" fmla="*/ 3438953 h 3439886"/>
              <a:gd name="connsiteX30" fmla="*/ 776757 w 11573522"/>
              <a:gd name="connsiteY30" fmla="*/ 3294579 h 3439886"/>
              <a:gd name="connsiteX31" fmla="*/ 776757 w 11573522"/>
              <a:gd name="connsiteY31" fmla="*/ 3429148 h 3439886"/>
              <a:gd name="connsiteX32" fmla="*/ 776757 w 11573522"/>
              <a:gd name="connsiteY32" fmla="*/ 3439886 h 3439886"/>
              <a:gd name="connsiteX33" fmla="*/ 769862 w 11573522"/>
              <a:gd name="connsiteY33" fmla="*/ 3439886 h 3439886"/>
              <a:gd name="connsiteX34" fmla="*/ 769862 w 11573522"/>
              <a:gd name="connsiteY34" fmla="*/ 3414403 h 3439886"/>
              <a:gd name="connsiteX35" fmla="*/ 769862 w 11573522"/>
              <a:gd name="connsiteY35" fmla="*/ 3292145 h 3439886"/>
              <a:gd name="connsiteX36" fmla="*/ 629924 w 11573522"/>
              <a:gd name="connsiteY36" fmla="*/ 3183458 h 3439886"/>
              <a:gd name="connsiteX37" fmla="*/ 633168 w 11573522"/>
              <a:gd name="connsiteY37" fmla="*/ 3177375 h 3439886"/>
              <a:gd name="connsiteX38" fmla="*/ 771079 w 11573522"/>
              <a:gd name="connsiteY38" fmla="*/ 3284034 h 3439886"/>
              <a:gd name="connsiteX39" fmla="*/ 771079 w 11573522"/>
              <a:gd name="connsiteY39" fmla="*/ 3105999 h 3439886"/>
              <a:gd name="connsiteX40" fmla="*/ 704963 w 11573522"/>
              <a:gd name="connsiteY40" fmla="*/ 3054900 h 3439886"/>
              <a:gd name="connsiteX41" fmla="*/ 708614 w 11573522"/>
              <a:gd name="connsiteY41" fmla="*/ 3049222 h 3439886"/>
              <a:gd name="connsiteX42" fmla="*/ 774323 w 11573522"/>
              <a:gd name="connsiteY42" fmla="*/ 3100322 h 3439886"/>
              <a:gd name="connsiteX43" fmla="*/ 962125 w 11573522"/>
              <a:gd name="connsiteY43" fmla="*/ 2957569 h 3439886"/>
              <a:gd name="connsiteX44" fmla="*/ 824621 w 11573522"/>
              <a:gd name="connsiteY44" fmla="*/ 2850911 h 3439886"/>
              <a:gd name="connsiteX45" fmla="*/ 828271 w 11573522"/>
              <a:gd name="connsiteY45" fmla="*/ 2844422 h 3439886"/>
              <a:gd name="connsiteX46" fmla="*/ 962936 w 11573522"/>
              <a:gd name="connsiteY46" fmla="*/ 2948647 h 3439886"/>
              <a:gd name="connsiteX47" fmla="*/ 962936 w 11573522"/>
              <a:gd name="connsiteY47" fmla="*/ 2770612 h 3439886"/>
              <a:gd name="connsiteX48" fmla="*/ 900065 w 11573522"/>
              <a:gd name="connsiteY48" fmla="*/ 2721947 h 3439886"/>
              <a:gd name="connsiteX49" fmla="*/ 903716 w 11573522"/>
              <a:gd name="connsiteY49" fmla="*/ 2715864 h 3439886"/>
              <a:gd name="connsiteX50" fmla="*/ 966181 w 11573522"/>
              <a:gd name="connsiteY50" fmla="*/ 2764529 h 3439886"/>
              <a:gd name="connsiteX51" fmla="*/ 1153982 w 11573522"/>
              <a:gd name="connsiteY51" fmla="*/ 2621777 h 3439886"/>
              <a:gd name="connsiteX52" fmla="*/ 969021 w 11573522"/>
              <a:gd name="connsiteY52" fmla="*/ 2478619 h 3439886"/>
              <a:gd name="connsiteX53" fmla="*/ 781219 w 11573522"/>
              <a:gd name="connsiteY53" fmla="*/ 2621371 h 3439886"/>
              <a:gd name="connsiteX54" fmla="*/ 903310 w 11573522"/>
              <a:gd name="connsiteY54" fmla="*/ 2715864 h 3439886"/>
              <a:gd name="connsiteX55" fmla="*/ 900065 w 11573522"/>
              <a:gd name="connsiteY55" fmla="*/ 2721542 h 3439886"/>
              <a:gd name="connsiteX56" fmla="*/ 776757 w 11573522"/>
              <a:gd name="connsiteY56" fmla="*/ 2626238 h 3439886"/>
              <a:gd name="connsiteX57" fmla="*/ 776757 w 11573522"/>
              <a:gd name="connsiteY57" fmla="*/ 2804273 h 3439886"/>
              <a:gd name="connsiteX58" fmla="*/ 828271 w 11573522"/>
              <a:gd name="connsiteY58" fmla="*/ 2844017 h 3439886"/>
              <a:gd name="connsiteX59" fmla="*/ 824215 w 11573522"/>
              <a:gd name="connsiteY59" fmla="*/ 2850506 h 3439886"/>
              <a:gd name="connsiteX60" fmla="*/ 774729 w 11573522"/>
              <a:gd name="connsiteY60" fmla="*/ 2811978 h 3439886"/>
              <a:gd name="connsiteX61" fmla="*/ 586928 w 11573522"/>
              <a:gd name="connsiteY61" fmla="*/ 2954731 h 3439886"/>
              <a:gd name="connsiteX62" fmla="*/ 708208 w 11573522"/>
              <a:gd name="connsiteY62" fmla="*/ 3048817 h 3439886"/>
              <a:gd name="connsiteX63" fmla="*/ 704963 w 11573522"/>
              <a:gd name="connsiteY63" fmla="*/ 3054900 h 3439886"/>
              <a:gd name="connsiteX64" fmla="*/ 584900 w 11573522"/>
              <a:gd name="connsiteY64" fmla="*/ 2961625 h 3439886"/>
              <a:gd name="connsiteX65" fmla="*/ 584900 w 11573522"/>
              <a:gd name="connsiteY65" fmla="*/ 3140065 h 3439886"/>
              <a:gd name="connsiteX66" fmla="*/ 633168 w 11573522"/>
              <a:gd name="connsiteY66" fmla="*/ 3177375 h 3439886"/>
              <a:gd name="connsiteX67" fmla="*/ 629518 w 11573522"/>
              <a:gd name="connsiteY67" fmla="*/ 3183052 h 3439886"/>
              <a:gd name="connsiteX68" fmla="*/ 582872 w 11573522"/>
              <a:gd name="connsiteY68" fmla="*/ 3146960 h 3439886"/>
              <a:gd name="connsiteX69" fmla="*/ 388175 w 11573522"/>
              <a:gd name="connsiteY69" fmla="*/ 3295390 h 3439886"/>
              <a:gd name="connsiteX70" fmla="*/ 191856 w 11573522"/>
              <a:gd name="connsiteY70" fmla="*/ 3143310 h 3439886"/>
              <a:gd name="connsiteX71" fmla="*/ 191856 w 11573522"/>
              <a:gd name="connsiteY71" fmla="*/ 3082477 h 3439886"/>
              <a:gd name="connsiteX72" fmla="*/ 198752 w 11573522"/>
              <a:gd name="connsiteY72" fmla="*/ 3085316 h 3439886"/>
              <a:gd name="connsiteX73" fmla="*/ 198752 w 11573522"/>
              <a:gd name="connsiteY73" fmla="*/ 3140065 h 3439886"/>
              <a:gd name="connsiteX74" fmla="*/ 384930 w 11573522"/>
              <a:gd name="connsiteY74" fmla="*/ 3284034 h 3439886"/>
              <a:gd name="connsiteX75" fmla="*/ 384930 w 11573522"/>
              <a:gd name="connsiteY75" fmla="*/ 3105999 h 3439886"/>
              <a:gd name="connsiteX76" fmla="*/ 198752 w 11573522"/>
              <a:gd name="connsiteY76" fmla="*/ 2961625 h 3439886"/>
              <a:gd name="connsiteX77" fmla="*/ 198752 w 11573522"/>
              <a:gd name="connsiteY77" fmla="*/ 3084911 h 3439886"/>
              <a:gd name="connsiteX78" fmla="*/ 191856 w 11573522"/>
              <a:gd name="connsiteY78" fmla="*/ 3082072 h 3439886"/>
              <a:gd name="connsiteX79" fmla="*/ 191856 w 11573522"/>
              <a:gd name="connsiteY79" fmla="*/ 2953108 h 3439886"/>
              <a:gd name="connsiteX80" fmla="*/ 259189 w 11573522"/>
              <a:gd name="connsiteY80" fmla="*/ 2902009 h 3439886"/>
              <a:gd name="connsiteX81" fmla="*/ 383713 w 11573522"/>
              <a:gd name="connsiteY81" fmla="*/ 2807517 h 3439886"/>
              <a:gd name="connsiteX82" fmla="*/ 383713 w 11573522"/>
              <a:gd name="connsiteY82" fmla="*/ 2715053 h 3439886"/>
              <a:gd name="connsiteX83" fmla="*/ 390609 w 11573522"/>
              <a:gd name="connsiteY83" fmla="*/ 2716269 h 3439886"/>
              <a:gd name="connsiteX84" fmla="*/ 390609 w 11573522"/>
              <a:gd name="connsiteY84" fmla="*/ 2804273 h 3439886"/>
              <a:gd name="connsiteX85" fmla="*/ 576788 w 11573522"/>
              <a:gd name="connsiteY85" fmla="*/ 2948647 h 3439886"/>
              <a:gd name="connsiteX86" fmla="*/ 576788 w 11573522"/>
              <a:gd name="connsiteY86" fmla="*/ 2770612 h 3439886"/>
              <a:gd name="connsiteX87" fmla="*/ 489174 w 11573522"/>
              <a:gd name="connsiteY87" fmla="*/ 2702481 h 3439886"/>
              <a:gd name="connsiteX88" fmla="*/ 492825 w 11573522"/>
              <a:gd name="connsiteY88" fmla="*/ 2697209 h 3439886"/>
              <a:gd name="connsiteX89" fmla="*/ 580033 w 11573522"/>
              <a:gd name="connsiteY89" fmla="*/ 2764529 h 3439886"/>
              <a:gd name="connsiteX90" fmla="*/ 767834 w 11573522"/>
              <a:gd name="connsiteY90" fmla="*/ 2621777 h 3439886"/>
              <a:gd name="connsiteX91" fmla="*/ 626679 w 11573522"/>
              <a:gd name="connsiteY91" fmla="*/ 2512280 h 3439886"/>
              <a:gd name="connsiteX92" fmla="*/ 630735 w 11573522"/>
              <a:gd name="connsiteY92" fmla="*/ 2507007 h 3439886"/>
              <a:gd name="connsiteX93" fmla="*/ 771079 w 11573522"/>
              <a:gd name="connsiteY93" fmla="*/ 2615693 h 3439886"/>
              <a:gd name="connsiteX94" fmla="*/ 771079 w 11573522"/>
              <a:gd name="connsiteY94" fmla="*/ 2437659 h 3439886"/>
              <a:gd name="connsiteX95" fmla="*/ 713481 w 11573522"/>
              <a:gd name="connsiteY95" fmla="*/ 2392644 h 3439886"/>
              <a:gd name="connsiteX96" fmla="*/ 717131 w 11573522"/>
              <a:gd name="connsiteY96" fmla="*/ 2387372 h 3439886"/>
              <a:gd name="connsiteX97" fmla="*/ 774323 w 11573522"/>
              <a:gd name="connsiteY97" fmla="*/ 2431576 h 3439886"/>
              <a:gd name="connsiteX98" fmla="*/ 962125 w 11573522"/>
              <a:gd name="connsiteY98" fmla="*/ 2288824 h 3439886"/>
              <a:gd name="connsiteX99" fmla="*/ 774729 w 11573522"/>
              <a:gd name="connsiteY99" fmla="*/ 2143638 h 3439886"/>
              <a:gd name="connsiteX100" fmla="*/ 586928 w 11573522"/>
              <a:gd name="connsiteY100" fmla="*/ 2286391 h 3439886"/>
              <a:gd name="connsiteX101" fmla="*/ 717131 w 11573522"/>
              <a:gd name="connsiteY101" fmla="*/ 2387372 h 3439886"/>
              <a:gd name="connsiteX102" fmla="*/ 713075 w 11573522"/>
              <a:gd name="connsiteY102" fmla="*/ 2392644 h 3439886"/>
              <a:gd name="connsiteX103" fmla="*/ 584900 w 11573522"/>
              <a:gd name="connsiteY103" fmla="*/ 2293285 h 3439886"/>
              <a:gd name="connsiteX104" fmla="*/ 584900 w 11573522"/>
              <a:gd name="connsiteY104" fmla="*/ 2471319 h 3439886"/>
              <a:gd name="connsiteX105" fmla="*/ 630329 w 11573522"/>
              <a:gd name="connsiteY105" fmla="*/ 2506602 h 3439886"/>
              <a:gd name="connsiteX106" fmla="*/ 626679 w 11573522"/>
              <a:gd name="connsiteY106" fmla="*/ 2512280 h 3439886"/>
              <a:gd name="connsiteX107" fmla="*/ 582872 w 11573522"/>
              <a:gd name="connsiteY107" fmla="*/ 2478619 h 3439886"/>
              <a:gd name="connsiteX108" fmla="*/ 395071 w 11573522"/>
              <a:gd name="connsiteY108" fmla="*/ 2621371 h 3439886"/>
              <a:gd name="connsiteX109" fmla="*/ 492825 w 11573522"/>
              <a:gd name="connsiteY109" fmla="*/ 2696804 h 3439886"/>
              <a:gd name="connsiteX110" fmla="*/ 488769 w 11573522"/>
              <a:gd name="connsiteY110" fmla="*/ 2702481 h 3439886"/>
              <a:gd name="connsiteX111" fmla="*/ 390609 w 11573522"/>
              <a:gd name="connsiteY111" fmla="*/ 2626238 h 3439886"/>
              <a:gd name="connsiteX112" fmla="*/ 390609 w 11573522"/>
              <a:gd name="connsiteY112" fmla="*/ 2715864 h 3439886"/>
              <a:gd name="connsiteX113" fmla="*/ 383713 w 11573522"/>
              <a:gd name="connsiteY113" fmla="*/ 2714647 h 3439886"/>
              <a:gd name="connsiteX114" fmla="*/ 383713 w 11573522"/>
              <a:gd name="connsiteY114" fmla="*/ 2623399 h 3439886"/>
              <a:gd name="connsiteX115" fmla="*/ 375601 w 11573522"/>
              <a:gd name="connsiteY115" fmla="*/ 2616910 h 3439886"/>
              <a:gd name="connsiteX116" fmla="*/ 375601 w 11573522"/>
              <a:gd name="connsiteY116" fmla="*/ 2608394 h 3439886"/>
              <a:gd name="connsiteX117" fmla="*/ 384930 w 11573522"/>
              <a:gd name="connsiteY117" fmla="*/ 2615693 h 3439886"/>
              <a:gd name="connsiteX118" fmla="*/ 384930 w 11573522"/>
              <a:gd name="connsiteY118" fmla="*/ 2437659 h 3439886"/>
              <a:gd name="connsiteX119" fmla="*/ 375601 w 11573522"/>
              <a:gd name="connsiteY119" fmla="*/ 2430360 h 3439886"/>
              <a:gd name="connsiteX120" fmla="*/ 375601 w 11573522"/>
              <a:gd name="connsiteY120" fmla="*/ 2421843 h 3439886"/>
              <a:gd name="connsiteX121" fmla="*/ 388175 w 11573522"/>
              <a:gd name="connsiteY121" fmla="*/ 2431576 h 3439886"/>
              <a:gd name="connsiteX122" fmla="*/ 575977 w 11573522"/>
              <a:gd name="connsiteY122" fmla="*/ 2288824 h 3439886"/>
              <a:gd name="connsiteX123" fmla="*/ 388580 w 11573522"/>
              <a:gd name="connsiteY123" fmla="*/ 2143638 h 3439886"/>
              <a:gd name="connsiteX124" fmla="*/ 200780 w 11573522"/>
              <a:gd name="connsiteY124" fmla="*/ 2286391 h 3439886"/>
              <a:gd name="connsiteX125" fmla="*/ 375195 w 11573522"/>
              <a:gd name="connsiteY125" fmla="*/ 2421843 h 3439886"/>
              <a:gd name="connsiteX126" fmla="*/ 375195 w 11573522"/>
              <a:gd name="connsiteY126" fmla="*/ 2429954 h 3439886"/>
              <a:gd name="connsiteX127" fmla="*/ 198752 w 11573522"/>
              <a:gd name="connsiteY127" fmla="*/ 2293285 h 3439886"/>
              <a:gd name="connsiteX128" fmla="*/ 198752 w 11573522"/>
              <a:gd name="connsiteY128" fmla="*/ 2471319 h 3439886"/>
              <a:gd name="connsiteX129" fmla="*/ 375195 w 11573522"/>
              <a:gd name="connsiteY129" fmla="*/ 2608394 h 3439886"/>
              <a:gd name="connsiteX130" fmla="*/ 375195 w 11573522"/>
              <a:gd name="connsiteY130" fmla="*/ 2616910 h 3439886"/>
              <a:gd name="connsiteX131" fmla="*/ 191856 w 11573522"/>
              <a:gd name="connsiteY131" fmla="*/ 2474563 h 3439886"/>
              <a:gd name="connsiteX132" fmla="*/ 191856 w 11573522"/>
              <a:gd name="connsiteY132" fmla="*/ 2284768 h 3439886"/>
              <a:gd name="connsiteX133" fmla="*/ 383713 w 11573522"/>
              <a:gd name="connsiteY133" fmla="*/ 2138772 h 3439886"/>
              <a:gd name="connsiteX134" fmla="*/ 383713 w 11573522"/>
              <a:gd name="connsiteY134" fmla="*/ 1959926 h 3439886"/>
              <a:gd name="connsiteX135" fmla="*/ 390609 w 11573522"/>
              <a:gd name="connsiteY135" fmla="*/ 1965198 h 3439886"/>
              <a:gd name="connsiteX136" fmla="*/ 390609 w 11573522"/>
              <a:gd name="connsiteY136" fmla="*/ 2136339 h 3439886"/>
              <a:gd name="connsiteX137" fmla="*/ 576788 w 11573522"/>
              <a:gd name="connsiteY137" fmla="*/ 2280307 h 3439886"/>
              <a:gd name="connsiteX138" fmla="*/ 576788 w 11573522"/>
              <a:gd name="connsiteY138" fmla="*/ 2102272 h 3439886"/>
              <a:gd name="connsiteX139" fmla="*/ 390609 w 11573522"/>
              <a:gd name="connsiteY139" fmla="*/ 1957898 h 3439886"/>
              <a:gd name="connsiteX140" fmla="*/ 390609 w 11573522"/>
              <a:gd name="connsiteY140" fmla="*/ 1964792 h 3439886"/>
              <a:gd name="connsiteX141" fmla="*/ 383713 w 11573522"/>
              <a:gd name="connsiteY141" fmla="*/ 1959520 h 3439886"/>
              <a:gd name="connsiteX142" fmla="*/ 383713 w 11573522"/>
              <a:gd name="connsiteY142" fmla="*/ 1949382 h 3439886"/>
              <a:gd name="connsiteX143" fmla="*/ 569487 w 11573522"/>
              <a:gd name="connsiteY143" fmla="*/ 1808251 h 3439886"/>
              <a:gd name="connsiteX144" fmla="*/ 575166 w 11573522"/>
              <a:gd name="connsiteY144" fmla="*/ 1812307 h 3439886"/>
              <a:gd name="connsiteX145" fmla="*/ 392637 w 11573522"/>
              <a:gd name="connsiteY145" fmla="*/ 1951004 h 3439886"/>
              <a:gd name="connsiteX146" fmla="*/ 580033 w 11573522"/>
              <a:gd name="connsiteY146" fmla="*/ 2096594 h 3439886"/>
              <a:gd name="connsiteX147" fmla="*/ 767834 w 11573522"/>
              <a:gd name="connsiteY147" fmla="*/ 1953437 h 3439886"/>
              <a:gd name="connsiteX148" fmla="*/ 580438 w 11573522"/>
              <a:gd name="connsiteY148" fmla="*/ 1808251 h 3439886"/>
              <a:gd name="connsiteX149" fmla="*/ 575166 w 11573522"/>
              <a:gd name="connsiteY149" fmla="*/ 1812307 h 3439886"/>
              <a:gd name="connsiteX150" fmla="*/ 569893 w 11573522"/>
              <a:gd name="connsiteY150" fmla="*/ 1807846 h 3439886"/>
              <a:gd name="connsiteX151" fmla="*/ 578005 w 11573522"/>
              <a:gd name="connsiteY151" fmla="*/ 1801763 h 3439886"/>
              <a:gd name="connsiteX152" fmla="*/ 578005 w 11573522"/>
              <a:gd name="connsiteY152" fmla="*/ 1795679 h 3439886"/>
              <a:gd name="connsiteX153" fmla="*/ 584900 w 11573522"/>
              <a:gd name="connsiteY153" fmla="*/ 1795679 h 3439886"/>
              <a:gd name="connsiteX154" fmla="*/ 584900 w 11573522"/>
              <a:gd name="connsiteY154" fmla="*/ 1802168 h 3439886"/>
              <a:gd name="connsiteX155" fmla="*/ 771079 w 11573522"/>
              <a:gd name="connsiteY155" fmla="*/ 1946137 h 3439886"/>
              <a:gd name="connsiteX156" fmla="*/ 771079 w 11573522"/>
              <a:gd name="connsiteY156" fmla="*/ 1783107 h 3439886"/>
              <a:gd name="connsiteX157" fmla="*/ 771079 w 11573522"/>
              <a:gd name="connsiteY157" fmla="*/ 1768508 h 3439886"/>
              <a:gd name="connsiteX158" fmla="*/ 584900 w 11573522"/>
              <a:gd name="connsiteY158" fmla="*/ 1624133 h 3439886"/>
              <a:gd name="connsiteX159" fmla="*/ 584900 w 11573522"/>
              <a:gd name="connsiteY159" fmla="*/ 1785541 h 3439886"/>
              <a:gd name="connsiteX160" fmla="*/ 584900 w 11573522"/>
              <a:gd name="connsiteY160" fmla="*/ 1795274 h 3439886"/>
              <a:gd name="connsiteX161" fmla="*/ 578005 w 11573522"/>
              <a:gd name="connsiteY161" fmla="*/ 1795274 h 3439886"/>
              <a:gd name="connsiteX162" fmla="*/ 578005 w 11573522"/>
              <a:gd name="connsiteY162" fmla="*/ 1621294 h 3439886"/>
              <a:gd name="connsiteX163" fmla="*/ 437661 w 11573522"/>
              <a:gd name="connsiteY163" fmla="*/ 1512608 h 3439886"/>
              <a:gd name="connsiteX164" fmla="*/ 441312 w 11573522"/>
              <a:gd name="connsiteY164" fmla="*/ 1506930 h 3439886"/>
              <a:gd name="connsiteX165" fmla="*/ 578816 w 11573522"/>
              <a:gd name="connsiteY165" fmla="*/ 1613589 h 3439886"/>
              <a:gd name="connsiteX166" fmla="*/ 578816 w 11573522"/>
              <a:gd name="connsiteY166" fmla="*/ 1435555 h 3439886"/>
              <a:gd name="connsiteX167" fmla="*/ 513106 w 11573522"/>
              <a:gd name="connsiteY167" fmla="*/ 1384456 h 3439886"/>
              <a:gd name="connsiteX168" fmla="*/ 516350 w 11573522"/>
              <a:gd name="connsiteY168" fmla="*/ 1378372 h 3439886"/>
              <a:gd name="connsiteX169" fmla="*/ 582061 w 11573522"/>
              <a:gd name="connsiteY169" fmla="*/ 1429472 h 3439886"/>
              <a:gd name="connsiteX170" fmla="*/ 769862 w 11573522"/>
              <a:gd name="connsiteY170" fmla="*/ 1286719 h 3439886"/>
              <a:gd name="connsiteX171" fmla="*/ 632763 w 11573522"/>
              <a:gd name="connsiteY171" fmla="*/ 1180060 h 3439886"/>
              <a:gd name="connsiteX172" fmla="*/ 636413 w 11573522"/>
              <a:gd name="connsiteY172" fmla="*/ 1173571 h 3439886"/>
              <a:gd name="connsiteX173" fmla="*/ 771079 w 11573522"/>
              <a:gd name="connsiteY173" fmla="*/ 1278203 h 3439886"/>
              <a:gd name="connsiteX174" fmla="*/ 771079 w 11573522"/>
              <a:gd name="connsiteY174" fmla="*/ 1099762 h 3439886"/>
              <a:gd name="connsiteX175" fmla="*/ 708208 w 11573522"/>
              <a:gd name="connsiteY175" fmla="*/ 1051096 h 3439886"/>
              <a:gd name="connsiteX176" fmla="*/ 711453 w 11573522"/>
              <a:gd name="connsiteY176" fmla="*/ 1045419 h 3439886"/>
              <a:gd name="connsiteX177" fmla="*/ 774323 w 11573522"/>
              <a:gd name="connsiteY177" fmla="*/ 1094085 h 3439886"/>
              <a:gd name="connsiteX178" fmla="*/ 962125 w 11573522"/>
              <a:gd name="connsiteY178" fmla="*/ 951332 h 3439886"/>
              <a:gd name="connsiteX179" fmla="*/ 777163 w 11573522"/>
              <a:gd name="connsiteY179" fmla="*/ 807769 h 3439886"/>
              <a:gd name="connsiteX180" fmla="*/ 589362 w 11573522"/>
              <a:gd name="connsiteY180" fmla="*/ 950521 h 3439886"/>
              <a:gd name="connsiteX181" fmla="*/ 711453 w 11573522"/>
              <a:gd name="connsiteY181" fmla="*/ 1045013 h 3439886"/>
              <a:gd name="connsiteX182" fmla="*/ 707802 w 11573522"/>
              <a:gd name="connsiteY182" fmla="*/ 1051096 h 3439886"/>
              <a:gd name="connsiteX183" fmla="*/ 584900 w 11573522"/>
              <a:gd name="connsiteY183" fmla="*/ 955388 h 3439886"/>
              <a:gd name="connsiteX184" fmla="*/ 584900 w 11573522"/>
              <a:gd name="connsiteY184" fmla="*/ 1133828 h 3439886"/>
              <a:gd name="connsiteX185" fmla="*/ 636008 w 11573522"/>
              <a:gd name="connsiteY185" fmla="*/ 1173571 h 3439886"/>
              <a:gd name="connsiteX186" fmla="*/ 632357 w 11573522"/>
              <a:gd name="connsiteY186" fmla="*/ 1180060 h 3439886"/>
              <a:gd name="connsiteX187" fmla="*/ 582872 w 11573522"/>
              <a:gd name="connsiteY187" fmla="*/ 1141534 h 3439886"/>
              <a:gd name="connsiteX188" fmla="*/ 395071 w 11573522"/>
              <a:gd name="connsiteY188" fmla="*/ 1284286 h 3439886"/>
              <a:gd name="connsiteX189" fmla="*/ 516350 w 11573522"/>
              <a:gd name="connsiteY189" fmla="*/ 1378372 h 3439886"/>
              <a:gd name="connsiteX190" fmla="*/ 512700 w 11573522"/>
              <a:gd name="connsiteY190" fmla="*/ 1384050 h 3439886"/>
              <a:gd name="connsiteX191" fmla="*/ 392637 w 11573522"/>
              <a:gd name="connsiteY191" fmla="*/ 1291180 h 3439886"/>
              <a:gd name="connsiteX192" fmla="*/ 392637 w 11573522"/>
              <a:gd name="connsiteY192" fmla="*/ 1469214 h 3439886"/>
              <a:gd name="connsiteX193" fmla="*/ 440906 w 11573522"/>
              <a:gd name="connsiteY193" fmla="*/ 1506525 h 3439886"/>
              <a:gd name="connsiteX194" fmla="*/ 437661 w 11573522"/>
              <a:gd name="connsiteY194" fmla="*/ 1512608 h 3439886"/>
              <a:gd name="connsiteX195" fmla="*/ 391015 w 11573522"/>
              <a:gd name="connsiteY195" fmla="*/ 1476514 h 3439886"/>
              <a:gd name="connsiteX196" fmla="*/ 195912 w 11573522"/>
              <a:gd name="connsiteY196" fmla="*/ 1624539 h 3439886"/>
              <a:gd name="connsiteX197" fmla="*/ 0 w 11573522"/>
              <a:gd name="connsiteY197" fmla="*/ 1472459 h 3439886"/>
              <a:gd name="connsiteX198" fmla="*/ 0 w 11573522"/>
              <a:gd name="connsiteY198" fmla="*/ 1412033 h 3439886"/>
              <a:gd name="connsiteX199" fmla="*/ 6490 w 11573522"/>
              <a:gd name="connsiteY199" fmla="*/ 1414872 h 3439886"/>
              <a:gd name="connsiteX200" fmla="*/ 6490 w 11573522"/>
              <a:gd name="connsiteY200" fmla="*/ 1469214 h 3439886"/>
              <a:gd name="connsiteX201" fmla="*/ 192668 w 11573522"/>
              <a:gd name="connsiteY201" fmla="*/ 1613589 h 3439886"/>
              <a:gd name="connsiteX202" fmla="*/ 192668 w 11573522"/>
              <a:gd name="connsiteY202" fmla="*/ 1435555 h 3439886"/>
              <a:gd name="connsiteX203" fmla="*/ 6490 w 11573522"/>
              <a:gd name="connsiteY203" fmla="*/ 1291180 h 3439886"/>
              <a:gd name="connsiteX204" fmla="*/ 6490 w 11573522"/>
              <a:gd name="connsiteY204" fmla="*/ 1414466 h 3439886"/>
              <a:gd name="connsiteX205" fmla="*/ 0 w 11573522"/>
              <a:gd name="connsiteY205" fmla="*/ 1411627 h 3439886"/>
              <a:gd name="connsiteX206" fmla="*/ 0 w 11573522"/>
              <a:gd name="connsiteY206" fmla="*/ 1282664 h 3439886"/>
              <a:gd name="connsiteX207" fmla="*/ 66926 w 11573522"/>
              <a:gd name="connsiteY207" fmla="*/ 1231565 h 3439886"/>
              <a:gd name="connsiteX208" fmla="*/ 73821 w 11573522"/>
              <a:gd name="connsiteY208" fmla="*/ 1234809 h 3439886"/>
              <a:gd name="connsiteX209" fmla="*/ 8924 w 11573522"/>
              <a:gd name="connsiteY209" fmla="*/ 1284286 h 3439886"/>
              <a:gd name="connsiteX210" fmla="*/ 196318 w 11573522"/>
              <a:gd name="connsiteY210" fmla="*/ 1429472 h 3439886"/>
              <a:gd name="connsiteX211" fmla="*/ 384119 w 11573522"/>
              <a:gd name="connsiteY211" fmla="*/ 1286719 h 3439886"/>
              <a:gd name="connsiteX212" fmla="*/ 196724 w 11573522"/>
              <a:gd name="connsiteY212" fmla="*/ 1141534 h 3439886"/>
              <a:gd name="connsiteX213" fmla="*/ 74227 w 11573522"/>
              <a:gd name="connsiteY213" fmla="*/ 1234403 h 3439886"/>
              <a:gd name="connsiteX214" fmla="*/ 67332 w 11573522"/>
              <a:gd name="connsiteY214" fmla="*/ 1231159 h 3439886"/>
              <a:gd name="connsiteX215" fmla="*/ 191856 w 11573522"/>
              <a:gd name="connsiteY215" fmla="*/ 1136667 h 3439886"/>
              <a:gd name="connsiteX216" fmla="*/ 191856 w 11573522"/>
              <a:gd name="connsiteY216" fmla="*/ 1044607 h 3439886"/>
              <a:gd name="connsiteX217" fmla="*/ 198752 w 11573522"/>
              <a:gd name="connsiteY217" fmla="*/ 1045419 h 3439886"/>
              <a:gd name="connsiteX218" fmla="*/ 198752 w 11573522"/>
              <a:gd name="connsiteY218" fmla="*/ 1133828 h 3439886"/>
              <a:gd name="connsiteX219" fmla="*/ 384524 w 11573522"/>
              <a:gd name="connsiteY219" fmla="*/ 1278203 h 3439886"/>
              <a:gd name="connsiteX220" fmla="*/ 384524 w 11573522"/>
              <a:gd name="connsiteY220" fmla="*/ 1099762 h 3439886"/>
              <a:gd name="connsiteX221" fmla="*/ 296912 w 11573522"/>
              <a:gd name="connsiteY221" fmla="*/ 1032037 h 3439886"/>
              <a:gd name="connsiteX222" fmla="*/ 300968 w 11573522"/>
              <a:gd name="connsiteY222" fmla="*/ 1026359 h 3439886"/>
              <a:gd name="connsiteX223" fmla="*/ 388175 w 11573522"/>
              <a:gd name="connsiteY223" fmla="*/ 1094085 h 3439886"/>
              <a:gd name="connsiteX224" fmla="*/ 575977 w 11573522"/>
              <a:gd name="connsiteY224" fmla="*/ 951332 h 3439886"/>
              <a:gd name="connsiteX225" fmla="*/ 434822 w 11573522"/>
              <a:gd name="connsiteY225" fmla="*/ 841835 h 3439886"/>
              <a:gd name="connsiteX226" fmla="*/ 438878 w 11573522"/>
              <a:gd name="connsiteY226" fmla="*/ 836158 h 3439886"/>
              <a:gd name="connsiteX227" fmla="*/ 578816 w 11573522"/>
              <a:gd name="connsiteY227" fmla="*/ 944843 h 3439886"/>
              <a:gd name="connsiteX228" fmla="*/ 578816 w 11573522"/>
              <a:gd name="connsiteY228" fmla="*/ 766808 h 3439886"/>
              <a:gd name="connsiteX229" fmla="*/ 521218 w 11573522"/>
              <a:gd name="connsiteY229" fmla="*/ 722199 h 3439886"/>
              <a:gd name="connsiteX230" fmla="*/ 525274 w 11573522"/>
              <a:gd name="connsiteY230" fmla="*/ 716927 h 3439886"/>
              <a:gd name="connsiteX231" fmla="*/ 582061 w 11573522"/>
              <a:gd name="connsiteY231" fmla="*/ 761131 h 3439886"/>
              <a:gd name="connsiteX232" fmla="*/ 769862 w 11573522"/>
              <a:gd name="connsiteY232" fmla="*/ 618379 h 3439886"/>
              <a:gd name="connsiteX233" fmla="*/ 582872 w 11573522"/>
              <a:gd name="connsiteY233" fmla="*/ 472787 h 3439886"/>
              <a:gd name="connsiteX234" fmla="*/ 395071 w 11573522"/>
              <a:gd name="connsiteY234" fmla="*/ 615540 h 3439886"/>
              <a:gd name="connsiteX235" fmla="*/ 524868 w 11573522"/>
              <a:gd name="connsiteY235" fmla="*/ 716521 h 3439886"/>
              <a:gd name="connsiteX236" fmla="*/ 521218 w 11573522"/>
              <a:gd name="connsiteY236" fmla="*/ 722199 h 3439886"/>
              <a:gd name="connsiteX237" fmla="*/ 392637 w 11573522"/>
              <a:gd name="connsiteY237" fmla="*/ 622434 h 3439886"/>
              <a:gd name="connsiteX238" fmla="*/ 392637 w 11573522"/>
              <a:gd name="connsiteY238" fmla="*/ 800875 h 3439886"/>
              <a:gd name="connsiteX239" fmla="*/ 438472 w 11573522"/>
              <a:gd name="connsiteY239" fmla="*/ 836158 h 3439886"/>
              <a:gd name="connsiteX240" fmla="*/ 434416 w 11573522"/>
              <a:gd name="connsiteY240" fmla="*/ 841430 h 3439886"/>
              <a:gd name="connsiteX241" fmla="*/ 391015 w 11573522"/>
              <a:gd name="connsiteY241" fmla="*/ 807769 h 3439886"/>
              <a:gd name="connsiteX242" fmla="*/ 203214 w 11573522"/>
              <a:gd name="connsiteY242" fmla="*/ 950521 h 3439886"/>
              <a:gd name="connsiteX243" fmla="*/ 300968 w 11573522"/>
              <a:gd name="connsiteY243" fmla="*/ 1026359 h 3439886"/>
              <a:gd name="connsiteX244" fmla="*/ 296912 w 11573522"/>
              <a:gd name="connsiteY244" fmla="*/ 1031630 h 3439886"/>
              <a:gd name="connsiteX245" fmla="*/ 198752 w 11573522"/>
              <a:gd name="connsiteY245" fmla="*/ 955388 h 3439886"/>
              <a:gd name="connsiteX246" fmla="*/ 198752 w 11573522"/>
              <a:gd name="connsiteY246" fmla="*/ 1045013 h 3439886"/>
              <a:gd name="connsiteX247" fmla="*/ 191856 w 11573522"/>
              <a:gd name="connsiteY247" fmla="*/ 1044202 h 3439886"/>
              <a:gd name="connsiteX248" fmla="*/ 191856 w 11573522"/>
              <a:gd name="connsiteY248" fmla="*/ 952954 h 3439886"/>
              <a:gd name="connsiteX249" fmla="*/ 183744 w 11573522"/>
              <a:gd name="connsiteY249" fmla="*/ 946465 h 3439886"/>
              <a:gd name="connsiteX250" fmla="*/ 183744 w 11573522"/>
              <a:gd name="connsiteY250" fmla="*/ 937949 h 3439886"/>
              <a:gd name="connsiteX251" fmla="*/ 192668 w 11573522"/>
              <a:gd name="connsiteY251" fmla="*/ 944843 h 3439886"/>
              <a:gd name="connsiteX252" fmla="*/ 192668 w 11573522"/>
              <a:gd name="connsiteY252" fmla="*/ 766808 h 3439886"/>
              <a:gd name="connsiteX253" fmla="*/ 183744 w 11573522"/>
              <a:gd name="connsiteY253" fmla="*/ 759914 h 3439886"/>
              <a:gd name="connsiteX254" fmla="*/ 183744 w 11573522"/>
              <a:gd name="connsiteY254" fmla="*/ 751398 h 3439886"/>
              <a:gd name="connsiteX255" fmla="*/ 196318 w 11573522"/>
              <a:gd name="connsiteY255" fmla="*/ 761131 h 3439886"/>
              <a:gd name="connsiteX256" fmla="*/ 384119 w 11573522"/>
              <a:gd name="connsiteY256" fmla="*/ 618379 h 3439886"/>
              <a:gd name="connsiteX257" fmla="*/ 196724 w 11573522"/>
              <a:gd name="connsiteY257" fmla="*/ 472787 h 3439886"/>
              <a:gd name="connsiteX258" fmla="*/ 8924 w 11573522"/>
              <a:gd name="connsiteY258" fmla="*/ 615540 h 3439886"/>
              <a:gd name="connsiteX259" fmla="*/ 183339 w 11573522"/>
              <a:gd name="connsiteY259" fmla="*/ 750992 h 3439886"/>
              <a:gd name="connsiteX260" fmla="*/ 183339 w 11573522"/>
              <a:gd name="connsiteY260" fmla="*/ 759508 h 3439886"/>
              <a:gd name="connsiteX261" fmla="*/ 6490 w 11573522"/>
              <a:gd name="connsiteY261" fmla="*/ 622434 h 3439886"/>
              <a:gd name="connsiteX262" fmla="*/ 6490 w 11573522"/>
              <a:gd name="connsiteY262" fmla="*/ 800875 h 3439886"/>
              <a:gd name="connsiteX263" fmla="*/ 183339 w 11573522"/>
              <a:gd name="connsiteY263" fmla="*/ 937544 h 3439886"/>
              <a:gd name="connsiteX264" fmla="*/ 183339 w 11573522"/>
              <a:gd name="connsiteY264" fmla="*/ 946060 h 3439886"/>
              <a:gd name="connsiteX265" fmla="*/ 0 w 11573522"/>
              <a:gd name="connsiteY265" fmla="*/ 804119 h 3439886"/>
              <a:gd name="connsiteX266" fmla="*/ 0 w 11573522"/>
              <a:gd name="connsiteY266" fmla="*/ 613917 h 3439886"/>
              <a:gd name="connsiteX267" fmla="*/ 191856 w 11573522"/>
              <a:gd name="connsiteY267" fmla="*/ 468327 h 3439886"/>
              <a:gd name="connsiteX268" fmla="*/ 191856 w 11573522"/>
              <a:gd name="connsiteY268" fmla="*/ 289076 h 3439886"/>
              <a:gd name="connsiteX269" fmla="*/ 198752 w 11573522"/>
              <a:gd name="connsiteY269" fmla="*/ 294348 h 3439886"/>
              <a:gd name="connsiteX270" fmla="*/ 198752 w 11573522"/>
              <a:gd name="connsiteY270" fmla="*/ 465488 h 3439886"/>
              <a:gd name="connsiteX271" fmla="*/ 384524 w 11573522"/>
              <a:gd name="connsiteY271" fmla="*/ 609862 h 3439886"/>
              <a:gd name="connsiteX272" fmla="*/ 384524 w 11573522"/>
              <a:gd name="connsiteY272" fmla="*/ 431828 h 3439886"/>
              <a:gd name="connsiteX273" fmla="*/ 198752 w 11573522"/>
              <a:gd name="connsiteY273" fmla="*/ 287453 h 3439886"/>
              <a:gd name="connsiteX274" fmla="*/ 198752 w 11573522"/>
              <a:gd name="connsiteY274" fmla="*/ 293942 h 3439886"/>
              <a:gd name="connsiteX275" fmla="*/ 191856 w 11573522"/>
              <a:gd name="connsiteY275" fmla="*/ 288670 h 3439886"/>
              <a:gd name="connsiteX276" fmla="*/ 191856 w 11573522"/>
              <a:gd name="connsiteY276" fmla="*/ 278937 h 3439886"/>
              <a:gd name="connsiteX277" fmla="*/ 377629 w 11573522"/>
              <a:gd name="connsiteY277" fmla="*/ 137401 h 3439886"/>
              <a:gd name="connsiteX278" fmla="*/ 383308 w 11573522"/>
              <a:gd name="connsiteY278" fmla="*/ 141862 h 3439886"/>
              <a:gd name="connsiteX279" fmla="*/ 200780 w 11573522"/>
              <a:gd name="connsiteY279" fmla="*/ 280559 h 3439886"/>
              <a:gd name="connsiteX280" fmla="*/ 388175 w 11573522"/>
              <a:gd name="connsiteY280" fmla="*/ 425745 h 3439886"/>
              <a:gd name="connsiteX281" fmla="*/ 575977 w 11573522"/>
              <a:gd name="connsiteY281" fmla="*/ 282993 h 3439886"/>
              <a:gd name="connsiteX282" fmla="*/ 388580 w 11573522"/>
              <a:gd name="connsiteY282" fmla="*/ 137807 h 3439886"/>
              <a:gd name="connsiteX283" fmla="*/ 383308 w 11573522"/>
              <a:gd name="connsiteY283" fmla="*/ 141862 h 3439886"/>
              <a:gd name="connsiteX284" fmla="*/ 378035 w 11573522"/>
              <a:gd name="connsiteY284" fmla="*/ 137401 h 3439886"/>
              <a:gd name="connsiteX285" fmla="*/ 386147 w 11573522"/>
              <a:gd name="connsiteY285" fmla="*/ 131318 h 3439886"/>
              <a:gd name="connsiteX286" fmla="*/ 386147 w 11573522"/>
              <a:gd name="connsiteY286" fmla="*/ 1350 h 343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11573522" h="3439886">
                <a:moveTo>
                  <a:pt x="388580" y="2811978"/>
                </a:moveTo>
                <a:cubicBezTo>
                  <a:pt x="266084" y="2905253"/>
                  <a:pt x="266084" y="2905253"/>
                  <a:pt x="266084" y="2905253"/>
                </a:cubicBezTo>
                <a:cubicBezTo>
                  <a:pt x="200780" y="2954731"/>
                  <a:pt x="200780" y="2954731"/>
                  <a:pt x="200780" y="2954731"/>
                </a:cubicBezTo>
                <a:cubicBezTo>
                  <a:pt x="388175" y="3100322"/>
                  <a:pt x="388175" y="3100322"/>
                  <a:pt x="388175" y="3100322"/>
                </a:cubicBezTo>
                <a:cubicBezTo>
                  <a:pt x="575977" y="2957569"/>
                  <a:pt x="575977" y="2957569"/>
                  <a:pt x="575977" y="2957569"/>
                </a:cubicBezTo>
                <a:cubicBezTo>
                  <a:pt x="388580" y="2811978"/>
                  <a:pt x="388580" y="2811978"/>
                  <a:pt x="388580" y="2811978"/>
                </a:cubicBezTo>
                <a:close/>
                <a:moveTo>
                  <a:pt x="386147" y="0"/>
                </a:moveTo>
                <a:lnTo>
                  <a:pt x="392637" y="0"/>
                </a:lnTo>
                <a:lnTo>
                  <a:pt x="392637" y="28893"/>
                </a:lnTo>
                <a:cubicBezTo>
                  <a:pt x="392637" y="131318"/>
                  <a:pt x="392637" y="131318"/>
                  <a:pt x="392637" y="131318"/>
                </a:cubicBezTo>
                <a:cubicBezTo>
                  <a:pt x="578816" y="275693"/>
                  <a:pt x="578816" y="275693"/>
                  <a:pt x="578816" y="275693"/>
                </a:cubicBezTo>
                <a:cubicBezTo>
                  <a:pt x="578816" y="97658"/>
                  <a:pt x="578816" y="97658"/>
                  <a:pt x="578816" y="97658"/>
                </a:cubicBezTo>
                <a:cubicBezTo>
                  <a:pt x="521320" y="52946"/>
                  <a:pt x="485384" y="25001"/>
                  <a:pt x="462924" y="7536"/>
                </a:cubicBezTo>
                <a:lnTo>
                  <a:pt x="453234" y="0"/>
                </a:lnTo>
                <a:lnTo>
                  <a:pt x="464209" y="0"/>
                </a:lnTo>
                <a:lnTo>
                  <a:pt x="484510" y="15775"/>
                </a:lnTo>
                <a:cubicBezTo>
                  <a:pt x="582061" y="91574"/>
                  <a:pt x="582061" y="91574"/>
                  <a:pt x="582061" y="91574"/>
                </a:cubicBezTo>
                <a:cubicBezTo>
                  <a:pt x="638188" y="48992"/>
                  <a:pt x="673267" y="22378"/>
                  <a:pt x="695192" y="5744"/>
                </a:cubicBezTo>
                <a:lnTo>
                  <a:pt x="702764" y="0"/>
                </a:lnTo>
                <a:lnTo>
                  <a:pt x="2758098" y="0"/>
                </a:lnTo>
                <a:lnTo>
                  <a:pt x="2764588" y="0"/>
                </a:lnTo>
                <a:lnTo>
                  <a:pt x="2825185" y="0"/>
                </a:lnTo>
                <a:lnTo>
                  <a:pt x="2836160" y="0"/>
                </a:lnTo>
                <a:lnTo>
                  <a:pt x="3074715" y="0"/>
                </a:lnTo>
                <a:lnTo>
                  <a:pt x="9201571" y="0"/>
                </a:lnTo>
                <a:lnTo>
                  <a:pt x="11573522" y="0"/>
                </a:lnTo>
                <a:lnTo>
                  <a:pt x="11573522" y="3439886"/>
                </a:lnTo>
                <a:lnTo>
                  <a:pt x="962936" y="3439886"/>
                </a:lnTo>
                <a:lnTo>
                  <a:pt x="962936" y="3439632"/>
                </a:lnTo>
                <a:cubicBezTo>
                  <a:pt x="962936" y="3438953"/>
                  <a:pt x="962936" y="3438953"/>
                  <a:pt x="962936" y="3438953"/>
                </a:cubicBezTo>
                <a:cubicBezTo>
                  <a:pt x="776757" y="3294579"/>
                  <a:pt x="776757" y="3294579"/>
                  <a:pt x="776757" y="3294579"/>
                </a:cubicBezTo>
                <a:cubicBezTo>
                  <a:pt x="776757" y="3361342"/>
                  <a:pt x="776757" y="3403069"/>
                  <a:pt x="776757" y="3429148"/>
                </a:cubicBezTo>
                <a:lnTo>
                  <a:pt x="776757" y="3439886"/>
                </a:lnTo>
                <a:lnTo>
                  <a:pt x="769862" y="3439886"/>
                </a:lnTo>
                <a:lnTo>
                  <a:pt x="769862" y="3414403"/>
                </a:lnTo>
                <a:cubicBezTo>
                  <a:pt x="769862" y="3292145"/>
                  <a:pt x="769862" y="3292145"/>
                  <a:pt x="769862" y="3292145"/>
                </a:cubicBezTo>
                <a:cubicBezTo>
                  <a:pt x="629924" y="3183458"/>
                  <a:pt x="629924" y="3183458"/>
                  <a:pt x="629924" y="3183458"/>
                </a:cubicBezTo>
                <a:cubicBezTo>
                  <a:pt x="633168" y="3177375"/>
                  <a:pt x="633168" y="3177375"/>
                  <a:pt x="633168" y="3177375"/>
                </a:cubicBezTo>
                <a:cubicBezTo>
                  <a:pt x="771079" y="3284034"/>
                  <a:pt x="771079" y="3284034"/>
                  <a:pt x="771079" y="3284034"/>
                </a:cubicBezTo>
                <a:cubicBezTo>
                  <a:pt x="771079" y="3105999"/>
                  <a:pt x="771079" y="3105999"/>
                  <a:pt x="771079" y="3105999"/>
                </a:cubicBezTo>
                <a:cubicBezTo>
                  <a:pt x="704963" y="3054900"/>
                  <a:pt x="704963" y="3054900"/>
                  <a:pt x="704963" y="3054900"/>
                </a:cubicBezTo>
                <a:cubicBezTo>
                  <a:pt x="708614" y="3049222"/>
                  <a:pt x="708614" y="3049222"/>
                  <a:pt x="708614" y="3049222"/>
                </a:cubicBezTo>
                <a:cubicBezTo>
                  <a:pt x="774323" y="3100322"/>
                  <a:pt x="774323" y="3100322"/>
                  <a:pt x="774323" y="3100322"/>
                </a:cubicBezTo>
                <a:cubicBezTo>
                  <a:pt x="962125" y="2957569"/>
                  <a:pt x="962125" y="2957569"/>
                  <a:pt x="962125" y="2957569"/>
                </a:cubicBezTo>
                <a:cubicBezTo>
                  <a:pt x="824621" y="2850911"/>
                  <a:pt x="824621" y="2850911"/>
                  <a:pt x="824621" y="2850911"/>
                </a:cubicBezTo>
                <a:cubicBezTo>
                  <a:pt x="828271" y="2844422"/>
                  <a:pt x="828271" y="2844422"/>
                  <a:pt x="828271" y="2844422"/>
                </a:cubicBezTo>
                <a:cubicBezTo>
                  <a:pt x="962936" y="2948647"/>
                  <a:pt x="962936" y="2948647"/>
                  <a:pt x="962936" y="2948647"/>
                </a:cubicBezTo>
                <a:cubicBezTo>
                  <a:pt x="962936" y="2770612"/>
                  <a:pt x="962936" y="2770612"/>
                  <a:pt x="962936" y="2770612"/>
                </a:cubicBezTo>
                <a:cubicBezTo>
                  <a:pt x="900065" y="2721947"/>
                  <a:pt x="900065" y="2721947"/>
                  <a:pt x="900065" y="2721947"/>
                </a:cubicBezTo>
                <a:cubicBezTo>
                  <a:pt x="903716" y="2715864"/>
                  <a:pt x="903716" y="2715864"/>
                  <a:pt x="903716" y="2715864"/>
                </a:cubicBezTo>
                <a:cubicBezTo>
                  <a:pt x="966181" y="2764529"/>
                  <a:pt x="966181" y="2764529"/>
                  <a:pt x="966181" y="2764529"/>
                </a:cubicBezTo>
                <a:cubicBezTo>
                  <a:pt x="1153982" y="2621777"/>
                  <a:pt x="1153982" y="2621777"/>
                  <a:pt x="1153982" y="2621777"/>
                </a:cubicBezTo>
                <a:cubicBezTo>
                  <a:pt x="969021" y="2478619"/>
                  <a:pt x="969021" y="2478619"/>
                  <a:pt x="969021" y="2478619"/>
                </a:cubicBezTo>
                <a:cubicBezTo>
                  <a:pt x="781219" y="2621371"/>
                  <a:pt x="781219" y="2621371"/>
                  <a:pt x="781219" y="2621371"/>
                </a:cubicBezTo>
                <a:cubicBezTo>
                  <a:pt x="903310" y="2715864"/>
                  <a:pt x="903310" y="2715864"/>
                  <a:pt x="903310" y="2715864"/>
                </a:cubicBezTo>
                <a:cubicBezTo>
                  <a:pt x="900065" y="2721542"/>
                  <a:pt x="900065" y="2721542"/>
                  <a:pt x="900065" y="2721542"/>
                </a:cubicBezTo>
                <a:cubicBezTo>
                  <a:pt x="776757" y="2626238"/>
                  <a:pt x="776757" y="2626238"/>
                  <a:pt x="776757" y="2626238"/>
                </a:cubicBezTo>
                <a:cubicBezTo>
                  <a:pt x="776757" y="2804273"/>
                  <a:pt x="776757" y="2804273"/>
                  <a:pt x="776757" y="2804273"/>
                </a:cubicBezTo>
                <a:cubicBezTo>
                  <a:pt x="828271" y="2844017"/>
                  <a:pt x="828271" y="2844017"/>
                  <a:pt x="828271" y="2844017"/>
                </a:cubicBezTo>
                <a:cubicBezTo>
                  <a:pt x="824215" y="2850506"/>
                  <a:pt x="824215" y="2850506"/>
                  <a:pt x="824215" y="2850506"/>
                </a:cubicBezTo>
                <a:cubicBezTo>
                  <a:pt x="774729" y="2811978"/>
                  <a:pt x="774729" y="2811978"/>
                  <a:pt x="774729" y="2811978"/>
                </a:cubicBezTo>
                <a:cubicBezTo>
                  <a:pt x="586928" y="2954731"/>
                  <a:pt x="586928" y="2954731"/>
                  <a:pt x="586928" y="2954731"/>
                </a:cubicBezTo>
                <a:cubicBezTo>
                  <a:pt x="708208" y="3048817"/>
                  <a:pt x="708208" y="3048817"/>
                  <a:pt x="708208" y="3048817"/>
                </a:cubicBezTo>
                <a:cubicBezTo>
                  <a:pt x="704963" y="3054900"/>
                  <a:pt x="704963" y="3054900"/>
                  <a:pt x="704963" y="3054900"/>
                </a:cubicBezTo>
                <a:cubicBezTo>
                  <a:pt x="584900" y="2961625"/>
                  <a:pt x="584900" y="2961625"/>
                  <a:pt x="584900" y="2961625"/>
                </a:cubicBezTo>
                <a:cubicBezTo>
                  <a:pt x="584900" y="3140065"/>
                  <a:pt x="584900" y="3140065"/>
                  <a:pt x="584900" y="3140065"/>
                </a:cubicBezTo>
                <a:cubicBezTo>
                  <a:pt x="633168" y="3177375"/>
                  <a:pt x="633168" y="3177375"/>
                  <a:pt x="633168" y="3177375"/>
                </a:cubicBezTo>
                <a:cubicBezTo>
                  <a:pt x="629518" y="3183052"/>
                  <a:pt x="629518" y="3183052"/>
                  <a:pt x="629518" y="3183052"/>
                </a:cubicBezTo>
                <a:cubicBezTo>
                  <a:pt x="582872" y="3146960"/>
                  <a:pt x="582872" y="3146960"/>
                  <a:pt x="582872" y="3146960"/>
                </a:cubicBezTo>
                <a:cubicBezTo>
                  <a:pt x="388175" y="3295390"/>
                  <a:pt x="388175" y="3295390"/>
                  <a:pt x="388175" y="3295390"/>
                </a:cubicBezTo>
                <a:cubicBezTo>
                  <a:pt x="191856" y="3143310"/>
                  <a:pt x="191856" y="3143310"/>
                  <a:pt x="191856" y="3143310"/>
                </a:cubicBezTo>
                <a:cubicBezTo>
                  <a:pt x="191856" y="3082477"/>
                  <a:pt x="191856" y="3082477"/>
                  <a:pt x="191856" y="3082477"/>
                </a:cubicBezTo>
                <a:cubicBezTo>
                  <a:pt x="198752" y="3085316"/>
                  <a:pt x="198752" y="3085316"/>
                  <a:pt x="198752" y="3085316"/>
                </a:cubicBezTo>
                <a:cubicBezTo>
                  <a:pt x="198752" y="3140065"/>
                  <a:pt x="198752" y="3140065"/>
                  <a:pt x="198752" y="3140065"/>
                </a:cubicBezTo>
                <a:cubicBezTo>
                  <a:pt x="384930" y="3284034"/>
                  <a:pt x="384930" y="3284034"/>
                  <a:pt x="384930" y="3284034"/>
                </a:cubicBezTo>
                <a:cubicBezTo>
                  <a:pt x="384930" y="3105999"/>
                  <a:pt x="384930" y="3105999"/>
                  <a:pt x="384930" y="3105999"/>
                </a:cubicBezTo>
                <a:cubicBezTo>
                  <a:pt x="198752" y="2961625"/>
                  <a:pt x="198752" y="2961625"/>
                  <a:pt x="198752" y="2961625"/>
                </a:cubicBezTo>
                <a:cubicBezTo>
                  <a:pt x="198752" y="3084911"/>
                  <a:pt x="198752" y="3084911"/>
                  <a:pt x="198752" y="3084911"/>
                </a:cubicBezTo>
                <a:cubicBezTo>
                  <a:pt x="191856" y="3082072"/>
                  <a:pt x="191856" y="3082072"/>
                  <a:pt x="191856" y="3082072"/>
                </a:cubicBezTo>
                <a:cubicBezTo>
                  <a:pt x="191856" y="2953108"/>
                  <a:pt x="191856" y="2953108"/>
                  <a:pt x="191856" y="2953108"/>
                </a:cubicBezTo>
                <a:cubicBezTo>
                  <a:pt x="259189" y="2902009"/>
                  <a:pt x="259189" y="2902009"/>
                  <a:pt x="259189" y="2902009"/>
                </a:cubicBezTo>
                <a:cubicBezTo>
                  <a:pt x="383713" y="2807517"/>
                  <a:pt x="383713" y="2807517"/>
                  <a:pt x="383713" y="2807517"/>
                </a:cubicBezTo>
                <a:cubicBezTo>
                  <a:pt x="383713" y="2715053"/>
                  <a:pt x="383713" y="2715053"/>
                  <a:pt x="383713" y="2715053"/>
                </a:cubicBezTo>
                <a:cubicBezTo>
                  <a:pt x="390609" y="2716269"/>
                  <a:pt x="390609" y="2716269"/>
                  <a:pt x="390609" y="2716269"/>
                </a:cubicBezTo>
                <a:cubicBezTo>
                  <a:pt x="390609" y="2804273"/>
                  <a:pt x="390609" y="2804273"/>
                  <a:pt x="390609" y="2804273"/>
                </a:cubicBezTo>
                <a:cubicBezTo>
                  <a:pt x="576788" y="2948647"/>
                  <a:pt x="576788" y="2948647"/>
                  <a:pt x="576788" y="2948647"/>
                </a:cubicBezTo>
                <a:cubicBezTo>
                  <a:pt x="576788" y="2770612"/>
                  <a:pt x="576788" y="2770612"/>
                  <a:pt x="576788" y="2770612"/>
                </a:cubicBezTo>
                <a:cubicBezTo>
                  <a:pt x="489174" y="2702481"/>
                  <a:pt x="489174" y="2702481"/>
                  <a:pt x="489174" y="2702481"/>
                </a:cubicBezTo>
                <a:cubicBezTo>
                  <a:pt x="492825" y="2697209"/>
                  <a:pt x="492825" y="2697209"/>
                  <a:pt x="492825" y="2697209"/>
                </a:cubicBezTo>
                <a:cubicBezTo>
                  <a:pt x="580033" y="2764529"/>
                  <a:pt x="580033" y="2764529"/>
                  <a:pt x="580033" y="2764529"/>
                </a:cubicBezTo>
                <a:cubicBezTo>
                  <a:pt x="767834" y="2621777"/>
                  <a:pt x="767834" y="2621777"/>
                  <a:pt x="767834" y="2621777"/>
                </a:cubicBezTo>
                <a:cubicBezTo>
                  <a:pt x="626679" y="2512280"/>
                  <a:pt x="626679" y="2512280"/>
                  <a:pt x="626679" y="2512280"/>
                </a:cubicBezTo>
                <a:cubicBezTo>
                  <a:pt x="630735" y="2507007"/>
                  <a:pt x="630735" y="2507007"/>
                  <a:pt x="630735" y="2507007"/>
                </a:cubicBezTo>
                <a:cubicBezTo>
                  <a:pt x="771079" y="2615693"/>
                  <a:pt x="771079" y="2615693"/>
                  <a:pt x="771079" y="2615693"/>
                </a:cubicBezTo>
                <a:cubicBezTo>
                  <a:pt x="771079" y="2437659"/>
                  <a:pt x="771079" y="2437659"/>
                  <a:pt x="771079" y="2437659"/>
                </a:cubicBezTo>
                <a:cubicBezTo>
                  <a:pt x="713481" y="2392644"/>
                  <a:pt x="713481" y="2392644"/>
                  <a:pt x="713481" y="2392644"/>
                </a:cubicBezTo>
                <a:cubicBezTo>
                  <a:pt x="717131" y="2387372"/>
                  <a:pt x="717131" y="2387372"/>
                  <a:pt x="717131" y="2387372"/>
                </a:cubicBezTo>
                <a:cubicBezTo>
                  <a:pt x="774323" y="2431576"/>
                  <a:pt x="774323" y="2431576"/>
                  <a:pt x="774323" y="2431576"/>
                </a:cubicBezTo>
                <a:cubicBezTo>
                  <a:pt x="962125" y="2288824"/>
                  <a:pt x="962125" y="2288824"/>
                  <a:pt x="962125" y="2288824"/>
                </a:cubicBezTo>
                <a:cubicBezTo>
                  <a:pt x="774729" y="2143638"/>
                  <a:pt x="774729" y="2143638"/>
                  <a:pt x="774729" y="2143638"/>
                </a:cubicBezTo>
                <a:cubicBezTo>
                  <a:pt x="586928" y="2286391"/>
                  <a:pt x="586928" y="2286391"/>
                  <a:pt x="586928" y="2286391"/>
                </a:cubicBezTo>
                <a:cubicBezTo>
                  <a:pt x="717131" y="2387372"/>
                  <a:pt x="717131" y="2387372"/>
                  <a:pt x="717131" y="2387372"/>
                </a:cubicBezTo>
                <a:cubicBezTo>
                  <a:pt x="713075" y="2392644"/>
                  <a:pt x="713075" y="2392644"/>
                  <a:pt x="713075" y="2392644"/>
                </a:cubicBezTo>
                <a:cubicBezTo>
                  <a:pt x="584900" y="2293285"/>
                  <a:pt x="584900" y="2293285"/>
                  <a:pt x="584900" y="2293285"/>
                </a:cubicBezTo>
                <a:cubicBezTo>
                  <a:pt x="584900" y="2471319"/>
                  <a:pt x="584900" y="2471319"/>
                  <a:pt x="584900" y="2471319"/>
                </a:cubicBezTo>
                <a:cubicBezTo>
                  <a:pt x="630329" y="2506602"/>
                  <a:pt x="630329" y="2506602"/>
                  <a:pt x="630329" y="2506602"/>
                </a:cubicBezTo>
                <a:cubicBezTo>
                  <a:pt x="626679" y="2512280"/>
                  <a:pt x="626679" y="2512280"/>
                  <a:pt x="626679" y="2512280"/>
                </a:cubicBezTo>
                <a:cubicBezTo>
                  <a:pt x="582872" y="2478619"/>
                  <a:pt x="582872" y="2478619"/>
                  <a:pt x="582872" y="2478619"/>
                </a:cubicBezTo>
                <a:cubicBezTo>
                  <a:pt x="395071" y="2621371"/>
                  <a:pt x="395071" y="2621371"/>
                  <a:pt x="395071" y="2621371"/>
                </a:cubicBezTo>
                <a:cubicBezTo>
                  <a:pt x="492825" y="2696804"/>
                  <a:pt x="492825" y="2696804"/>
                  <a:pt x="492825" y="2696804"/>
                </a:cubicBezTo>
                <a:cubicBezTo>
                  <a:pt x="488769" y="2702481"/>
                  <a:pt x="488769" y="2702481"/>
                  <a:pt x="488769" y="2702481"/>
                </a:cubicBezTo>
                <a:cubicBezTo>
                  <a:pt x="390609" y="2626238"/>
                  <a:pt x="390609" y="2626238"/>
                  <a:pt x="390609" y="2626238"/>
                </a:cubicBezTo>
                <a:cubicBezTo>
                  <a:pt x="390609" y="2715864"/>
                  <a:pt x="390609" y="2715864"/>
                  <a:pt x="390609" y="2715864"/>
                </a:cubicBezTo>
                <a:cubicBezTo>
                  <a:pt x="383713" y="2714647"/>
                  <a:pt x="383713" y="2714647"/>
                  <a:pt x="383713" y="2714647"/>
                </a:cubicBezTo>
                <a:cubicBezTo>
                  <a:pt x="383713" y="2623399"/>
                  <a:pt x="383713" y="2623399"/>
                  <a:pt x="383713" y="2623399"/>
                </a:cubicBezTo>
                <a:cubicBezTo>
                  <a:pt x="375601" y="2616910"/>
                  <a:pt x="375601" y="2616910"/>
                  <a:pt x="375601" y="2616910"/>
                </a:cubicBezTo>
                <a:cubicBezTo>
                  <a:pt x="375601" y="2608394"/>
                  <a:pt x="375601" y="2608394"/>
                  <a:pt x="375601" y="2608394"/>
                </a:cubicBezTo>
                <a:cubicBezTo>
                  <a:pt x="384930" y="2615693"/>
                  <a:pt x="384930" y="2615693"/>
                  <a:pt x="384930" y="2615693"/>
                </a:cubicBezTo>
                <a:cubicBezTo>
                  <a:pt x="384930" y="2437659"/>
                  <a:pt x="384930" y="2437659"/>
                  <a:pt x="384930" y="2437659"/>
                </a:cubicBezTo>
                <a:cubicBezTo>
                  <a:pt x="375601" y="2430360"/>
                  <a:pt x="375601" y="2430360"/>
                  <a:pt x="375601" y="2430360"/>
                </a:cubicBezTo>
                <a:cubicBezTo>
                  <a:pt x="375601" y="2421843"/>
                  <a:pt x="375601" y="2421843"/>
                  <a:pt x="375601" y="2421843"/>
                </a:cubicBezTo>
                <a:cubicBezTo>
                  <a:pt x="388175" y="2431576"/>
                  <a:pt x="388175" y="2431576"/>
                  <a:pt x="388175" y="2431576"/>
                </a:cubicBezTo>
                <a:cubicBezTo>
                  <a:pt x="575977" y="2288824"/>
                  <a:pt x="575977" y="2288824"/>
                  <a:pt x="575977" y="2288824"/>
                </a:cubicBezTo>
                <a:cubicBezTo>
                  <a:pt x="388580" y="2143638"/>
                  <a:pt x="388580" y="2143638"/>
                  <a:pt x="388580" y="2143638"/>
                </a:cubicBezTo>
                <a:cubicBezTo>
                  <a:pt x="200780" y="2286391"/>
                  <a:pt x="200780" y="2286391"/>
                  <a:pt x="200780" y="2286391"/>
                </a:cubicBezTo>
                <a:cubicBezTo>
                  <a:pt x="375195" y="2421843"/>
                  <a:pt x="375195" y="2421843"/>
                  <a:pt x="375195" y="2421843"/>
                </a:cubicBezTo>
                <a:cubicBezTo>
                  <a:pt x="375195" y="2429954"/>
                  <a:pt x="375195" y="2429954"/>
                  <a:pt x="375195" y="2429954"/>
                </a:cubicBezTo>
                <a:cubicBezTo>
                  <a:pt x="198752" y="2293285"/>
                  <a:pt x="198752" y="2293285"/>
                  <a:pt x="198752" y="2293285"/>
                </a:cubicBezTo>
                <a:cubicBezTo>
                  <a:pt x="198752" y="2471319"/>
                  <a:pt x="198752" y="2471319"/>
                  <a:pt x="198752" y="2471319"/>
                </a:cubicBezTo>
                <a:cubicBezTo>
                  <a:pt x="375195" y="2608394"/>
                  <a:pt x="375195" y="2608394"/>
                  <a:pt x="375195" y="2608394"/>
                </a:cubicBezTo>
                <a:cubicBezTo>
                  <a:pt x="375195" y="2616910"/>
                  <a:pt x="375195" y="2616910"/>
                  <a:pt x="375195" y="2616910"/>
                </a:cubicBezTo>
                <a:cubicBezTo>
                  <a:pt x="191856" y="2474563"/>
                  <a:pt x="191856" y="2474563"/>
                  <a:pt x="191856" y="2474563"/>
                </a:cubicBezTo>
                <a:cubicBezTo>
                  <a:pt x="191856" y="2284768"/>
                  <a:pt x="191856" y="2284768"/>
                  <a:pt x="191856" y="2284768"/>
                </a:cubicBezTo>
                <a:cubicBezTo>
                  <a:pt x="383713" y="2138772"/>
                  <a:pt x="383713" y="2138772"/>
                  <a:pt x="383713" y="2138772"/>
                </a:cubicBezTo>
                <a:cubicBezTo>
                  <a:pt x="383713" y="1959926"/>
                  <a:pt x="383713" y="1959926"/>
                  <a:pt x="383713" y="1959926"/>
                </a:cubicBezTo>
                <a:cubicBezTo>
                  <a:pt x="390609" y="1965198"/>
                  <a:pt x="390609" y="1965198"/>
                  <a:pt x="390609" y="1965198"/>
                </a:cubicBezTo>
                <a:cubicBezTo>
                  <a:pt x="390609" y="2136339"/>
                  <a:pt x="390609" y="2136339"/>
                  <a:pt x="390609" y="2136339"/>
                </a:cubicBezTo>
                <a:cubicBezTo>
                  <a:pt x="576788" y="2280307"/>
                  <a:pt x="576788" y="2280307"/>
                  <a:pt x="576788" y="2280307"/>
                </a:cubicBezTo>
                <a:cubicBezTo>
                  <a:pt x="576788" y="2102272"/>
                  <a:pt x="576788" y="2102272"/>
                  <a:pt x="576788" y="2102272"/>
                </a:cubicBezTo>
                <a:cubicBezTo>
                  <a:pt x="390609" y="1957898"/>
                  <a:pt x="390609" y="1957898"/>
                  <a:pt x="390609" y="1957898"/>
                </a:cubicBezTo>
                <a:cubicBezTo>
                  <a:pt x="390609" y="1964792"/>
                  <a:pt x="390609" y="1964792"/>
                  <a:pt x="390609" y="1964792"/>
                </a:cubicBezTo>
                <a:cubicBezTo>
                  <a:pt x="383713" y="1959520"/>
                  <a:pt x="383713" y="1959520"/>
                  <a:pt x="383713" y="1959520"/>
                </a:cubicBezTo>
                <a:cubicBezTo>
                  <a:pt x="383713" y="1949382"/>
                  <a:pt x="383713" y="1949382"/>
                  <a:pt x="383713" y="1949382"/>
                </a:cubicBezTo>
                <a:cubicBezTo>
                  <a:pt x="569487" y="1808251"/>
                  <a:pt x="569487" y="1808251"/>
                  <a:pt x="569487" y="1808251"/>
                </a:cubicBezTo>
                <a:cubicBezTo>
                  <a:pt x="575166" y="1812307"/>
                  <a:pt x="575166" y="1812307"/>
                  <a:pt x="575166" y="1812307"/>
                </a:cubicBezTo>
                <a:cubicBezTo>
                  <a:pt x="392637" y="1951004"/>
                  <a:pt x="392637" y="1951004"/>
                  <a:pt x="392637" y="1951004"/>
                </a:cubicBezTo>
                <a:cubicBezTo>
                  <a:pt x="580033" y="2096594"/>
                  <a:pt x="580033" y="2096594"/>
                  <a:pt x="580033" y="2096594"/>
                </a:cubicBezTo>
                <a:cubicBezTo>
                  <a:pt x="767834" y="1953437"/>
                  <a:pt x="767834" y="1953437"/>
                  <a:pt x="767834" y="1953437"/>
                </a:cubicBezTo>
                <a:cubicBezTo>
                  <a:pt x="580438" y="1808251"/>
                  <a:pt x="580438" y="1808251"/>
                  <a:pt x="580438" y="1808251"/>
                </a:cubicBezTo>
                <a:cubicBezTo>
                  <a:pt x="575166" y="1812307"/>
                  <a:pt x="575166" y="1812307"/>
                  <a:pt x="575166" y="1812307"/>
                </a:cubicBezTo>
                <a:cubicBezTo>
                  <a:pt x="569893" y="1807846"/>
                  <a:pt x="569893" y="1807846"/>
                  <a:pt x="569893" y="1807846"/>
                </a:cubicBezTo>
                <a:cubicBezTo>
                  <a:pt x="578005" y="1801763"/>
                  <a:pt x="578005" y="1801763"/>
                  <a:pt x="578005" y="1801763"/>
                </a:cubicBezTo>
                <a:cubicBezTo>
                  <a:pt x="578005" y="1795679"/>
                  <a:pt x="578005" y="1795679"/>
                  <a:pt x="578005" y="1795679"/>
                </a:cubicBezTo>
                <a:cubicBezTo>
                  <a:pt x="584900" y="1795679"/>
                  <a:pt x="584900" y="1795679"/>
                  <a:pt x="584900" y="1795679"/>
                </a:cubicBezTo>
                <a:cubicBezTo>
                  <a:pt x="584900" y="1802168"/>
                  <a:pt x="584900" y="1802168"/>
                  <a:pt x="584900" y="1802168"/>
                </a:cubicBezTo>
                <a:cubicBezTo>
                  <a:pt x="771079" y="1946137"/>
                  <a:pt x="771079" y="1946137"/>
                  <a:pt x="771079" y="1946137"/>
                </a:cubicBezTo>
                <a:cubicBezTo>
                  <a:pt x="771079" y="1783107"/>
                  <a:pt x="771079" y="1783107"/>
                  <a:pt x="771079" y="1783107"/>
                </a:cubicBezTo>
                <a:cubicBezTo>
                  <a:pt x="771079" y="1768508"/>
                  <a:pt x="771079" y="1768508"/>
                  <a:pt x="771079" y="1768508"/>
                </a:cubicBezTo>
                <a:cubicBezTo>
                  <a:pt x="584900" y="1624133"/>
                  <a:pt x="584900" y="1624133"/>
                  <a:pt x="584900" y="1624133"/>
                </a:cubicBezTo>
                <a:cubicBezTo>
                  <a:pt x="584900" y="1785541"/>
                  <a:pt x="584900" y="1785541"/>
                  <a:pt x="584900" y="1785541"/>
                </a:cubicBezTo>
                <a:cubicBezTo>
                  <a:pt x="584900" y="1795274"/>
                  <a:pt x="584900" y="1795274"/>
                  <a:pt x="584900" y="1795274"/>
                </a:cubicBezTo>
                <a:cubicBezTo>
                  <a:pt x="578005" y="1795274"/>
                  <a:pt x="578005" y="1795274"/>
                  <a:pt x="578005" y="1795274"/>
                </a:cubicBezTo>
                <a:cubicBezTo>
                  <a:pt x="578005" y="1621294"/>
                  <a:pt x="578005" y="1621294"/>
                  <a:pt x="578005" y="1621294"/>
                </a:cubicBezTo>
                <a:cubicBezTo>
                  <a:pt x="437661" y="1512608"/>
                  <a:pt x="437661" y="1512608"/>
                  <a:pt x="437661" y="1512608"/>
                </a:cubicBezTo>
                <a:cubicBezTo>
                  <a:pt x="441312" y="1506930"/>
                  <a:pt x="441312" y="1506930"/>
                  <a:pt x="441312" y="1506930"/>
                </a:cubicBezTo>
                <a:cubicBezTo>
                  <a:pt x="578816" y="1613589"/>
                  <a:pt x="578816" y="1613589"/>
                  <a:pt x="578816" y="1613589"/>
                </a:cubicBezTo>
                <a:cubicBezTo>
                  <a:pt x="578816" y="1435555"/>
                  <a:pt x="578816" y="1435555"/>
                  <a:pt x="578816" y="1435555"/>
                </a:cubicBezTo>
                <a:cubicBezTo>
                  <a:pt x="513106" y="1384456"/>
                  <a:pt x="513106" y="1384456"/>
                  <a:pt x="513106" y="1384456"/>
                </a:cubicBezTo>
                <a:cubicBezTo>
                  <a:pt x="516350" y="1378372"/>
                  <a:pt x="516350" y="1378372"/>
                  <a:pt x="516350" y="1378372"/>
                </a:cubicBezTo>
                <a:cubicBezTo>
                  <a:pt x="582061" y="1429472"/>
                  <a:pt x="582061" y="1429472"/>
                  <a:pt x="582061" y="1429472"/>
                </a:cubicBezTo>
                <a:cubicBezTo>
                  <a:pt x="769862" y="1286719"/>
                  <a:pt x="769862" y="1286719"/>
                  <a:pt x="769862" y="1286719"/>
                </a:cubicBezTo>
                <a:cubicBezTo>
                  <a:pt x="632763" y="1180060"/>
                  <a:pt x="632763" y="1180060"/>
                  <a:pt x="632763" y="1180060"/>
                </a:cubicBezTo>
                <a:cubicBezTo>
                  <a:pt x="636413" y="1173571"/>
                  <a:pt x="636413" y="1173571"/>
                  <a:pt x="636413" y="1173571"/>
                </a:cubicBezTo>
                <a:cubicBezTo>
                  <a:pt x="771079" y="1278203"/>
                  <a:pt x="771079" y="1278203"/>
                  <a:pt x="771079" y="1278203"/>
                </a:cubicBezTo>
                <a:cubicBezTo>
                  <a:pt x="771079" y="1099762"/>
                  <a:pt x="771079" y="1099762"/>
                  <a:pt x="771079" y="1099762"/>
                </a:cubicBezTo>
                <a:cubicBezTo>
                  <a:pt x="708208" y="1051096"/>
                  <a:pt x="708208" y="1051096"/>
                  <a:pt x="708208" y="1051096"/>
                </a:cubicBezTo>
                <a:cubicBezTo>
                  <a:pt x="711453" y="1045419"/>
                  <a:pt x="711453" y="1045419"/>
                  <a:pt x="711453" y="1045419"/>
                </a:cubicBezTo>
                <a:cubicBezTo>
                  <a:pt x="774323" y="1094085"/>
                  <a:pt x="774323" y="1094085"/>
                  <a:pt x="774323" y="1094085"/>
                </a:cubicBezTo>
                <a:cubicBezTo>
                  <a:pt x="962125" y="951332"/>
                  <a:pt x="962125" y="951332"/>
                  <a:pt x="962125" y="951332"/>
                </a:cubicBezTo>
                <a:cubicBezTo>
                  <a:pt x="777163" y="807769"/>
                  <a:pt x="777163" y="807769"/>
                  <a:pt x="777163" y="807769"/>
                </a:cubicBezTo>
                <a:cubicBezTo>
                  <a:pt x="589362" y="950521"/>
                  <a:pt x="589362" y="950521"/>
                  <a:pt x="589362" y="950521"/>
                </a:cubicBezTo>
                <a:cubicBezTo>
                  <a:pt x="711453" y="1045013"/>
                  <a:pt x="711453" y="1045013"/>
                  <a:pt x="711453" y="1045013"/>
                </a:cubicBezTo>
                <a:cubicBezTo>
                  <a:pt x="707802" y="1051096"/>
                  <a:pt x="707802" y="1051096"/>
                  <a:pt x="707802" y="1051096"/>
                </a:cubicBezTo>
                <a:cubicBezTo>
                  <a:pt x="584900" y="955388"/>
                  <a:pt x="584900" y="955388"/>
                  <a:pt x="584900" y="955388"/>
                </a:cubicBezTo>
                <a:cubicBezTo>
                  <a:pt x="584900" y="1133828"/>
                  <a:pt x="584900" y="1133828"/>
                  <a:pt x="584900" y="1133828"/>
                </a:cubicBezTo>
                <a:cubicBezTo>
                  <a:pt x="636008" y="1173571"/>
                  <a:pt x="636008" y="1173571"/>
                  <a:pt x="636008" y="1173571"/>
                </a:cubicBezTo>
                <a:cubicBezTo>
                  <a:pt x="632357" y="1180060"/>
                  <a:pt x="632357" y="1180060"/>
                  <a:pt x="632357" y="1180060"/>
                </a:cubicBezTo>
                <a:cubicBezTo>
                  <a:pt x="582872" y="1141534"/>
                  <a:pt x="582872" y="1141534"/>
                  <a:pt x="582872" y="1141534"/>
                </a:cubicBezTo>
                <a:cubicBezTo>
                  <a:pt x="395071" y="1284286"/>
                  <a:pt x="395071" y="1284286"/>
                  <a:pt x="395071" y="1284286"/>
                </a:cubicBezTo>
                <a:cubicBezTo>
                  <a:pt x="516350" y="1378372"/>
                  <a:pt x="516350" y="1378372"/>
                  <a:pt x="516350" y="1378372"/>
                </a:cubicBezTo>
                <a:cubicBezTo>
                  <a:pt x="512700" y="1384050"/>
                  <a:pt x="512700" y="1384050"/>
                  <a:pt x="512700" y="1384050"/>
                </a:cubicBezTo>
                <a:cubicBezTo>
                  <a:pt x="392637" y="1291180"/>
                  <a:pt x="392637" y="1291180"/>
                  <a:pt x="392637" y="1291180"/>
                </a:cubicBezTo>
                <a:cubicBezTo>
                  <a:pt x="392637" y="1469214"/>
                  <a:pt x="392637" y="1469214"/>
                  <a:pt x="392637" y="1469214"/>
                </a:cubicBezTo>
                <a:cubicBezTo>
                  <a:pt x="440906" y="1506525"/>
                  <a:pt x="440906" y="1506525"/>
                  <a:pt x="440906" y="1506525"/>
                </a:cubicBezTo>
                <a:cubicBezTo>
                  <a:pt x="437661" y="1512608"/>
                  <a:pt x="437661" y="1512608"/>
                  <a:pt x="437661" y="1512608"/>
                </a:cubicBezTo>
                <a:cubicBezTo>
                  <a:pt x="391015" y="1476514"/>
                  <a:pt x="391015" y="1476514"/>
                  <a:pt x="391015" y="1476514"/>
                </a:cubicBezTo>
                <a:cubicBezTo>
                  <a:pt x="195912" y="1624539"/>
                  <a:pt x="195912" y="1624539"/>
                  <a:pt x="195912" y="1624539"/>
                </a:cubicBezTo>
                <a:cubicBezTo>
                  <a:pt x="0" y="1472459"/>
                  <a:pt x="0" y="1472459"/>
                  <a:pt x="0" y="1472459"/>
                </a:cubicBezTo>
                <a:cubicBezTo>
                  <a:pt x="0" y="1412033"/>
                  <a:pt x="0" y="1412033"/>
                  <a:pt x="0" y="1412033"/>
                </a:cubicBezTo>
                <a:cubicBezTo>
                  <a:pt x="6490" y="1414872"/>
                  <a:pt x="6490" y="1414872"/>
                  <a:pt x="6490" y="1414872"/>
                </a:cubicBezTo>
                <a:cubicBezTo>
                  <a:pt x="6490" y="1469214"/>
                  <a:pt x="6490" y="1469214"/>
                  <a:pt x="6490" y="1469214"/>
                </a:cubicBezTo>
                <a:cubicBezTo>
                  <a:pt x="192668" y="1613589"/>
                  <a:pt x="192668" y="1613589"/>
                  <a:pt x="192668" y="1613589"/>
                </a:cubicBezTo>
                <a:cubicBezTo>
                  <a:pt x="192668" y="1435555"/>
                  <a:pt x="192668" y="1435555"/>
                  <a:pt x="192668" y="1435555"/>
                </a:cubicBezTo>
                <a:cubicBezTo>
                  <a:pt x="6490" y="1291180"/>
                  <a:pt x="6490" y="1291180"/>
                  <a:pt x="6490" y="1291180"/>
                </a:cubicBezTo>
                <a:cubicBezTo>
                  <a:pt x="6490" y="1414466"/>
                  <a:pt x="6490" y="1414466"/>
                  <a:pt x="6490" y="1414466"/>
                </a:cubicBezTo>
                <a:cubicBezTo>
                  <a:pt x="0" y="1411627"/>
                  <a:pt x="0" y="1411627"/>
                  <a:pt x="0" y="1411627"/>
                </a:cubicBezTo>
                <a:cubicBezTo>
                  <a:pt x="0" y="1282664"/>
                  <a:pt x="0" y="1282664"/>
                  <a:pt x="0" y="1282664"/>
                </a:cubicBezTo>
                <a:cubicBezTo>
                  <a:pt x="66926" y="1231565"/>
                  <a:pt x="66926" y="1231565"/>
                  <a:pt x="66926" y="1231565"/>
                </a:cubicBezTo>
                <a:cubicBezTo>
                  <a:pt x="73821" y="1234809"/>
                  <a:pt x="73821" y="1234809"/>
                  <a:pt x="73821" y="1234809"/>
                </a:cubicBezTo>
                <a:cubicBezTo>
                  <a:pt x="8924" y="1284286"/>
                  <a:pt x="8924" y="1284286"/>
                  <a:pt x="8924" y="1284286"/>
                </a:cubicBezTo>
                <a:cubicBezTo>
                  <a:pt x="196318" y="1429472"/>
                  <a:pt x="196318" y="1429472"/>
                  <a:pt x="196318" y="1429472"/>
                </a:cubicBezTo>
                <a:cubicBezTo>
                  <a:pt x="384119" y="1286719"/>
                  <a:pt x="384119" y="1286719"/>
                  <a:pt x="384119" y="1286719"/>
                </a:cubicBezTo>
                <a:cubicBezTo>
                  <a:pt x="196724" y="1141534"/>
                  <a:pt x="196724" y="1141534"/>
                  <a:pt x="196724" y="1141534"/>
                </a:cubicBezTo>
                <a:cubicBezTo>
                  <a:pt x="74227" y="1234403"/>
                  <a:pt x="74227" y="1234403"/>
                  <a:pt x="74227" y="1234403"/>
                </a:cubicBezTo>
                <a:cubicBezTo>
                  <a:pt x="67332" y="1231159"/>
                  <a:pt x="67332" y="1231159"/>
                  <a:pt x="67332" y="1231159"/>
                </a:cubicBezTo>
                <a:cubicBezTo>
                  <a:pt x="191856" y="1136667"/>
                  <a:pt x="191856" y="1136667"/>
                  <a:pt x="191856" y="1136667"/>
                </a:cubicBezTo>
                <a:cubicBezTo>
                  <a:pt x="191856" y="1044607"/>
                  <a:pt x="191856" y="1044607"/>
                  <a:pt x="191856" y="1044607"/>
                </a:cubicBezTo>
                <a:cubicBezTo>
                  <a:pt x="198752" y="1045419"/>
                  <a:pt x="198752" y="1045419"/>
                  <a:pt x="198752" y="1045419"/>
                </a:cubicBezTo>
                <a:cubicBezTo>
                  <a:pt x="198752" y="1133828"/>
                  <a:pt x="198752" y="1133828"/>
                  <a:pt x="198752" y="1133828"/>
                </a:cubicBezTo>
                <a:cubicBezTo>
                  <a:pt x="384524" y="1278203"/>
                  <a:pt x="384524" y="1278203"/>
                  <a:pt x="384524" y="1278203"/>
                </a:cubicBezTo>
                <a:cubicBezTo>
                  <a:pt x="384524" y="1099762"/>
                  <a:pt x="384524" y="1099762"/>
                  <a:pt x="384524" y="1099762"/>
                </a:cubicBezTo>
                <a:cubicBezTo>
                  <a:pt x="296912" y="1032037"/>
                  <a:pt x="296912" y="1032037"/>
                  <a:pt x="296912" y="1032037"/>
                </a:cubicBezTo>
                <a:cubicBezTo>
                  <a:pt x="300968" y="1026359"/>
                  <a:pt x="300968" y="1026359"/>
                  <a:pt x="300968" y="1026359"/>
                </a:cubicBezTo>
                <a:cubicBezTo>
                  <a:pt x="388175" y="1094085"/>
                  <a:pt x="388175" y="1094085"/>
                  <a:pt x="388175" y="1094085"/>
                </a:cubicBezTo>
                <a:cubicBezTo>
                  <a:pt x="575977" y="951332"/>
                  <a:pt x="575977" y="951332"/>
                  <a:pt x="575977" y="951332"/>
                </a:cubicBezTo>
                <a:cubicBezTo>
                  <a:pt x="434822" y="841835"/>
                  <a:pt x="434822" y="841835"/>
                  <a:pt x="434822" y="841835"/>
                </a:cubicBezTo>
                <a:cubicBezTo>
                  <a:pt x="438878" y="836158"/>
                  <a:pt x="438878" y="836158"/>
                  <a:pt x="438878" y="836158"/>
                </a:cubicBezTo>
                <a:cubicBezTo>
                  <a:pt x="578816" y="944843"/>
                  <a:pt x="578816" y="944843"/>
                  <a:pt x="578816" y="944843"/>
                </a:cubicBezTo>
                <a:cubicBezTo>
                  <a:pt x="578816" y="766808"/>
                  <a:pt x="578816" y="766808"/>
                  <a:pt x="578816" y="766808"/>
                </a:cubicBezTo>
                <a:cubicBezTo>
                  <a:pt x="521218" y="722199"/>
                  <a:pt x="521218" y="722199"/>
                  <a:pt x="521218" y="722199"/>
                </a:cubicBezTo>
                <a:cubicBezTo>
                  <a:pt x="525274" y="716927"/>
                  <a:pt x="525274" y="716927"/>
                  <a:pt x="525274" y="716927"/>
                </a:cubicBezTo>
                <a:cubicBezTo>
                  <a:pt x="582061" y="761131"/>
                  <a:pt x="582061" y="761131"/>
                  <a:pt x="582061" y="761131"/>
                </a:cubicBezTo>
                <a:cubicBezTo>
                  <a:pt x="769862" y="618379"/>
                  <a:pt x="769862" y="618379"/>
                  <a:pt x="769862" y="618379"/>
                </a:cubicBezTo>
                <a:cubicBezTo>
                  <a:pt x="582872" y="472787"/>
                  <a:pt x="582872" y="472787"/>
                  <a:pt x="582872" y="472787"/>
                </a:cubicBezTo>
                <a:cubicBezTo>
                  <a:pt x="395071" y="615540"/>
                  <a:pt x="395071" y="615540"/>
                  <a:pt x="395071" y="615540"/>
                </a:cubicBezTo>
                <a:cubicBezTo>
                  <a:pt x="524868" y="716521"/>
                  <a:pt x="524868" y="716521"/>
                  <a:pt x="524868" y="716521"/>
                </a:cubicBezTo>
                <a:cubicBezTo>
                  <a:pt x="521218" y="722199"/>
                  <a:pt x="521218" y="722199"/>
                  <a:pt x="521218" y="722199"/>
                </a:cubicBezTo>
                <a:cubicBezTo>
                  <a:pt x="392637" y="622434"/>
                  <a:pt x="392637" y="622434"/>
                  <a:pt x="392637" y="622434"/>
                </a:cubicBezTo>
                <a:cubicBezTo>
                  <a:pt x="392637" y="800875"/>
                  <a:pt x="392637" y="800875"/>
                  <a:pt x="392637" y="800875"/>
                </a:cubicBezTo>
                <a:cubicBezTo>
                  <a:pt x="438472" y="836158"/>
                  <a:pt x="438472" y="836158"/>
                  <a:pt x="438472" y="836158"/>
                </a:cubicBezTo>
                <a:cubicBezTo>
                  <a:pt x="434416" y="841430"/>
                  <a:pt x="434416" y="841430"/>
                  <a:pt x="434416" y="841430"/>
                </a:cubicBezTo>
                <a:cubicBezTo>
                  <a:pt x="391015" y="807769"/>
                  <a:pt x="391015" y="807769"/>
                  <a:pt x="391015" y="807769"/>
                </a:cubicBezTo>
                <a:cubicBezTo>
                  <a:pt x="203214" y="950521"/>
                  <a:pt x="203214" y="950521"/>
                  <a:pt x="203214" y="950521"/>
                </a:cubicBezTo>
                <a:cubicBezTo>
                  <a:pt x="300968" y="1026359"/>
                  <a:pt x="300968" y="1026359"/>
                  <a:pt x="300968" y="1026359"/>
                </a:cubicBezTo>
                <a:cubicBezTo>
                  <a:pt x="296912" y="1031630"/>
                  <a:pt x="296912" y="1031630"/>
                  <a:pt x="296912" y="1031630"/>
                </a:cubicBezTo>
                <a:cubicBezTo>
                  <a:pt x="198752" y="955388"/>
                  <a:pt x="198752" y="955388"/>
                  <a:pt x="198752" y="955388"/>
                </a:cubicBezTo>
                <a:cubicBezTo>
                  <a:pt x="198752" y="1045013"/>
                  <a:pt x="198752" y="1045013"/>
                  <a:pt x="198752" y="1045013"/>
                </a:cubicBezTo>
                <a:cubicBezTo>
                  <a:pt x="191856" y="1044202"/>
                  <a:pt x="191856" y="1044202"/>
                  <a:pt x="191856" y="1044202"/>
                </a:cubicBezTo>
                <a:cubicBezTo>
                  <a:pt x="191856" y="952954"/>
                  <a:pt x="191856" y="952954"/>
                  <a:pt x="191856" y="952954"/>
                </a:cubicBezTo>
                <a:cubicBezTo>
                  <a:pt x="183744" y="946465"/>
                  <a:pt x="183744" y="946465"/>
                  <a:pt x="183744" y="946465"/>
                </a:cubicBezTo>
                <a:cubicBezTo>
                  <a:pt x="183744" y="937949"/>
                  <a:pt x="183744" y="937949"/>
                  <a:pt x="183744" y="937949"/>
                </a:cubicBezTo>
                <a:cubicBezTo>
                  <a:pt x="192668" y="944843"/>
                  <a:pt x="192668" y="944843"/>
                  <a:pt x="192668" y="944843"/>
                </a:cubicBezTo>
                <a:cubicBezTo>
                  <a:pt x="192668" y="766808"/>
                  <a:pt x="192668" y="766808"/>
                  <a:pt x="192668" y="766808"/>
                </a:cubicBezTo>
                <a:cubicBezTo>
                  <a:pt x="183744" y="759914"/>
                  <a:pt x="183744" y="759914"/>
                  <a:pt x="183744" y="759914"/>
                </a:cubicBezTo>
                <a:cubicBezTo>
                  <a:pt x="183744" y="751398"/>
                  <a:pt x="183744" y="751398"/>
                  <a:pt x="183744" y="751398"/>
                </a:cubicBezTo>
                <a:cubicBezTo>
                  <a:pt x="196318" y="761131"/>
                  <a:pt x="196318" y="761131"/>
                  <a:pt x="196318" y="761131"/>
                </a:cubicBezTo>
                <a:cubicBezTo>
                  <a:pt x="384119" y="618379"/>
                  <a:pt x="384119" y="618379"/>
                  <a:pt x="384119" y="618379"/>
                </a:cubicBezTo>
                <a:cubicBezTo>
                  <a:pt x="196724" y="472787"/>
                  <a:pt x="196724" y="472787"/>
                  <a:pt x="196724" y="472787"/>
                </a:cubicBezTo>
                <a:cubicBezTo>
                  <a:pt x="8924" y="615540"/>
                  <a:pt x="8924" y="615540"/>
                  <a:pt x="8924" y="615540"/>
                </a:cubicBezTo>
                <a:cubicBezTo>
                  <a:pt x="183339" y="750992"/>
                  <a:pt x="183339" y="750992"/>
                  <a:pt x="183339" y="750992"/>
                </a:cubicBezTo>
                <a:cubicBezTo>
                  <a:pt x="183339" y="759508"/>
                  <a:pt x="183339" y="759508"/>
                  <a:pt x="183339" y="759508"/>
                </a:cubicBezTo>
                <a:cubicBezTo>
                  <a:pt x="6490" y="622434"/>
                  <a:pt x="6490" y="622434"/>
                  <a:pt x="6490" y="622434"/>
                </a:cubicBezTo>
                <a:cubicBezTo>
                  <a:pt x="6490" y="800875"/>
                  <a:pt x="6490" y="800875"/>
                  <a:pt x="6490" y="800875"/>
                </a:cubicBezTo>
                <a:lnTo>
                  <a:pt x="183339" y="937544"/>
                </a:lnTo>
                <a:cubicBezTo>
                  <a:pt x="183339" y="946060"/>
                  <a:pt x="183339" y="946060"/>
                  <a:pt x="183339" y="946060"/>
                </a:cubicBezTo>
                <a:cubicBezTo>
                  <a:pt x="0" y="804119"/>
                  <a:pt x="0" y="804119"/>
                  <a:pt x="0" y="804119"/>
                </a:cubicBezTo>
                <a:cubicBezTo>
                  <a:pt x="0" y="613917"/>
                  <a:pt x="0" y="613917"/>
                  <a:pt x="0" y="613917"/>
                </a:cubicBezTo>
                <a:cubicBezTo>
                  <a:pt x="191856" y="468327"/>
                  <a:pt x="191856" y="468327"/>
                  <a:pt x="191856" y="468327"/>
                </a:cubicBezTo>
                <a:cubicBezTo>
                  <a:pt x="191856" y="289076"/>
                  <a:pt x="191856" y="289076"/>
                  <a:pt x="191856" y="289076"/>
                </a:cubicBezTo>
                <a:cubicBezTo>
                  <a:pt x="198752" y="294348"/>
                  <a:pt x="198752" y="294348"/>
                  <a:pt x="198752" y="294348"/>
                </a:cubicBezTo>
                <a:cubicBezTo>
                  <a:pt x="198752" y="465488"/>
                  <a:pt x="198752" y="465488"/>
                  <a:pt x="198752" y="465488"/>
                </a:cubicBezTo>
                <a:cubicBezTo>
                  <a:pt x="384524" y="609862"/>
                  <a:pt x="384524" y="609862"/>
                  <a:pt x="384524" y="609862"/>
                </a:cubicBezTo>
                <a:cubicBezTo>
                  <a:pt x="384524" y="431828"/>
                  <a:pt x="384524" y="431828"/>
                  <a:pt x="384524" y="431828"/>
                </a:cubicBezTo>
                <a:cubicBezTo>
                  <a:pt x="198752" y="287453"/>
                  <a:pt x="198752" y="287453"/>
                  <a:pt x="198752" y="287453"/>
                </a:cubicBezTo>
                <a:cubicBezTo>
                  <a:pt x="198752" y="293942"/>
                  <a:pt x="198752" y="293942"/>
                  <a:pt x="198752" y="293942"/>
                </a:cubicBezTo>
                <a:cubicBezTo>
                  <a:pt x="191856" y="288670"/>
                  <a:pt x="191856" y="288670"/>
                  <a:pt x="191856" y="288670"/>
                </a:cubicBezTo>
                <a:cubicBezTo>
                  <a:pt x="191856" y="278937"/>
                  <a:pt x="191856" y="278937"/>
                  <a:pt x="191856" y="278937"/>
                </a:cubicBezTo>
                <a:cubicBezTo>
                  <a:pt x="377629" y="137401"/>
                  <a:pt x="377629" y="137401"/>
                  <a:pt x="377629" y="137401"/>
                </a:cubicBezTo>
                <a:cubicBezTo>
                  <a:pt x="383308" y="141862"/>
                  <a:pt x="383308" y="141862"/>
                  <a:pt x="383308" y="141862"/>
                </a:cubicBezTo>
                <a:cubicBezTo>
                  <a:pt x="200780" y="280559"/>
                  <a:pt x="200780" y="280559"/>
                  <a:pt x="200780" y="280559"/>
                </a:cubicBezTo>
                <a:cubicBezTo>
                  <a:pt x="388175" y="425745"/>
                  <a:pt x="388175" y="425745"/>
                  <a:pt x="388175" y="425745"/>
                </a:cubicBezTo>
                <a:cubicBezTo>
                  <a:pt x="575977" y="282993"/>
                  <a:pt x="575977" y="282993"/>
                  <a:pt x="575977" y="282993"/>
                </a:cubicBezTo>
                <a:cubicBezTo>
                  <a:pt x="388580" y="137807"/>
                  <a:pt x="388580" y="137807"/>
                  <a:pt x="388580" y="137807"/>
                </a:cubicBezTo>
                <a:cubicBezTo>
                  <a:pt x="383308" y="141862"/>
                  <a:pt x="383308" y="141862"/>
                  <a:pt x="383308" y="141862"/>
                </a:cubicBezTo>
                <a:cubicBezTo>
                  <a:pt x="378035" y="137401"/>
                  <a:pt x="378035" y="137401"/>
                  <a:pt x="378035" y="137401"/>
                </a:cubicBezTo>
                <a:cubicBezTo>
                  <a:pt x="386147" y="131318"/>
                  <a:pt x="386147" y="131318"/>
                  <a:pt x="386147" y="131318"/>
                </a:cubicBezTo>
                <a:cubicBezTo>
                  <a:pt x="386147" y="59650"/>
                  <a:pt x="386147" y="21577"/>
                  <a:pt x="386147" y="1350"/>
                </a:cubicBezTo>
                <a:close/>
              </a:path>
            </a:pathLst>
          </a:custGeom>
          <a:gradFill flip="none" rotWithShape="1">
            <a:gsLst>
              <a:gs pos="7000">
                <a:schemeClr val="bg1"/>
              </a:gs>
              <a:gs pos="26000">
                <a:schemeClr val="bg1">
                  <a:alpha val="80000"/>
                </a:schemeClr>
              </a:gs>
            </a:gsLst>
            <a:lin ang="0" scaled="1"/>
            <a:tileRect/>
          </a:gradFill>
        </p:spPr>
        <p:txBody>
          <a:bodyPr wrap="square" lIns="2160000" rIns="756000" anchor="ctr">
            <a:noAutofit/>
          </a:bodyPr>
          <a:lstStyle>
            <a:lvl1pPr>
              <a:defRPr/>
            </a:lvl1pPr>
          </a:lstStyle>
          <a:p>
            <a:pPr lvl="0"/>
            <a:r>
              <a:rPr lang="fr-FR" dirty="0"/>
              <a:t>Cliquez pour modifier les styles du texte du masque  </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4" name="Titre 13">
            <a:extLst>
              <a:ext uri="{FF2B5EF4-FFF2-40B4-BE49-F238E27FC236}">
                <a16:creationId xmlns:a16="http://schemas.microsoft.com/office/drawing/2014/main" id="{B62CD770-3131-7686-5D22-0AC580D9B1B1}"/>
              </a:ext>
            </a:extLst>
          </p:cNvPr>
          <p:cNvSpPr>
            <a:spLocks noGrp="1"/>
          </p:cNvSpPr>
          <p:nvPr>
            <p:ph type="title"/>
          </p:nvPr>
        </p:nvSpPr>
        <p:spPr/>
        <p:txBody>
          <a:bodyPr/>
          <a:lstStyle>
            <a:lvl1pPr>
              <a:defRPr>
                <a:solidFill>
                  <a:schemeClr val="bg1"/>
                </a:solidFill>
              </a:defRPr>
            </a:lvl1pPr>
          </a:lstStyle>
          <a:p>
            <a:r>
              <a:rPr lang="fr-FR"/>
              <a:t>Modifiez le style du titre</a:t>
            </a:r>
            <a:endParaRPr lang="fr-FR" dirty="0"/>
          </a:p>
        </p:txBody>
      </p:sp>
    </p:spTree>
    <p:extLst>
      <p:ext uri="{BB962C8B-B14F-4D97-AF65-F5344CB8AC3E}">
        <p14:creationId xmlns:p14="http://schemas.microsoft.com/office/powerpoint/2010/main" val="4127250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rocess">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C234029E-78B3-568C-831F-68645DF6BD30}"/>
              </a:ext>
            </a:extLst>
          </p:cNvPr>
          <p:cNvSpPr>
            <a:spLocks noGrp="1"/>
          </p:cNvSpPr>
          <p:nvPr>
            <p:ph type="dt" sz="half" idx="10"/>
          </p:nvPr>
        </p:nvSpPr>
        <p:spPr/>
        <p:txBody>
          <a:bodyPr/>
          <a:lstStyle/>
          <a:p>
            <a:endParaRPr lang="fr-FR"/>
          </a:p>
        </p:txBody>
      </p:sp>
      <p:sp>
        <p:nvSpPr>
          <p:cNvPr id="4" name="Espace réservé du pied de page 3">
            <a:extLst>
              <a:ext uri="{FF2B5EF4-FFF2-40B4-BE49-F238E27FC236}">
                <a16:creationId xmlns:a16="http://schemas.microsoft.com/office/drawing/2014/main" id="{92E4E404-6902-1F6E-82F5-8793054624DE}"/>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D3998557-AF65-5C65-FBD8-13E2BC977D78}"/>
              </a:ext>
            </a:extLst>
          </p:cNvPr>
          <p:cNvSpPr>
            <a:spLocks noGrp="1"/>
          </p:cNvSpPr>
          <p:nvPr>
            <p:ph type="sldNum" sz="quarter" idx="12"/>
          </p:nvPr>
        </p:nvSpPr>
        <p:spPr/>
        <p:txBody>
          <a:bodyPr/>
          <a:lstStyle/>
          <a:p>
            <a:fld id="{0CBC77A0-1F4E-42FF-9FFC-F45C3A64AF90}" type="slidenum">
              <a:rPr lang="fr-FR" smtClean="0"/>
              <a:t>‹N°›</a:t>
            </a:fld>
            <a:endParaRPr lang="fr-FR"/>
          </a:p>
        </p:txBody>
      </p:sp>
      <p:sp>
        <p:nvSpPr>
          <p:cNvPr id="6" name="ZoneTexte 5">
            <a:extLst>
              <a:ext uri="{FF2B5EF4-FFF2-40B4-BE49-F238E27FC236}">
                <a16:creationId xmlns:a16="http://schemas.microsoft.com/office/drawing/2014/main" id="{1FD8FB8A-BB4D-ADF0-708B-34954439AF19}"/>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Process</a:t>
            </a:r>
          </a:p>
        </p:txBody>
      </p:sp>
      <p:sp>
        <p:nvSpPr>
          <p:cNvPr id="12" name="Espace réservé du texte 11">
            <a:extLst>
              <a:ext uri="{FF2B5EF4-FFF2-40B4-BE49-F238E27FC236}">
                <a16:creationId xmlns:a16="http://schemas.microsoft.com/office/drawing/2014/main" id="{D8A6D559-B5F2-C10A-5216-55551821C047}"/>
              </a:ext>
            </a:extLst>
          </p:cNvPr>
          <p:cNvSpPr>
            <a:spLocks noGrp="1" noChangeAspect="1"/>
          </p:cNvSpPr>
          <p:nvPr>
            <p:ph type="body" sz="quarter" idx="13" hasCustomPrompt="1"/>
          </p:nvPr>
        </p:nvSpPr>
        <p:spPr>
          <a:xfrm>
            <a:off x="909039" y="1866901"/>
            <a:ext cx="1409699" cy="1409700"/>
          </a:xfrm>
          <a:solidFill>
            <a:srgbClr val="000000"/>
          </a:solidFill>
        </p:spPr>
        <p:txBody>
          <a:bodyPr lIns="36000" tIns="36000" rIns="36000" bIns="36000" anchor="ctr">
            <a:normAutofit/>
          </a:bodyPr>
          <a:lstStyle>
            <a:lvl1pPr algn="ctr">
              <a:lnSpc>
                <a:spcPct val="90000"/>
              </a:lnSpc>
              <a:defRPr sz="1400">
                <a:solidFill>
                  <a:schemeClr val="bg1"/>
                </a:solidFill>
              </a:defRPr>
            </a:lvl1pPr>
            <a:lvl2pPr marL="0" indent="0" algn="ctr">
              <a:lnSpc>
                <a:spcPct val="90000"/>
              </a:lnSpc>
              <a:buNone/>
              <a:defRPr sz="4000" b="1">
                <a:solidFill>
                  <a:schemeClr val="bg1"/>
                </a:solidFill>
                <a:latin typeface="+mj-lt"/>
              </a:defRPr>
            </a:lvl2pPr>
          </a:lstStyle>
          <a:p>
            <a:pPr lvl="0"/>
            <a:r>
              <a:rPr lang="fr-FR" dirty="0"/>
              <a:t>Item</a:t>
            </a:r>
          </a:p>
          <a:p>
            <a:pPr lvl="1"/>
            <a:r>
              <a:rPr lang="fr-FR" dirty="0"/>
              <a:t>0</a:t>
            </a:r>
          </a:p>
        </p:txBody>
      </p:sp>
      <p:sp>
        <p:nvSpPr>
          <p:cNvPr id="15" name="Espace réservé du texte 14">
            <a:extLst>
              <a:ext uri="{FF2B5EF4-FFF2-40B4-BE49-F238E27FC236}">
                <a16:creationId xmlns:a16="http://schemas.microsoft.com/office/drawing/2014/main" id="{7A89DC66-E329-2BA7-093B-F605D23EBEA2}"/>
              </a:ext>
            </a:extLst>
          </p:cNvPr>
          <p:cNvSpPr>
            <a:spLocks noGrp="1"/>
          </p:cNvSpPr>
          <p:nvPr>
            <p:ph type="body" sz="quarter" idx="14" hasCustomPrompt="1"/>
          </p:nvPr>
        </p:nvSpPr>
        <p:spPr>
          <a:xfrm>
            <a:off x="623888" y="3527424"/>
            <a:ext cx="1980000" cy="2386013"/>
          </a:xfrm>
        </p:spPr>
        <p:txBody>
          <a:bodyPr lIns="0" rIns="0"/>
          <a:lstStyle>
            <a:lvl1pPr algn="ctr">
              <a:defRPr/>
            </a:lvl1pPr>
            <a:lvl2pPr algn="l">
              <a:defRPr/>
            </a:lvl2pPr>
            <a:lvl3pPr algn="l">
              <a:defRPr/>
            </a:lvl3pPr>
            <a:lvl4pPr algn="l">
              <a:defRPr/>
            </a:lvl4pPr>
            <a:lvl5pPr algn="l">
              <a:defRPr/>
            </a:lvl5pPr>
          </a:lstStyle>
          <a:p>
            <a:pPr lvl="0"/>
            <a:r>
              <a:rPr lang="fr-FR" dirty="0"/>
              <a:t>Modifier les styles du texte du masque</a:t>
            </a:r>
          </a:p>
        </p:txBody>
      </p:sp>
      <p:sp>
        <p:nvSpPr>
          <p:cNvPr id="22" name="Espace réservé du texte 11">
            <a:extLst>
              <a:ext uri="{FF2B5EF4-FFF2-40B4-BE49-F238E27FC236}">
                <a16:creationId xmlns:a16="http://schemas.microsoft.com/office/drawing/2014/main" id="{6EBAB840-A288-E4AE-DD2B-ABD52849168F}"/>
              </a:ext>
            </a:extLst>
          </p:cNvPr>
          <p:cNvSpPr>
            <a:spLocks noGrp="1" noChangeAspect="1"/>
          </p:cNvSpPr>
          <p:nvPr>
            <p:ph type="body" sz="quarter" idx="15" hasCustomPrompt="1"/>
          </p:nvPr>
        </p:nvSpPr>
        <p:spPr>
          <a:xfrm>
            <a:off x="3123108" y="1866901"/>
            <a:ext cx="1409699" cy="1409700"/>
          </a:xfrm>
          <a:solidFill>
            <a:schemeClr val="tx2"/>
          </a:solidFill>
        </p:spPr>
        <p:txBody>
          <a:bodyPr lIns="36000" tIns="36000" rIns="36000" bIns="36000" anchor="ctr">
            <a:normAutofit/>
          </a:bodyPr>
          <a:lstStyle>
            <a:lvl1pPr algn="ctr">
              <a:lnSpc>
                <a:spcPct val="90000"/>
              </a:lnSpc>
              <a:defRPr sz="1400">
                <a:solidFill>
                  <a:schemeClr val="bg1"/>
                </a:solidFill>
              </a:defRPr>
            </a:lvl1pPr>
            <a:lvl2pPr marL="0" indent="0" algn="ctr">
              <a:lnSpc>
                <a:spcPct val="90000"/>
              </a:lnSpc>
              <a:buNone/>
              <a:defRPr sz="4000" b="1">
                <a:solidFill>
                  <a:schemeClr val="bg1"/>
                </a:solidFill>
                <a:latin typeface="+mj-lt"/>
              </a:defRPr>
            </a:lvl2pPr>
          </a:lstStyle>
          <a:p>
            <a:pPr lvl="0"/>
            <a:r>
              <a:rPr lang="fr-FR" dirty="0"/>
              <a:t>Item</a:t>
            </a:r>
          </a:p>
          <a:p>
            <a:pPr lvl="1"/>
            <a:r>
              <a:rPr lang="fr-FR" dirty="0"/>
              <a:t>0</a:t>
            </a:r>
          </a:p>
        </p:txBody>
      </p:sp>
      <p:sp>
        <p:nvSpPr>
          <p:cNvPr id="23" name="Espace réservé du texte 14">
            <a:extLst>
              <a:ext uri="{FF2B5EF4-FFF2-40B4-BE49-F238E27FC236}">
                <a16:creationId xmlns:a16="http://schemas.microsoft.com/office/drawing/2014/main" id="{3E9C6ABE-0C15-ECEA-4B26-53769D8EAC57}"/>
              </a:ext>
            </a:extLst>
          </p:cNvPr>
          <p:cNvSpPr>
            <a:spLocks noGrp="1"/>
          </p:cNvSpPr>
          <p:nvPr>
            <p:ph type="body" sz="quarter" idx="16" hasCustomPrompt="1"/>
          </p:nvPr>
        </p:nvSpPr>
        <p:spPr>
          <a:xfrm>
            <a:off x="2837957" y="3527424"/>
            <a:ext cx="1980000" cy="2386013"/>
          </a:xfrm>
        </p:spPr>
        <p:txBody>
          <a:bodyPr lIns="0" rIns="0"/>
          <a:lstStyle>
            <a:lvl1pPr algn="ctr">
              <a:defRPr/>
            </a:lvl1pPr>
            <a:lvl2pPr algn="l">
              <a:defRPr/>
            </a:lvl2pPr>
            <a:lvl3pPr algn="l">
              <a:defRPr/>
            </a:lvl3pPr>
            <a:lvl4pPr algn="l">
              <a:defRPr/>
            </a:lvl4pPr>
            <a:lvl5pPr algn="l">
              <a:defRPr/>
            </a:lvl5pPr>
          </a:lstStyle>
          <a:p>
            <a:pPr lvl="0"/>
            <a:r>
              <a:rPr lang="fr-FR" dirty="0"/>
              <a:t>Modifier les styles du texte du masque</a:t>
            </a:r>
          </a:p>
        </p:txBody>
      </p:sp>
      <p:sp>
        <p:nvSpPr>
          <p:cNvPr id="24" name="Espace réservé du texte 11">
            <a:extLst>
              <a:ext uri="{FF2B5EF4-FFF2-40B4-BE49-F238E27FC236}">
                <a16:creationId xmlns:a16="http://schemas.microsoft.com/office/drawing/2014/main" id="{24B29917-CE4F-A965-FAA6-E3B453333B7E}"/>
              </a:ext>
            </a:extLst>
          </p:cNvPr>
          <p:cNvSpPr>
            <a:spLocks noGrp="1" noChangeAspect="1"/>
          </p:cNvSpPr>
          <p:nvPr>
            <p:ph type="body" sz="quarter" idx="17" hasCustomPrompt="1"/>
          </p:nvPr>
        </p:nvSpPr>
        <p:spPr>
          <a:xfrm>
            <a:off x="5337177" y="1866901"/>
            <a:ext cx="1409699" cy="1409700"/>
          </a:xfrm>
          <a:solidFill>
            <a:schemeClr val="tx2"/>
          </a:solidFill>
        </p:spPr>
        <p:txBody>
          <a:bodyPr lIns="36000" tIns="36000" rIns="36000" bIns="36000" anchor="ctr">
            <a:normAutofit/>
          </a:bodyPr>
          <a:lstStyle>
            <a:lvl1pPr algn="ctr">
              <a:lnSpc>
                <a:spcPct val="90000"/>
              </a:lnSpc>
              <a:defRPr sz="1400">
                <a:solidFill>
                  <a:schemeClr val="bg1"/>
                </a:solidFill>
              </a:defRPr>
            </a:lvl1pPr>
            <a:lvl2pPr marL="0" indent="0" algn="ctr">
              <a:lnSpc>
                <a:spcPct val="90000"/>
              </a:lnSpc>
              <a:buNone/>
              <a:defRPr sz="4000" b="1">
                <a:solidFill>
                  <a:schemeClr val="bg1"/>
                </a:solidFill>
                <a:latin typeface="+mj-lt"/>
              </a:defRPr>
            </a:lvl2pPr>
          </a:lstStyle>
          <a:p>
            <a:pPr lvl="0"/>
            <a:r>
              <a:rPr lang="fr-FR" dirty="0"/>
              <a:t>Item</a:t>
            </a:r>
          </a:p>
          <a:p>
            <a:pPr lvl="1"/>
            <a:r>
              <a:rPr lang="fr-FR" dirty="0"/>
              <a:t>0</a:t>
            </a:r>
          </a:p>
        </p:txBody>
      </p:sp>
      <p:sp>
        <p:nvSpPr>
          <p:cNvPr id="25" name="Espace réservé du texte 14">
            <a:extLst>
              <a:ext uri="{FF2B5EF4-FFF2-40B4-BE49-F238E27FC236}">
                <a16:creationId xmlns:a16="http://schemas.microsoft.com/office/drawing/2014/main" id="{6F1352A1-512B-F388-3483-16D51BDD2D42}"/>
              </a:ext>
            </a:extLst>
          </p:cNvPr>
          <p:cNvSpPr>
            <a:spLocks noGrp="1"/>
          </p:cNvSpPr>
          <p:nvPr>
            <p:ph type="body" sz="quarter" idx="18" hasCustomPrompt="1"/>
          </p:nvPr>
        </p:nvSpPr>
        <p:spPr>
          <a:xfrm>
            <a:off x="5052026" y="3527424"/>
            <a:ext cx="1980000" cy="2386013"/>
          </a:xfrm>
        </p:spPr>
        <p:txBody>
          <a:bodyPr lIns="0" rIns="0"/>
          <a:lstStyle>
            <a:lvl1pPr algn="ctr">
              <a:defRPr/>
            </a:lvl1pPr>
            <a:lvl2pPr algn="l">
              <a:defRPr/>
            </a:lvl2pPr>
            <a:lvl3pPr algn="l">
              <a:defRPr/>
            </a:lvl3pPr>
            <a:lvl4pPr algn="l">
              <a:defRPr/>
            </a:lvl4pPr>
            <a:lvl5pPr algn="l">
              <a:defRPr/>
            </a:lvl5pPr>
          </a:lstStyle>
          <a:p>
            <a:pPr lvl="0"/>
            <a:r>
              <a:rPr lang="fr-FR"/>
              <a:t>Modifier les styles du texte du masque</a:t>
            </a:r>
          </a:p>
        </p:txBody>
      </p:sp>
      <p:sp>
        <p:nvSpPr>
          <p:cNvPr id="26" name="Espace réservé du texte 11">
            <a:extLst>
              <a:ext uri="{FF2B5EF4-FFF2-40B4-BE49-F238E27FC236}">
                <a16:creationId xmlns:a16="http://schemas.microsoft.com/office/drawing/2014/main" id="{C4BAD260-C56B-B79F-C093-46D3C16BCC87}"/>
              </a:ext>
            </a:extLst>
          </p:cNvPr>
          <p:cNvSpPr>
            <a:spLocks noGrp="1" noChangeAspect="1"/>
          </p:cNvSpPr>
          <p:nvPr>
            <p:ph type="body" sz="quarter" idx="19" hasCustomPrompt="1"/>
          </p:nvPr>
        </p:nvSpPr>
        <p:spPr>
          <a:xfrm>
            <a:off x="7551246" y="1866901"/>
            <a:ext cx="1409699" cy="1409700"/>
          </a:xfrm>
          <a:solidFill>
            <a:schemeClr val="tx2"/>
          </a:solidFill>
        </p:spPr>
        <p:txBody>
          <a:bodyPr lIns="36000" tIns="36000" rIns="36000" bIns="36000" anchor="ctr">
            <a:normAutofit/>
          </a:bodyPr>
          <a:lstStyle>
            <a:lvl1pPr algn="ctr">
              <a:lnSpc>
                <a:spcPct val="90000"/>
              </a:lnSpc>
              <a:defRPr sz="1400">
                <a:solidFill>
                  <a:schemeClr val="bg1"/>
                </a:solidFill>
              </a:defRPr>
            </a:lvl1pPr>
            <a:lvl2pPr marL="0" indent="0" algn="ctr">
              <a:lnSpc>
                <a:spcPct val="90000"/>
              </a:lnSpc>
              <a:buNone/>
              <a:defRPr sz="4000" b="1">
                <a:solidFill>
                  <a:schemeClr val="bg1"/>
                </a:solidFill>
                <a:latin typeface="+mj-lt"/>
              </a:defRPr>
            </a:lvl2pPr>
          </a:lstStyle>
          <a:p>
            <a:pPr lvl="0"/>
            <a:r>
              <a:rPr lang="fr-FR" dirty="0"/>
              <a:t>Item</a:t>
            </a:r>
          </a:p>
          <a:p>
            <a:pPr lvl="1"/>
            <a:r>
              <a:rPr lang="fr-FR" dirty="0"/>
              <a:t>0</a:t>
            </a:r>
          </a:p>
        </p:txBody>
      </p:sp>
      <p:sp>
        <p:nvSpPr>
          <p:cNvPr id="27" name="Espace réservé du texte 14">
            <a:extLst>
              <a:ext uri="{FF2B5EF4-FFF2-40B4-BE49-F238E27FC236}">
                <a16:creationId xmlns:a16="http://schemas.microsoft.com/office/drawing/2014/main" id="{E3294DD8-C0C7-7FF7-2AF0-2A6B1C786177}"/>
              </a:ext>
            </a:extLst>
          </p:cNvPr>
          <p:cNvSpPr>
            <a:spLocks noGrp="1"/>
          </p:cNvSpPr>
          <p:nvPr>
            <p:ph type="body" sz="quarter" idx="20" hasCustomPrompt="1"/>
          </p:nvPr>
        </p:nvSpPr>
        <p:spPr>
          <a:xfrm>
            <a:off x="7266095" y="3527424"/>
            <a:ext cx="1980000" cy="2386013"/>
          </a:xfrm>
        </p:spPr>
        <p:txBody>
          <a:bodyPr lIns="0" rIns="0"/>
          <a:lstStyle>
            <a:lvl1pPr algn="ctr">
              <a:defRPr/>
            </a:lvl1pPr>
            <a:lvl2pPr algn="l">
              <a:defRPr/>
            </a:lvl2pPr>
            <a:lvl3pPr algn="l">
              <a:defRPr/>
            </a:lvl3pPr>
            <a:lvl4pPr algn="l">
              <a:defRPr/>
            </a:lvl4pPr>
            <a:lvl5pPr algn="l">
              <a:defRPr/>
            </a:lvl5pPr>
          </a:lstStyle>
          <a:p>
            <a:pPr lvl="0"/>
            <a:r>
              <a:rPr lang="fr-FR"/>
              <a:t>Modifier les styles du texte du masque</a:t>
            </a:r>
          </a:p>
        </p:txBody>
      </p:sp>
      <p:sp>
        <p:nvSpPr>
          <p:cNvPr id="28" name="Espace réservé du texte 11">
            <a:extLst>
              <a:ext uri="{FF2B5EF4-FFF2-40B4-BE49-F238E27FC236}">
                <a16:creationId xmlns:a16="http://schemas.microsoft.com/office/drawing/2014/main" id="{043259EC-B8D8-255D-A2B2-B6984873CA66}"/>
              </a:ext>
            </a:extLst>
          </p:cNvPr>
          <p:cNvSpPr>
            <a:spLocks noGrp="1" noChangeAspect="1"/>
          </p:cNvSpPr>
          <p:nvPr>
            <p:ph type="body" sz="quarter" idx="21" hasCustomPrompt="1"/>
          </p:nvPr>
        </p:nvSpPr>
        <p:spPr>
          <a:xfrm>
            <a:off x="9765314" y="1866901"/>
            <a:ext cx="1409699" cy="1409700"/>
          </a:xfrm>
          <a:solidFill>
            <a:schemeClr val="tx2"/>
          </a:solidFill>
        </p:spPr>
        <p:txBody>
          <a:bodyPr lIns="36000" tIns="36000" rIns="36000" bIns="36000" anchor="ctr">
            <a:normAutofit/>
          </a:bodyPr>
          <a:lstStyle>
            <a:lvl1pPr algn="ctr">
              <a:lnSpc>
                <a:spcPct val="90000"/>
              </a:lnSpc>
              <a:defRPr sz="1400">
                <a:solidFill>
                  <a:schemeClr val="bg1"/>
                </a:solidFill>
              </a:defRPr>
            </a:lvl1pPr>
            <a:lvl2pPr marL="0" indent="0" algn="ctr">
              <a:lnSpc>
                <a:spcPct val="90000"/>
              </a:lnSpc>
              <a:buNone/>
              <a:defRPr sz="4000" b="1">
                <a:solidFill>
                  <a:schemeClr val="bg1"/>
                </a:solidFill>
                <a:latin typeface="+mj-lt"/>
              </a:defRPr>
            </a:lvl2pPr>
          </a:lstStyle>
          <a:p>
            <a:pPr lvl="0"/>
            <a:r>
              <a:rPr lang="fr-FR" dirty="0"/>
              <a:t>Item</a:t>
            </a:r>
          </a:p>
          <a:p>
            <a:pPr lvl="1"/>
            <a:r>
              <a:rPr lang="fr-FR" dirty="0"/>
              <a:t>0</a:t>
            </a:r>
          </a:p>
        </p:txBody>
      </p:sp>
      <p:sp>
        <p:nvSpPr>
          <p:cNvPr id="29" name="Espace réservé du texte 14">
            <a:extLst>
              <a:ext uri="{FF2B5EF4-FFF2-40B4-BE49-F238E27FC236}">
                <a16:creationId xmlns:a16="http://schemas.microsoft.com/office/drawing/2014/main" id="{24D806FB-89F5-15B1-42D4-FB45DB6CC61B}"/>
              </a:ext>
            </a:extLst>
          </p:cNvPr>
          <p:cNvSpPr>
            <a:spLocks noGrp="1"/>
          </p:cNvSpPr>
          <p:nvPr>
            <p:ph type="body" sz="quarter" idx="22" hasCustomPrompt="1"/>
          </p:nvPr>
        </p:nvSpPr>
        <p:spPr>
          <a:xfrm>
            <a:off x="9480163" y="3527424"/>
            <a:ext cx="1980000" cy="2386013"/>
          </a:xfrm>
        </p:spPr>
        <p:txBody>
          <a:bodyPr lIns="0" rIns="0"/>
          <a:lstStyle>
            <a:lvl1pPr algn="ctr">
              <a:defRPr/>
            </a:lvl1pPr>
            <a:lvl2pPr algn="l">
              <a:defRPr/>
            </a:lvl2pPr>
            <a:lvl3pPr algn="l">
              <a:defRPr/>
            </a:lvl3pPr>
            <a:lvl4pPr algn="l">
              <a:defRPr/>
            </a:lvl4pPr>
            <a:lvl5pPr algn="l">
              <a:defRPr/>
            </a:lvl5pPr>
          </a:lstStyle>
          <a:p>
            <a:pPr lvl="0"/>
            <a:r>
              <a:rPr lang="fr-FR"/>
              <a:t>Modifier les styles du texte du masque</a:t>
            </a:r>
          </a:p>
        </p:txBody>
      </p:sp>
      <p:sp>
        <p:nvSpPr>
          <p:cNvPr id="30" name="ZoneTexte 29">
            <a:extLst>
              <a:ext uri="{FF2B5EF4-FFF2-40B4-BE49-F238E27FC236}">
                <a16:creationId xmlns:a16="http://schemas.microsoft.com/office/drawing/2014/main" id="{58DC98BA-7572-A388-C6B4-862306EE47DA}"/>
              </a:ext>
            </a:extLst>
          </p:cNvPr>
          <p:cNvSpPr txBox="1"/>
          <p:nvPr userDrawn="1"/>
        </p:nvSpPr>
        <p:spPr>
          <a:xfrm>
            <a:off x="-101600" y="6858000"/>
            <a:ext cx="12192000" cy="646331"/>
          </a:xfrm>
          <a:prstGeom prst="rect">
            <a:avLst/>
          </a:prstGeom>
          <a:noFill/>
        </p:spPr>
        <p:txBody>
          <a:bodyPr wrap="square" rtlCol="0">
            <a:spAutoFit/>
          </a:bodyPr>
          <a:lstStyle/>
          <a:p>
            <a:r>
              <a:rPr lang="fr-FR" sz="1200" dirty="0">
                <a:solidFill>
                  <a:schemeClr val="bg1">
                    <a:lumMod val="50000"/>
                  </a:schemeClr>
                </a:solidFill>
              </a:rPr>
              <a:t>Astuce : 2 niveaux de textes sont utilisés dans le carré de couleur, le 2</a:t>
            </a:r>
            <a:r>
              <a:rPr lang="fr-FR" sz="1200" baseline="30000" dirty="0">
                <a:solidFill>
                  <a:schemeClr val="bg1">
                    <a:lumMod val="50000"/>
                  </a:schemeClr>
                </a:solidFill>
              </a:rPr>
              <a:t>ème</a:t>
            </a:r>
            <a:r>
              <a:rPr lang="fr-FR" sz="1200" dirty="0">
                <a:solidFill>
                  <a:schemeClr val="bg1">
                    <a:lumMod val="50000"/>
                  </a:schemeClr>
                </a:solidFill>
              </a:rPr>
              <a:t> niveau est réservé au chiffre</a:t>
            </a:r>
          </a:p>
          <a:p>
            <a:r>
              <a:rPr lang="fr-FR" sz="1200" dirty="0">
                <a:solidFill>
                  <a:schemeClr val="bg1">
                    <a:lumMod val="50000"/>
                  </a:schemeClr>
                </a:solidFill>
              </a:rPr>
              <a:t>Astuce : A tout moment vous pouvez changer la couleur de 1 ou plusieurs carré(s) : « Format de la forme » / « Remplissage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solidFill>
                  <a:schemeClr val="bg1">
                    <a:lumMod val="50000"/>
                  </a:schemeClr>
                </a:solidFill>
              </a:rPr>
              <a:t>Astuce : A tout moment vous pouvez supprimer ou dupliquer une des étapes</a:t>
            </a:r>
          </a:p>
        </p:txBody>
      </p:sp>
      <p:pic>
        <p:nvPicPr>
          <p:cNvPr id="19" name="PATTERN CARRE DECAL">
            <a:extLst>
              <a:ext uri="{FF2B5EF4-FFF2-40B4-BE49-F238E27FC236}">
                <a16:creationId xmlns:a16="http://schemas.microsoft.com/office/drawing/2014/main" id="{0BAAE597-7E43-80FB-78E3-011B8787724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7494" t="76060" r="18770" b="-33262"/>
          <a:stretch/>
        </p:blipFill>
        <p:spPr>
          <a:xfrm>
            <a:off x="9626600" y="-1"/>
            <a:ext cx="2565400" cy="1515209"/>
          </a:xfrm>
          <a:prstGeom prst="rect">
            <a:avLst/>
          </a:prstGeom>
        </p:spPr>
      </p:pic>
      <p:sp>
        <p:nvSpPr>
          <p:cNvPr id="2" name="Titre 1">
            <a:extLst>
              <a:ext uri="{FF2B5EF4-FFF2-40B4-BE49-F238E27FC236}">
                <a16:creationId xmlns:a16="http://schemas.microsoft.com/office/drawing/2014/main" id="{0501BFA8-B9A9-BC60-9090-AC04B424FC41}"/>
              </a:ext>
            </a:extLst>
          </p:cNvPr>
          <p:cNvSpPr>
            <a:spLocks noGrp="1"/>
          </p:cNvSpPr>
          <p:nvPr>
            <p:ph type="title"/>
          </p:nvPr>
        </p:nvSpPr>
        <p:spPr/>
        <p:txBody>
          <a:bodyPr/>
          <a:lstStyle>
            <a:lvl1pPr>
              <a:defRPr>
                <a:solidFill>
                  <a:schemeClr val="tx1"/>
                </a:solidFill>
              </a:defRPr>
            </a:lvl1pPr>
          </a:lstStyle>
          <a:p>
            <a:r>
              <a:rPr lang="fr-FR"/>
              <a:t>Modifiez le style du titre</a:t>
            </a:r>
          </a:p>
        </p:txBody>
      </p:sp>
    </p:spTree>
    <p:extLst>
      <p:ext uri="{BB962C8B-B14F-4D97-AF65-F5344CB8AC3E}">
        <p14:creationId xmlns:p14="http://schemas.microsoft.com/office/powerpoint/2010/main" val="4001606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rocess 2">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C234029E-78B3-568C-831F-68645DF6BD30}"/>
              </a:ext>
            </a:extLst>
          </p:cNvPr>
          <p:cNvSpPr>
            <a:spLocks noGrp="1"/>
          </p:cNvSpPr>
          <p:nvPr>
            <p:ph type="dt" sz="half" idx="10"/>
          </p:nvPr>
        </p:nvSpPr>
        <p:spPr/>
        <p:txBody>
          <a:bodyPr/>
          <a:lstStyle/>
          <a:p>
            <a:endParaRPr lang="fr-FR"/>
          </a:p>
        </p:txBody>
      </p:sp>
      <p:sp>
        <p:nvSpPr>
          <p:cNvPr id="4" name="Espace réservé du pied de page 3">
            <a:extLst>
              <a:ext uri="{FF2B5EF4-FFF2-40B4-BE49-F238E27FC236}">
                <a16:creationId xmlns:a16="http://schemas.microsoft.com/office/drawing/2014/main" id="{92E4E404-6902-1F6E-82F5-8793054624DE}"/>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D3998557-AF65-5C65-FBD8-13E2BC977D78}"/>
              </a:ext>
            </a:extLst>
          </p:cNvPr>
          <p:cNvSpPr>
            <a:spLocks noGrp="1"/>
          </p:cNvSpPr>
          <p:nvPr>
            <p:ph type="sldNum" sz="quarter" idx="12"/>
          </p:nvPr>
        </p:nvSpPr>
        <p:spPr/>
        <p:txBody>
          <a:bodyPr/>
          <a:lstStyle/>
          <a:p>
            <a:fld id="{0CBC77A0-1F4E-42FF-9FFC-F45C3A64AF90}" type="slidenum">
              <a:rPr lang="fr-FR" smtClean="0"/>
              <a:t>‹N°›</a:t>
            </a:fld>
            <a:endParaRPr lang="fr-FR"/>
          </a:p>
        </p:txBody>
      </p:sp>
      <p:sp>
        <p:nvSpPr>
          <p:cNvPr id="6" name="ZoneTexte 5">
            <a:extLst>
              <a:ext uri="{FF2B5EF4-FFF2-40B4-BE49-F238E27FC236}">
                <a16:creationId xmlns:a16="http://schemas.microsoft.com/office/drawing/2014/main" id="{1FD8FB8A-BB4D-ADF0-708B-34954439AF19}"/>
              </a:ext>
            </a:extLst>
          </p:cNvPr>
          <p:cNvSpPr txBox="1"/>
          <p:nvPr userDrawn="1"/>
        </p:nvSpPr>
        <p:spPr>
          <a:xfrm>
            <a:off x="-101600" y="-276999"/>
            <a:ext cx="12192000" cy="461665"/>
          </a:xfrm>
          <a:prstGeom prst="rect">
            <a:avLst/>
          </a:prstGeom>
          <a:noFill/>
        </p:spPr>
        <p:txBody>
          <a:bodyPr wrap="square" rtlCol="0">
            <a:spAutoFit/>
          </a:bodyPr>
          <a:lstStyle/>
          <a:p>
            <a:r>
              <a:rPr lang="fr-FR" sz="1200" dirty="0">
                <a:solidFill>
                  <a:schemeClr val="bg1">
                    <a:lumMod val="50000"/>
                  </a:schemeClr>
                </a:solidFill>
              </a:rPr>
              <a:t>Disposition : Process 2</a:t>
            </a:r>
          </a:p>
          <a:p>
            <a:endParaRPr lang="fr-FR" sz="1200" dirty="0">
              <a:solidFill>
                <a:schemeClr val="bg1">
                  <a:lumMod val="50000"/>
                </a:schemeClr>
              </a:solidFill>
            </a:endParaRPr>
          </a:p>
        </p:txBody>
      </p:sp>
      <p:sp>
        <p:nvSpPr>
          <p:cNvPr id="9" name="Espace réservé du texte 8">
            <a:extLst>
              <a:ext uri="{FF2B5EF4-FFF2-40B4-BE49-F238E27FC236}">
                <a16:creationId xmlns:a16="http://schemas.microsoft.com/office/drawing/2014/main" id="{80E4F447-1473-CEC3-0C4B-859E1566BDE9}"/>
              </a:ext>
            </a:extLst>
          </p:cNvPr>
          <p:cNvSpPr>
            <a:spLocks noGrp="1" noChangeAspect="1"/>
          </p:cNvSpPr>
          <p:nvPr>
            <p:ph type="body" sz="quarter" idx="13" hasCustomPrompt="1"/>
          </p:nvPr>
        </p:nvSpPr>
        <p:spPr>
          <a:xfrm>
            <a:off x="731838" y="1583490"/>
            <a:ext cx="2160000" cy="1651398"/>
          </a:xfrm>
          <a:custGeom>
            <a:avLst/>
            <a:gdLst>
              <a:gd name="connsiteX0" fmla="*/ 0 w 1843864"/>
              <a:gd name="connsiteY0" fmla="*/ 0 h 1409700"/>
              <a:gd name="connsiteX1" fmla="*/ 1409699 w 1843864"/>
              <a:gd name="connsiteY1" fmla="*/ 0 h 1409700"/>
              <a:gd name="connsiteX2" fmla="*/ 1409699 w 1843864"/>
              <a:gd name="connsiteY2" fmla="*/ 471941 h 1409700"/>
              <a:gd name="connsiteX3" fmla="*/ 1535357 w 1843864"/>
              <a:gd name="connsiteY3" fmla="*/ 471941 h 1409700"/>
              <a:gd name="connsiteX4" fmla="*/ 1535357 w 1843864"/>
              <a:gd name="connsiteY4" fmla="*/ 239032 h 1409700"/>
              <a:gd name="connsiteX5" fmla="*/ 1843864 w 1843864"/>
              <a:gd name="connsiteY5" fmla="*/ 704851 h 1409700"/>
              <a:gd name="connsiteX6" fmla="*/ 1535357 w 1843864"/>
              <a:gd name="connsiteY6" fmla="*/ 1170669 h 1409700"/>
              <a:gd name="connsiteX7" fmla="*/ 1535357 w 1843864"/>
              <a:gd name="connsiteY7" fmla="*/ 937760 h 1409700"/>
              <a:gd name="connsiteX8" fmla="*/ 1409699 w 1843864"/>
              <a:gd name="connsiteY8" fmla="*/ 937760 h 1409700"/>
              <a:gd name="connsiteX9" fmla="*/ 1409699 w 1843864"/>
              <a:gd name="connsiteY9" fmla="*/ 1409700 h 1409700"/>
              <a:gd name="connsiteX10" fmla="*/ 0 w 1843864"/>
              <a:gd name="connsiteY10" fmla="*/ 140970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3864" h="1409700">
                <a:moveTo>
                  <a:pt x="0" y="0"/>
                </a:moveTo>
                <a:lnTo>
                  <a:pt x="1409699" y="0"/>
                </a:lnTo>
                <a:lnTo>
                  <a:pt x="1409699" y="471941"/>
                </a:lnTo>
                <a:lnTo>
                  <a:pt x="1535357" y="471941"/>
                </a:lnTo>
                <a:lnTo>
                  <a:pt x="1535357" y="239032"/>
                </a:lnTo>
                <a:lnTo>
                  <a:pt x="1843864" y="704851"/>
                </a:lnTo>
                <a:lnTo>
                  <a:pt x="1535357" y="1170669"/>
                </a:lnTo>
                <a:lnTo>
                  <a:pt x="1535357" y="937760"/>
                </a:lnTo>
                <a:lnTo>
                  <a:pt x="1409699" y="937760"/>
                </a:lnTo>
                <a:lnTo>
                  <a:pt x="1409699" y="1409700"/>
                </a:lnTo>
                <a:lnTo>
                  <a:pt x="0" y="1409700"/>
                </a:lnTo>
                <a:close/>
              </a:path>
            </a:pathLst>
          </a:custGeom>
          <a:solidFill>
            <a:schemeClr val="tx1"/>
          </a:solidFill>
        </p:spPr>
        <p:txBody>
          <a:bodyPr wrap="square" lIns="36000" tIns="36000" rIns="468000" bIns="36000" anchor="ctr">
            <a:noAutofit/>
          </a:bodyPr>
          <a:lstStyle>
            <a:lvl1pPr algn="ctr">
              <a:lnSpc>
                <a:spcPct val="90000"/>
              </a:lnSpc>
              <a:defRPr sz="1400">
                <a:solidFill>
                  <a:schemeClr val="bg1"/>
                </a:solidFill>
              </a:defRPr>
            </a:lvl1pPr>
            <a:lvl2pPr marL="0" indent="0" algn="ctr">
              <a:lnSpc>
                <a:spcPct val="90000"/>
              </a:lnSpc>
              <a:buNone/>
              <a:defRPr sz="4000" b="1">
                <a:solidFill>
                  <a:schemeClr val="bg1"/>
                </a:solidFill>
                <a:latin typeface="+mj-lt"/>
              </a:defRPr>
            </a:lvl2pPr>
          </a:lstStyle>
          <a:p>
            <a:pPr lvl="0"/>
            <a:r>
              <a:rPr lang="fr-FR" dirty="0"/>
              <a:t>Item</a:t>
            </a:r>
          </a:p>
          <a:p>
            <a:pPr lvl="1"/>
            <a:r>
              <a:rPr lang="fr-FR" dirty="0"/>
              <a:t>0</a:t>
            </a:r>
          </a:p>
        </p:txBody>
      </p:sp>
      <p:sp>
        <p:nvSpPr>
          <p:cNvPr id="30" name="ZoneTexte 29">
            <a:extLst>
              <a:ext uri="{FF2B5EF4-FFF2-40B4-BE49-F238E27FC236}">
                <a16:creationId xmlns:a16="http://schemas.microsoft.com/office/drawing/2014/main" id="{58DC98BA-7572-A388-C6B4-862306EE47DA}"/>
              </a:ext>
            </a:extLst>
          </p:cNvPr>
          <p:cNvSpPr txBox="1"/>
          <p:nvPr userDrawn="1"/>
        </p:nvSpPr>
        <p:spPr>
          <a:xfrm>
            <a:off x="-101600" y="6858000"/>
            <a:ext cx="12192000" cy="646331"/>
          </a:xfrm>
          <a:prstGeom prst="rect">
            <a:avLst/>
          </a:prstGeom>
          <a:noFill/>
        </p:spPr>
        <p:txBody>
          <a:bodyPr wrap="square" rtlCol="0">
            <a:spAutoFit/>
          </a:bodyPr>
          <a:lstStyle/>
          <a:p>
            <a:r>
              <a:rPr lang="fr-FR" sz="1200" dirty="0">
                <a:solidFill>
                  <a:schemeClr val="bg1">
                    <a:lumMod val="50000"/>
                  </a:schemeClr>
                </a:solidFill>
              </a:rPr>
              <a:t>Astuce : 2 niveaux de textes sont utilisés dans le carré de couleur, le 2</a:t>
            </a:r>
            <a:r>
              <a:rPr lang="fr-FR" sz="1200" baseline="30000" dirty="0">
                <a:solidFill>
                  <a:schemeClr val="bg1">
                    <a:lumMod val="50000"/>
                  </a:schemeClr>
                </a:solidFill>
              </a:rPr>
              <a:t>ème</a:t>
            </a:r>
            <a:r>
              <a:rPr lang="fr-FR" sz="1200" dirty="0">
                <a:solidFill>
                  <a:schemeClr val="bg1">
                    <a:lumMod val="50000"/>
                  </a:schemeClr>
                </a:solidFill>
              </a:rPr>
              <a:t> niveau est réservé au chiffre</a:t>
            </a:r>
          </a:p>
          <a:p>
            <a:r>
              <a:rPr lang="fr-FR" sz="1200" dirty="0">
                <a:solidFill>
                  <a:schemeClr val="bg1">
                    <a:lumMod val="50000"/>
                  </a:schemeClr>
                </a:solidFill>
              </a:rPr>
              <a:t>Astuce : A tout moment vous pouvez changer la couleur de 1 ou plusieurs carré(s) : « Format de la forme » / « Remplissage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solidFill>
                  <a:schemeClr val="bg1">
                    <a:lumMod val="50000"/>
                  </a:schemeClr>
                </a:solidFill>
              </a:rPr>
              <a:t>Astuce : A tout moment vous pouvez supprimer ou dupliquer une des étapes</a:t>
            </a:r>
          </a:p>
        </p:txBody>
      </p:sp>
      <p:sp>
        <p:nvSpPr>
          <p:cNvPr id="20" name="Espace réservé du texte 14">
            <a:extLst>
              <a:ext uri="{FF2B5EF4-FFF2-40B4-BE49-F238E27FC236}">
                <a16:creationId xmlns:a16="http://schemas.microsoft.com/office/drawing/2014/main" id="{7F676C8B-EE69-3CAC-C9F6-BFDEFD05279B}"/>
              </a:ext>
            </a:extLst>
          </p:cNvPr>
          <p:cNvSpPr>
            <a:spLocks noGrp="1"/>
          </p:cNvSpPr>
          <p:nvPr>
            <p:ph type="body" sz="quarter" idx="14"/>
          </p:nvPr>
        </p:nvSpPr>
        <p:spPr>
          <a:xfrm>
            <a:off x="673555" y="3527424"/>
            <a:ext cx="1980000" cy="2386013"/>
          </a:xfrm>
        </p:spPr>
        <p:txBody>
          <a:bodyPr/>
          <a:lstStyle>
            <a:lvl1pPr algn="l">
              <a:defRPr/>
            </a:lvl1pPr>
            <a:lvl2pPr algn="l">
              <a:defRPr/>
            </a:lvl2pPr>
            <a:lvl3pPr algn="l">
              <a:defRPr/>
            </a:lvl3pPr>
            <a:lvl4pPr algn="l">
              <a:defRPr/>
            </a:lvl4pPr>
            <a:lvl5pPr algn="l">
              <a:defRPr/>
            </a:lvl5pPr>
          </a:lstStyle>
          <a:p>
            <a:pPr lvl="0"/>
            <a:r>
              <a:rPr lang="fr-FR"/>
              <a:t>Modifier les styles du texte du masque</a:t>
            </a:r>
          </a:p>
        </p:txBody>
      </p:sp>
      <p:sp>
        <p:nvSpPr>
          <p:cNvPr id="21" name="Espace réservé du texte 14">
            <a:extLst>
              <a:ext uri="{FF2B5EF4-FFF2-40B4-BE49-F238E27FC236}">
                <a16:creationId xmlns:a16="http://schemas.microsoft.com/office/drawing/2014/main" id="{89215B80-BD0F-D77B-4046-84DBB6530C88}"/>
              </a:ext>
            </a:extLst>
          </p:cNvPr>
          <p:cNvSpPr>
            <a:spLocks noGrp="1"/>
          </p:cNvSpPr>
          <p:nvPr>
            <p:ph type="body" sz="quarter" idx="16"/>
          </p:nvPr>
        </p:nvSpPr>
        <p:spPr>
          <a:xfrm>
            <a:off x="2850698" y="3527424"/>
            <a:ext cx="1980000" cy="2386013"/>
          </a:xfrm>
        </p:spPr>
        <p:txBody>
          <a:bodyPr/>
          <a:lstStyle>
            <a:lvl1pPr algn="l">
              <a:defRPr/>
            </a:lvl1pPr>
            <a:lvl2pPr algn="l">
              <a:defRPr/>
            </a:lvl2pPr>
            <a:lvl3pPr algn="l">
              <a:defRPr/>
            </a:lvl3pPr>
            <a:lvl4pPr algn="l">
              <a:defRPr/>
            </a:lvl4pPr>
            <a:lvl5pPr algn="l">
              <a:defRPr/>
            </a:lvl5pPr>
          </a:lstStyle>
          <a:p>
            <a:pPr lvl="0"/>
            <a:r>
              <a:rPr lang="fr-FR"/>
              <a:t>Modifier les styles du texte du masque</a:t>
            </a:r>
          </a:p>
        </p:txBody>
      </p:sp>
      <p:sp>
        <p:nvSpPr>
          <p:cNvPr id="31" name="Espace réservé du texte 14">
            <a:extLst>
              <a:ext uri="{FF2B5EF4-FFF2-40B4-BE49-F238E27FC236}">
                <a16:creationId xmlns:a16="http://schemas.microsoft.com/office/drawing/2014/main" id="{50E15DEA-ADB9-4EAD-9B8B-400BF2AF4FDA}"/>
              </a:ext>
            </a:extLst>
          </p:cNvPr>
          <p:cNvSpPr>
            <a:spLocks noGrp="1"/>
          </p:cNvSpPr>
          <p:nvPr>
            <p:ph type="body" sz="quarter" idx="18"/>
          </p:nvPr>
        </p:nvSpPr>
        <p:spPr>
          <a:xfrm>
            <a:off x="5042355" y="3527424"/>
            <a:ext cx="1980000" cy="2386013"/>
          </a:xfrm>
        </p:spPr>
        <p:txBody>
          <a:bodyPr/>
          <a:lstStyle>
            <a:lvl1pPr algn="l">
              <a:defRPr/>
            </a:lvl1pPr>
            <a:lvl2pPr algn="l">
              <a:defRPr/>
            </a:lvl2pPr>
            <a:lvl3pPr algn="l">
              <a:defRPr/>
            </a:lvl3pPr>
            <a:lvl4pPr algn="l">
              <a:defRPr/>
            </a:lvl4pPr>
            <a:lvl5pPr algn="l">
              <a:defRPr/>
            </a:lvl5pPr>
          </a:lstStyle>
          <a:p>
            <a:pPr lvl="0"/>
            <a:r>
              <a:rPr lang="fr-FR"/>
              <a:t>Modifier les styles du texte du masque</a:t>
            </a:r>
          </a:p>
        </p:txBody>
      </p:sp>
      <p:sp>
        <p:nvSpPr>
          <p:cNvPr id="32" name="Espace réservé du texte 14">
            <a:extLst>
              <a:ext uri="{FF2B5EF4-FFF2-40B4-BE49-F238E27FC236}">
                <a16:creationId xmlns:a16="http://schemas.microsoft.com/office/drawing/2014/main" id="{31D594DF-B2F9-BDEA-68CF-C1C92B869ADF}"/>
              </a:ext>
            </a:extLst>
          </p:cNvPr>
          <p:cNvSpPr>
            <a:spLocks noGrp="1"/>
          </p:cNvSpPr>
          <p:nvPr>
            <p:ph type="body" sz="quarter" idx="20"/>
          </p:nvPr>
        </p:nvSpPr>
        <p:spPr>
          <a:xfrm>
            <a:off x="7161440" y="3527424"/>
            <a:ext cx="1980000" cy="2386013"/>
          </a:xfrm>
        </p:spPr>
        <p:txBody>
          <a:bodyPr/>
          <a:lstStyle>
            <a:lvl1pPr algn="l">
              <a:defRPr/>
            </a:lvl1pPr>
            <a:lvl2pPr algn="l">
              <a:defRPr/>
            </a:lvl2pPr>
            <a:lvl3pPr algn="l">
              <a:defRPr/>
            </a:lvl3pPr>
            <a:lvl4pPr algn="l">
              <a:defRPr/>
            </a:lvl4pPr>
            <a:lvl5pPr algn="l">
              <a:defRPr/>
            </a:lvl5pPr>
          </a:lstStyle>
          <a:p>
            <a:pPr lvl="0"/>
            <a:r>
              <a:rPr lang="fr-FR"/>
              <a:t>Modifier les styles du texte du masque</a:t>
            </a:r>
          </a:p>
        </p:txBody>
      </p:sp>
      <p:sp>
        <p:nvSpPr>
          <p:cNvPr id="33" name="Espace réservé du texte 14">
            <a:extLst>
              <a:ext uri="{FF2B5EF4-FFF2-40B4-BE49-F238E27FC236}">
                <a16:creationId xmlns:a16="http://schemas.microsoft.com/office/drawing/2014/main" id="{4EB8106A-BAE6-87F6-A881-562ED8FA4143}"/>
              </a:ext>
            </a:extLst>
          </p:cNvPr>
          <p:cNvSpPr>
            <a:spLocks noGrp="1"/>
          </p:cNvSpPr>
          <p:nvPr>
            <p:ph type="body" sz="quarter" idx="22"/>
          </p:nvPr>
        </p:nvSpPr>
        <p:spPr>
          <a:xfrm>
            <a:off x="9386855" y="3527424"/>
            <a:ext cx="1980000" cy="2386013"/>
          </a:xfrm>
        </p:spPr>
        <p:txBody>
          <a:bodyPr/>
          <a:lstStyle>
            <a:lvl1pPr algn="l">
              <a:defRPr/>
            </a:lvl1pPr>
            <a:lvl2pPr algn="l">
              <a:defRPr/>
            </a:lvl2pPr>
            <a:lvl3pPr algn="l">
              <a:defRPr/>
            </a:lvl3pPr>
            <a:lvl4pPr algn="l">
              <a:defRPr/>
            </a:lvl4pPr>
            <a:lvl5pPr algn="l">
              <a:defRPr/>
            </a:lvl5pPr>
          </a:lstStyle>
          <a:p>
            <a:pPr lvl="0"/>
            <a:r>
              <a:rPr lang="fr-FR"/>
              <a:t>Modifier les styles du texte du masque</a:t>
            </a:r>
          </a:p>
        </p:txBody>
      </p:sp>
      <p:sp>
        <p:nvSpPr>
          <p:cNvPr id="34" name="Espace réservé du texte 33">
            <a:extLst>
              <a:ext uri="{FF2B5EF4-FFF2-40B4-BE49-F238E27FC236}">
                <a16:creationId xmlns:a16="http://schemas.microsoft.com/office/drawing/2014/main" id="{6FA8E9A1-911D-DD9D-7A76-ADDB4C2E4317}"/>
              </a:ext>
            </a:extLst>
          </p:cNvPr>
          <p:cNvSpPr>
            <a:spLocks noGrp="1" noChangeAspect="1"/>
          </p:cNvSpPr>
          <p:nvPr>
            <p:ph type="body" sz="quarter" idx="23" hasCustomPrompt="1"/>
          </p:nvPr>
        </p:nvSpPr>
        <p:spPr>
          <a:xfrm>
            <a:off x="2908981" y="1583490"/>
            <a:ext cx="2160000" cy="1651398"/>
          </a:xfrm>
          <a:custGeom>
            <a:avLst/>
            <a:gdLst>
              <a:gd name="connsiteX0" fmla="*/ 0 w 1843864"/>
              <a:gd name="connsiteY0" fmla="*/ 0 h 1409700"/>
              <a:gd name="connsiteX1" fmla="*/ 1409699 w 1843864"/>
              <a:gd name="connsiteY1" fmla="*/ 0 h 1409700"/>
              <a:gd name="connsiteX2" fmla="*/ 1409699 w 1843864"/>
              <a:gd name="connsiteY2" fmla="*/ 471941 h 1409700"/>
              <a:gd name="connsiteX3" fmla="*/ 1535357 w 1843864"/>
              <a:gd name="connsiteY3" fmla="*/ 471941 h 1409700"/>
              <a:gd name="connsiteX4" fmla="*/ 1535357 w 1843864"/>
              <a:gd name="connsiteY4" fmla="*/ 239032 h 1409700"/>
              <a:gd name="connsiteX5" fmla="*/ 1843864 w 1843864"/>
              <a:gd name="connsiteY5" fmla="*/ 704851 h 1409700"/>
              <a:gd name="connsiteX6" fmla="*/ 1535357 w 1843864"/>
              <a:gd name="connsiteY6" fmla="*/ 1170669 h 1409700"/>
              <a:gd name="connsiteX7" fmla="*/ 1535357 w 1843864"/>
              <a:gd name="connsiteY7" fmla="*/ 937760 h 1409700"/>
              <a:gd name="connsiteX8" fmla="*/ 1409699 w 1843864"/>
              <a:gd name="connsiteY8" fmla="*/ 937760 h 1409700"/>
              <a:gd name="connsiteX9" fmla="*/ 1409699 w 1843864"/>
              <a:gd name="connsiteY9" fmla="*/ 1409700 h 1409700"/>
              <a:gd name="connsiteX10" fmla="*/ 0 w 1843864"/>
              <a:gd name="connsiteY10" fmla="*/ 140970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3864" h="1409700">
                <a:moveTo>
                  <a:pt x="0" y="0"/>
                </a:moveTo>
                <a:lnTo>
                  <a:pt x="1409699" y="0"/>
                </a:lnTo>
                <a:lnTo>
                  <a:pt x="1409699" y="471941"/>
                </a:lnTo>
                <a:lnTo>
                  <a:pt x="1535357" y="471941"/>
                </a:lnTo>
                <a:lnTo>
                  <a:pt x="1535357" y="239032"/>
                </a:lnTo>
                <a:lnTo>
                  <a:pt x="1843864" y="704851"/>
                </a:lnTo>
                <a:lnTo>
                  <a:pt x="1535357" y="1170669"/>
                </a:lnTo>
                <a:lnTo>
                  <a:pt x="1535357" y="937760"/>
                </a:lnTo>
                <a:lnTo>
                  <a:pt x="1409699" y="937760"/>
                </a:lnTo>
                <a:lnTo>
                  <a:pt x="1409699" y="1409700"/>
                </a:lnTo>
                <a:lnTo>
                  <a:pt x="0" y="1409700"/>
                </a:lnTo>
                <a:close/>
              </a:path>
            </a:pathLst>
          </a:custGeom>
          <a:solidFill>
            <a:schemeClr val="tx2"/>
          </a:solidFill>
        </p:spPr>
        <p:txBody>
          <a:bodyPr wrap="square" lIns="36000" tIns="36000" rIns="468000" bIns="36000" anchor="ctr">
            <a:noAutofit/>
          </a:bodyPr>
          <a:lstStyle>
            <a:lvl1pPr algn="ctr">
              <a:lnSpc>
                <a:spcPct val="90000"/>
              </a:lnSpc>
              <a:defRPr sz="1400">
                <a:solidFill>
                  <a:schemeClr val="bg1"/>
                </a:solidFill>
              </a:defRPr>
            </a:lvl1pPr>
            <a:lvl2pPr marL="0" indent="0" algn="ctr">
              <a:lnSpc>
                <a:spcPct val="90000"/>
              </a:lnSpc>
              <a:buNone/>
              <a:defRPr sz="4000" b="1">
                <a:solidFill>
                  <a:schemeClr val="bg1"/>
                </a:solidFill>
                <a:latin typeface="+mj-lt"/>
              </a:defRPr>
            </a:lvl2pPr>
          </a:lstStyle>
          <a:p>
            <a:pPr lvl="0"/>
            <a:r>
              <a:rPr lang="fr-FR" dirty="0"/>
              <a:t>Item</a:t>
            </a:r>
          </a:p>
          <a:p>
            <a:pPr lvl="1"/>
            <a:r>
              <a:rPr lang="fr-FR" dirty="0"/>
              <a:t>0</a:t>
            </a:r>
          </a:p>
        </p:txBody>
      </p:sp>
      <p:sp>
        <p:nvSpPr>
          <p:cNvPr id="35" name="Espace réservé du texte 34">
            <a:extLst>
              <a:ext uri="{FF2B5EF4-FFF2-40B4-BE49-F238E27FC236}">
                <a16:creationId xmlns:a16="http://schemas.microsoft.com/office/drawing/2014/main" id="{89C62950-23F5-0C27-DBF0-B851B616C800}"/>
              </a:ext>
            </a:extLst>
          </p:cNvPr>
          <p:cNvSpPr>
            <a:spLocks noGrp="1" noChangeAspect="1"/>
          </p:cNvSpPr>
          <p:nvPr>
            <p:ph type="body" sz="quarter" idx="24" hasCustomPrompt="1"/>
          </p:nvPr>
        </p:nvSpPr>
        <p:spPr>
          <a:xfrm>
            <a:off x="5100638" y="1583490"/>
            <a:ext cx="2160000" cy="1651398"/>
          </a:xfrm>
          <a:custGeom>
            <a:avLst/>
            <a:gdLst>
              <a:gd name="connsiteX0" fmla="*/ 0 w 1843864"/>
              <a:gd name="connsiteY0" fmla="*/ 0 h 1409700"/>
              <a:gd name="connsiteX1" fmla="*/ 1409699 w 1843864"/>
              <a:gd name="connsiteY1" fmla="*/ 0 h 1409700"/>
              <a:gd name="connsiteX2" fmla="*/ 1409699 w 1843864"/>
              <a:gd name="connsiteY2" fmla="*/ 471941 h 1409700"/>
              <a:gd name="connsiteX3" fmla="*/ 1535357 w 1843864"/>
              <a:gd name="connsiteY3" fmla="*/ 471941 h 1409700"/>
              <a:gd name="connsiteX4" fmla="*/ 1535357 w 1843864"/>
              <a:gd name="connsiteY4" fmla="*/ 239032 h 1409700"/>
              <a:gd name="connsiteX5" fmla="*/ 1843864 w 1843864"/>
              <a:gd name="connsiteY5" fmla="*/ 704851 h 1409700"/>
              <a:gd name="connsiteX6" fmla="*/ 1535357 w 1843864"/>
              <a:gd name="connsiteY6" fmla="*/ 1170669 h 1409700"/>
              <a:gd name="connsiteX7" fmla="*/ 1535357 w 1843864"/>
              <a:gd name="connsiteY7" fmla="*/ 937760 h 1409700"/>
              <a:gd name="connsiteX8" fmla="*/ 1409699 w 1843864"/>
              <a:gd name="connsiteY8" fmla="*/ 937760 h 1409700"/>
              <a:gd name="connsiteX9" fmla="*/ 1409699 w 1843864"/>
              <a:gd name="connsiteY9" fmla="*/ 1409700 h 1409700"/>
              <a:gd name="connsiteX10" fmla="*/ 0 w 1843864"/>
              <a:gd name="connsiteY10" fmla="*/ 140970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3864" h="1409700">
                <a:moveTo>
                  <a:pt x="0" y="0"/>
                </a:moveTo>
                <a:lnTo>
                  <a:pt x="1409699" y="0"/>
                </a:lnTo>
                <a:lnTo>
                  <a:pt x="1409699" y="471941"/>
                </a:lnTo>
                <a:lnTo>
                  <a:pt x="1535357" y="471941"/>
                </a:lnTo>
                <a:lnTo>
                  <a:pt x="1535357" y="239032"/>
                </a:lnTo>
                <a:lnTo>
                  <a:pt x="1843864" y="704851"/>
                </a:lnTo>
                <a:lnTo>
                  <a:pt x="1535357" y="1170669"/>
                </a:lnTo>
                <a:lnTo>
                  <a:pt x="1535357" y="937760"/>
                </a:lnTo>
                <a:lnTo>
                  <a:pt x="1409699" y="937760"/>
                </a:lnTo>
                <a:lnTo>
                  <a:pt x="1409699" y="1409700"/>
                </a:lnTo>
                <a:lnTo>
                  <a:pt x="0" y="1409700"/>
                </a:lnTo>
                <a:close/>
              </a:path>
            </a:pathLst>
          </a:custGeom>
          <a:solidFill>
            <a:schemeClr val="tx2"/>
          </a:solidFill>
        </p:spPr>
        <p:txBody>
          <a:bodyPr wrap="square" lIns="36000" tIns="36000" rIns="468000" bIns="36000" anchor="ctr">
            <a:noAutofit/>
          </a:bodyPr>
          <a:lstStyle>
            <a:lvl1pPr algn="ctr">
              <a:lnSpc>
                <a:spcPct val="90000"/>
              </a:lnSpc>
              <a:defRPr sz="1400">
                <a:solidFill>
                  <a:schemeClr val="bg1"/>
                </a:solidFill>
              </a:defRPr>
            </a:lvl1pPr>
            <a:lvl2pPr marL="0" indent="0" algn="ctr">
              <a:lnSpc>
                <a:spcPct val="90000"/>
              </a:lnSpc>
              <a:buNone/>
              <a:defRPr sz="4000" b="1">
                <a:solidFill>
                  <a:schemeClr val="bg1"/>
                </a:solidFill>
                <a:latin typeface="+mj-lt"/>
              </a:defRPr>
            </a:lvl2pPr>
          </a:lstStyle>
          <a:p>
            <a:pPr lvl="0"/>
            <a:r>
              <a:rPr lang="fr-FR" dirty="0"/>
              <a:t>Item</a:t>
            </a:r>
          </a:p>
          <a:p>
            <a:pPr lvl="1"/>
            <a:r>
              <a:rPr lang="fr-FR" dirty="0"/>
              <a:t>0</a:t>
            </a:r>
          </a:p>
        </p:txBody>
      </p:sp>
      <p:sp>
        <p:nvSpPr>
          <p:cNvPr id="36" name="Espace réservé du texte 35">
            <a:extLst>
              <a:ext uri="{FF2B5EF4-FFF2-40B4-BE49-F238E27FC236}">
                <a16:creationId xmlns:a16="http://schemas.microsoft.com/office/drawing/2014/main" id="{ABF9A6B1-3BC9-0F8E-8148-B1CF03BB61CA}"/>
              </a:ext>
            </a:extLst>
          </p:cNvPr>
          <p:cNvSpPr>
            <a:spLocks noGrp="1" noChangeAspect="1"/>
          </p:cNvSpPr>
          <p:nvPr>
            <p:ph type="body" sz="quarter" idx="25" hasCustomPrompt="1"/>
          </p:nvPr>
        </p:nvSpPr>
        <p:spPr>
          <a:xfrm>
            <a:off x="7219723" y="1583490"/>
            <a:ext cx="2160000" cy="1651398"/>
          </a:xfrm>
          <a:custGeom>
            <a:avLst/>
            <a:gdLst>
              <a:gd name="connsiteX0" fmla="*/ 0 w 1843864"/>
              <a:gd name="connsiteY0" fmla="*/ 0 h 1409700"/>
              <a:gd name="connsiteX1" fmla="*/ 1409699 w 1843864"/>
              <a:gd name="connsiteY1" fmla="*/ 0 h 1409700"/>
              <a:gd name="connsiteX2" fmla="*/ 1409699 w 1843864"/>
              <a:gd name="connsiteY2" fmla="*/ 471941 h 1409700"/>
              <a:gd name="connsiteX3" fmla="*/ 1535357 w 1843864"/>
              <a:gd name="connsiteY3" fmla="*/ 471941 h 1409700"/>
              <a:gd name="connsiteX4" fmla="*/ 1535357 w 1843864"/>
              <a:gd name="connsiteY4" fmla="*/ 239032 h 1409700"/>
              <a:gd name="connsiteX5" fmla="*/ 1843864 w 1843864"/>
              <a:gd name="connsiteY5" fmla="*/ 704851 h 1409700"/>
              <a:gd name="connsiteX6" fmla="*/ 1535357 w 1843864"/>
              <a:gd name="connsiteY6" fmla="*/ 1170669 h 1409700"/>
              <a:gd name="connsiteX7" fmla="*/ 1535357 w 1843864"/>
              <a:gd name="connsiteY7" fmla="*/ 937760 h 1409700"/>
              <a:gd name="connsiteX8" fmla="*/ 1409699 w 1843864"/>
              <a:gd name="connsiteY8" fmla="*/ 937760 h 1409700"/>
              <a:gd name="connsiteX9" fmla="*/ 1409699 w 1843864"/>
              <a:gd name="connsiteY9" fmla="*/ 1409700 h 1409700"/>
              <a:gd name="connsiteX10" fmla="*/ 0 w 1843864"/>
              <a:gd name="connsiteY10" fmla="*/ 1409700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3864" h="1409700">
                <a:moveTo>
                  <a:pt x="0" y="0"/>
                </a:moveTo>
                <a:lnTo>
                  <a:pt x="1409699" y="0"/>
                </a:lnTo>
                <a:lnTo>
                  <a:pt x="1409699" y="471941"/>
                </a:lnTo>
                <a:lnTo>
                  <a:pt x="1535357" y="471941"/>
                </a:lnTo>
                <a:lnTo>
                  <a:pt x="1535357" y="239032"/>
                </a:lnTo>
                <a:lnTo>
                  <a:pt x="1843864" y="704851"/>
                </a:lnTo>
                <a:lnTo>
                  <a:pt x="1535357" y="1170669"/>
                </a:lnTo>
                <a:lnTo>
                  <a:pt x="1535357" y="937760"/>
                </a:lnTo>
                <a:lnTo>
                  <a:pt x="1409699" y="937760"/>
                </a:lnTo>
                <a:lnTo>
                  <a:pt x="1409699" y="1409700"/>
                </a:lnTo>
                <a:lnTo>
                  <a:pt x="0" y="1409700"/>
                </a:lnTo>
                <a:close/>
              </a:path>
            </a:pathLst>
          </a:custGeom>
          <a:solidFill>
            <a:schemeClr val="tx2"/>
          </a:solidFill>
        </p:spPr>
        <p:txBody>
          <a:bodyPr wrap="square" lIns="36000" tIns="36000" rIns="468000" bIns="36000" anchor="ctr">
            <a:noAutofit/>
          </a:bodyPr>
          <a:lstStyle>
            <a:lvl1pPr algn="ctr">
              <a:lnSpc>
                <a:spcPct val="90000"/>
              </a:lnSpc>
              <a:defRPr sz="1400">
                <a:solidFill>
                  <a:schemeClr val="bg1"/>
                </a:solidFill>
              </a:defRPr>
            </a:lvl1pPr>
            <a:lvl2pPr marL="0" indent="0" algn="ctr">
              <a:lnSpc>
                <a:spcPct val="90000"/>
              </a:lnSpc>
              <a:buNone/>
              <a:defRPr sz="4000" b="1">
                <a:solidFill>
                  <a:schemeClr val="bg1"/>
                </a:solidFill>
                <a:latin typeface="+mj-lt"/>
              </a:defRPr>
            </a:lvl2pPr>
          </a:lstStyle>
          <a:p>
            <a:pPr lvl="0"/>
            <a:r>
              <a:rPr lang="fr-FR" dirty="0"/>
              <a:t>Item</a:t>
            </a:r>
          </a:p>
          <a:p>
            <a:pPr lvl="1"/>
            <a:r>
              <a:rPr lang="fr-FR" dirty="0"/>
              <a:t>0</a:t>
            </a:r>
          </a:p>
        </p:txBody>
      </p:sp>
      <p:sp>
        <p:nvSpPr>
          <p:cNvPr id="38" name="Espace réservé du texte 11">
            <a:extLst>
              <a:ext uri="{FF2B5EF4-FFF2-40B4-BE49-F238E27FC236}">
                <a16:creationId xmlns:a16="http://schemas.microsoft.com/office/drawing/2014/main" id="{97EC53BB-3B6C-3AF7-68E1-48C8465AC201}"/>
              </a:ext>
            </a:extLst>
          </p:cNvPr>
          <p:cNvSpPr>
            <a:spLocks noGrp="1" noChangeAspect="1"/>
          </p:cNvSpPr>
          <p:nvPr>
            <p:ph type="body" sz="quarter" idx="21" hasCustomPrompt="1"/>
          </p:nvPr>
        </p:nvSpPr>
        <p:spPr>
          <a:xfrm>
            <a:off x="9386855" y="1583490"/>
            <a:ext cx="1652399" cy="1652400"/>
          </a:xfrm>
          <a:solidFill>
            <a:schemeClr val="tx2"/>
          </a:solidFill>
        </p:spPr>
        <p:txBody>
          <a:bodyPr lIns="36000" tIns="36000" rIns="36000" bIns="36000" anchor="ctr">
            <a:normAutofit/>
          </a:bodyPr>
          <a:lstStyle>
            <a:lvl1pPr algn="ctr">
              <a:lnSpc>
                <a:spcPct val="90000"/>
              </a:lnSpc>
              <a:defRPr sz="1400">
                <a:solidFill>
                  <a:schemeClr val="bg1"/>
                </a:solidFill>
              </a:defRPr>
            </a:lvl1pPr>
            <a:lvl2pPr marL="0" indent="0" algn="ctr">
              <a:lnSpc>
                <a:spcPct val="90000"/>
              </a:lnSpc>
              <a:buNone/>
              <a:defRPr sz="4000" b="1">
                <a:solidFill>
                  <a:schemeClr val="bg1"/>
                </a:solidFill>
                <a:latin typeface="+mj-lt"/>
              </a:defRPr>
            </a:lvl2pPr>
          </a:lstStyle>
          <a:p>
            <a:pPr lvl="0"/>
            <a:r>
              <a:rPr lang="fr-FR" dirty="0"/>
              <a:t>Item</a:t>
            </a:r>
          </a:p>
          <a:p>
            <a:pPr lvl="1"/>
            <a:r>
              <a:rPr lang="fr-FR" dirty="0"/>
              <a:t>0</a:t>
            </a:r>
          </a:p>
        </p:txBody>
      </p:sp>
      <p:pic>
        <p:nvPicPr>
          <p:cNvPr id="19" name="PATTERN CARRE DECAL">
            <a:extLst>
              <a:ext uri="{FF2B5EF4-FFF2-40B4-BE49-F238E27FC236}">
                <a16:creationId xmlns:a16="http://schemas.microsoft.com/office/drawing/2014/main" id="{0BAAE597-7E43-80FB-78E3-011B8787724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7494" t="76060" r="18770" b="-33262"/>
          <a:stretch/>
        </p:blipFill>
        <p:spPr>
          <a:xfrm>
            <a:off x="9626600" y="-1"/>
            <a:ext cx="2565400" cy="1515209"/>
          </a:xfrm>
          <a:prstGeom prst="rect">
            <a:avLst/>
          </a:prstGeom>
        </p:spPr>
      </p:pic>
      <p:sp>
        <p:nvSpPr>
          <p:cNvPr id="2" name="Titre 1">
            <a:extLst>
              <a:ext uri="{FF2B5EF4-FFF2-40B4-BE49-F238E27FC236}">
                <a16:creationId xmlns:a16="http://schemas.microsoft.com/office/drawing/2014/main" id="{7D2C0AC3-31B7-69C8-1880-96C477E56349}"/>
              </a:ext>
            </a:extLst>
          </p:cNvPr>
          <p:cNvSpPr>
            <a:spLocks noGrp="1"/>
          </p:cNvSpPr>
          <p:nvPr>
            <p:ph type="title"/>
          </p:nvPr>
        </p:nvSpPr>
        <p:spPr/>
        <p:txBody>
          <a:bodyPr/>
          <a:lstStyle>
            <a:lvl1pPr>
              <a:defRPr>
                <a:solidFill>
                  <a:schemeClr val="tx1"/>
                </a:solidFill>
              </a:defRPr>
            </a:lvl1pPr>
          </a:lstStyle>
          <a:p>
            <a:r>
              <a:rPr lang="fr-FR"/>
              <a:t>Modifiez le style du titre</a:t>
            </a:r>
          </a:p>
        </p:txBody>
      </p:sp>
    </p:spTree>
    <p:extLst>
      <p:ext uri="{BB962C8B-B14F-4D97-AF65-F5344CB8AC3E}">
        <p14:creationId xmlns:p14="http://schemas.microsoft.com/office/powerpoint/2010/main" val="14083245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FIN">
    <p:spTree>
      <p:nvGrpSpPr>
        <p:cNvPr id="1" name=""/>
        <p:cNvGrpSpPr/>
        <p:nvPr/>
      </p:nvGrpSpPr>
      <p:grpSpPr>
        <a:xfrm>
          <a:off x="0" y="0"/>
          <a:ext cx="0" cy="0"/>
          <a:chOff x="0" y="0"/>
          <a:chExt cx="0" cy="0"/>
        </a:xfrm>
      </p:grpSpPr>
      <p:sp>
        <p:nvSpPr>
          <p:cNvPr id="29" name="ZoneTexte 28">
            <a:extLst>
              <a:ext uri="{FF2B5EF4-FFF2-40B4-BE49-F238E27FC236}">
                <a16:creationId xmlns:a16="http://schemas.microsoft.com/office/drawing/2014/main" id="{BC10BA36-642C-D18A-73B5-1652743A0484}"/>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FIN</a:t>
            </a:r>
          </a:p>
        </p:txBody>
      </p:sp>
      <p:sp>
        <p:nvSpPr>
          <p:cNvPr id="2" name="Titre 1">
            <a:extLst>
              <a:ext uri="{FF2B5EF4-FFF2-40B4-BE49-F238E27FC236}">
                <a16:creationId xmlns:a16="http://schemas.microsoft.com/office/drawing/2014/main" id="{21EC821E-CA1A-6C83-0786-AF12C1B34DCC}"/>
              </a:ext>
            </a:extLst>
          </p:cNvPr>
          <p:cNvSpPr>
            <a:spLocks noGrp="1"/>
          </p:cNvSpPr>
          <p:nvPr>
            <p:ph type="title" hasCustomPrompt="1"/>
          </p:nvPr>
        </p:nvSpPr>
        <p:spPr>
          <a:xfrm>
            <a:off x="731837" y="3449638"/>
            <a:ext cx="2425700" cy="703262"/>
          </a:xfrm>
        </p:spPr>
        <p:txBody>
          <a:bodyPr anchor="t">
            <a:normAutofit/>
          </a:bodyPr>
          <a:lstStyle>
            <a:lvl1pPr algn="l">
              <a:defRPr sz="4000">
                <a:solidFill>
                  <a:schemeClr val="tx1"/>
                </a:solidFill>
              </a:defRPr>
            </a:lvl1pPr>
          </a:lstStyle>
          <a:p>
            <a:r>
              <a:rPr lang="fr-FR" dirty="0"/>
              <a:t>Merci</a:t>
            </a:r>
          </a:p>
        </p:txBody>
      </p:sp>
      <p:pic>
        <p:nvPicPr>
          <p:cNvPr id="16" name="Logo CEA">
            <a:extLst>
              <a:ext uri="{FF2B5EF4-FFF2-40B4-BE49-F238E27FC236}">
                <a16:creationId xmlns:a16="http://schemas.microsoft.com/office/drawing/2014/main" id="{1051C7ED-2FE9-229E-F0BD-000C6D22DEC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31838" y="728663"/>
            <a:ext cx="1803600" cy="1803600"/>
          </a:xfrm>
          <a:prstGeom prst="rect">
            <a:avLst/>
          </a:prstGeom>
        </p:spPr>
      </p:pic>
      <p:sp>
        <p:nvSpPr>
          <p:cNvPr id="8" name="Espace réservé du texte 4"/>
          <p:cNvSpPr>
            <a:spLocks noGrp="1"/>
          </p:cNvSpPr>
          <p:nvPr>
            <p:ph type="body" sz="quarter" idx="14" hasCustomPrompt="1"/>
          </p:nvPr>
        </p:nvSpPr>
        <p:spPr>
          <a:xfrm>
            <a:off x="731838" y="4568370"/>
            <a:ext cx="6564312" cy="480060"/>
          </a:xfrm>
        </p:spPr>
        <p:txBody>
          <a:bodyPr>
            <a:normAutofit/>
          </a:bodyPr>
          <a:lstStyle>
            <a:lvl1pPr marL="0" marR="0" indent="0" algn="l" defTabSz="914400" rtl="0" eaLnBrk="1" fontAlgn="auto" latinLnBrk="0" hangingPunct="1">
              <a:lnSpc>
                <a:spcPct val="100000"/>
              </a:lnSpc>
              <a:spcBef>
                <a:spcPts val="1200"/>
              </a:spcBef>
              <a:spcAft>
                <a:spcPts val="0"/>
              </a:spcAft>
              <a:buClr>
                <a:schemeClr val="tx2"/>
              </a:buClr>
              <a:buSzPct val="90000"/>
              <a:buFont typeface="Arial" panose="020B0604020202020204" pitchFamily="34" charset="0"/>
              <a:buNone/>
              <a:tabLst/>
              <a:defRPr sz="1400" b="1" baseline="0"/>
            </a:lvl1pPr>
          </a:lstStyle>
          <a:p>
            <a:pPr marL="0" marR="0" lvl="0" indent="0" algn="l" defTabSz="914400" rtl="0" eaLnBrk="1" fontAlgn="auto" latinLnBrk="0" hangingPunct="1">
              <a:lnSpc>
                <a:spcPct val="100000"/>
              </a:lnSpc>
              <a:spcBef>
                <a:spcPts val="1200"/>
              </a:spcBef>
              <a:spcAft>
                <a:spcPts val="0"/>
              </a:spcAft>
              <a:buClr>
                <a:schemeClr val="tx2"/>
              </a:buClr>
              <a:buSzPct val="90000"/>
              <a:buFont typeface="Arial" panose="020B0604020202020204" pitchFamily="34" charset="0"/>
              <a:buNone/>
              <a:tabLst/>
              <a:defRPr/>
            </a:pPr>
            <a:r>
              <a:rPr lang="fr-FR" b="1" dirty="0"/>
              <a:t>CRÉDITS PHOTO</a:t>
            </a:r>
          </a:p>
        </p:txBody>
      </p:sp>
      <p:pic>
        <p:nvPicPr>
          <p:cNvPr id="9" name="PATTERN CARRE DECAL">
            <a:extLst>
              <a:ext uri="{FF2B5EF4-FFF2-40B4-BE49-F238E27FC236}">
                <a16:creationId xmlns:a16="http://schemas.microsoft.com/office/drawing/2014/main" id="{B904F070-A99F-1AC0-845C-9E05CE6DF32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19705" r="39861" b="-1"/>
          <a:stretch/>
        </p:blipFill>
        <p:spPr>
          <a:xfrm>
            <a:off x="9406296" y="-1"/>
            <a:ext cx="2785704" cy="2447637"/>
          </a:xfrm>
          <a:prstGeom prst="rect">
            <a:avLst/>
          </a:prstGeom>
        </p:spPr>
      </p:pic>
      <p:sp>
        <p:nvSpPr>
          <p:cNvPr id="5" name="Espace réservé du texte 4">
            <a:extLst>
              <a:ext uri="{FF2B5EF4-FFF2-40B4-BE49-F238E27FC236}">
                <a16:creationId xmlns:a16="http://schemas.microsoft.com/office/drawing/2014/main" id="{0A3E8B46-58E5-AAA0-387D-4D0B3F7256B2}"/>
              </a:ext>
            </a:extLst>
          </p:cNvPr>
          <p:cNvSpPr>
            <a:spLocks noGrp="1"/>
          </p:cNvSpPr>
          <p:nvPr>
            <p:ph type="body" sz="quarter" idx="16" hasCustomPrompt="1"/>
          </p:nvPr>
        </p:nvSpPr>
        <p:spPr>
          <a:xfrm>
            <a:off x="8458200" y="4508500"/>
            <a:ext cx="3001963" cy="1930400"/>
          </a:xfrm>
        </p:spPr>
        <p:txBody>
          <a:bodyPr>
            <a:normAutofit/>
          </a:bodyPr>
          <a:lstStyle>
            <a:lvl1pPr>
              <a:spcBef>
                <a:spcPts val="600"/>
              </a:spcBef>
              <a:defRPr sz="1400"/>
            </a:lvl1pPr>
          </a:lstStyle>
          <a:p>
            <a:pPr lvl="0"/>
            <a:r>
              <a:rPr lang="fr-FR" dirty="0"/>
              <a:t>Contact + coordonnées</a:t>
            </a:r>
          </a:p>
        </p:txBody>
      </p:sp>
      <p:sp>
        <p:nvSpPr>
          <p:cNvPr id="6" name="Espace réservé du texte 4">
            <a:extLst>
              <a:ext uri="{FF2B5EF4-FFF2-40B4-BE49-F238E27FC236}">
                <a16:creationId xmlns:a16="http://schemas.microsoft.com/office/drawing/2014/main" id="{64A62886-21D9-96B1-E41B-BFA9B096844D}"/>
              </a:ext>
            </a:extLst>
          </p:cNvPr>
          <p:cNvSpPr>
            <a:spLocks noGrp="1"/>
          </p:cNvSpPr>
          <p:nvPr>
            <p:ph type="body" sz="quarter" idx="17" hasCustomPrompt="1"/>
          </p:nvPr>
        </p:nvSpPr>
        <p:spPr>
          <a:xfrm>
            <a:off x="742949" y="5892800"/>
            <a:ext cx="6578600" cy="558800"/>
          </a:xfrm>
        </p:spPr>
        <p:txBody>
          <a:bodyPr>
            <a:normAutofit/>
          </a:bodyPr>
          <a:lstStyle>
            <a:lvl1pPr>
              <a:defRPr sz="1200" i="1"/>
            </a:lvl1pPr>
          </a:lstStyle>
          <a:p>
            <a:pPr lvl="0"/>
            <a:r>
              <a:rPr lang="fr-FR" dirty="0"/>
              <a:t>Emplacement logotypes financeurs/partenaires</a:t>
            </a:r>
          </a:p>
        </p:txBody>
      </p:sp>
    </p:spTree>
    <p:extLst>
      <p:ext uri="{BB962C8B-B14F-4D97-AF65-F5344CB8AC3E}">
        <p14:creationId xmlns:p14="http://schemas.microsoft.com/office/powerpoint/2010/main" val="39232968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 Gri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2B122C-7C32-00D5-5677-35CC8ABC8223}"/>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ZoneTexte 28">
            <a:extLst>
              <a:ext uri="{FF2B5EF4-FFF2-40B4-BE49-F238E27FC236}">
                <a16:creationId xmlns:a16="http://schemas.microsoft.com/office/drawing/2014/main" id="{BC10BA36-642C-D18A-73B5-1652743A0484}"/>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FIN Gris</a:t>
            </a:r>
          </a:p>
        </p:txBody>
      </p:sp>
      <p:sp>
        <p:nvSpPr>
          <p:cNvPr id="2" name="Titre 1">
            <a:extLst>
              <a:ext uri="{FF2B5EF4-FFF2-40B4-BE49-F238E27FC236}">
                <a16:creationId xmlns:a16="http://schemas.microsoft.com/office/drawing/2014/main" id="{21EC821E-CA1A-6C83-0786-AF12C1B34DCC}"/>
              </a:ext>
            </a:extLst>
          </p:cNvPr>
          <p:cNvSpPr>
            <a:spLocks noGrp="1"/>
          </p:cNvSpPr>
          <p:nvPr>
            <p:ph type="title" hasCustomPrompt="1"/>
          </p:nvPr>
        </p:nvSpPr>
        <p:spPr>
          <a:xfrm>
            <a:off x="731837" y="3449638"/>
            <a:ext cx="2425700" cy="703262"/>
          </a:xfrm>
        </p:spPr>
        <p:txBody>
          <a:bodyPr anchor="t">
            <a:normAutofit/>
          </a:bodyPr>
          <a:lstStyle>
            <a:lvl1pPr algn="l">
              <a:defRPr sz="4000">
                <a:solidFill>
                  <a:schemeClr val="bg1"/>
                </a:solidFill>
              </a:defRPr>
            </a:lvl1pPr>
          </a:lstStyle>
          <a:p>
            <a:r>
              <a:rPr lang="fr-FR" dirty="0"/>
              <a:t>Merci</a:t>
            </a:r>
          </a:p>
        </p:txBody>
      </p:sp>
      <p:pic>
        <p:nvPicPr>
          <p:cNvPr id="15" name="Logo CEA">
            <a:extLst>
              <a:ext uri="{FF2B5EF4-FFF2-40B4-BE49-F238E27FC236}">
                <a16:creationId xmlns:a16="http://schemas.microsoft.com/office/drawing/2014/main" id="{1051C7ED-2FE9-229E-F0BD-000C6D22DEC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31838" y="728663"/>
            <a:ext cx="1803600" cy="1803600"/>
          </a:xfrm>
          <a:prstGeom prst="rect">
            <a:avLst/>
          </a:prstGeom>
        </p:spPr>
      </p:pic>
      <p:pic>
        <p:nvPicPr>
          <p:cNvPr id="9" name="Image 8">
            <a:extLst>
              <a:ext uri="{FF2B5EF4-FFF2-40B4-BE49-F238E27FC236}">
                <a16:creationId xmlns:a16="http://schemas.microsoft.com/office/drawing/2014/main" id="{2E000BD1-941E-96DB-8740-6C7D2BD0EE7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19791" r="39816"/>
          <a:stretch/>
        </p:blipFill>
        <p:spPr>
          <a:xfrm>
            <a:off x="9369599" y="0"/>
            <a:ext cx="2822401" cy="2475345"/>
          </a:xfrm>
          <a:prstGeom prst="rect">
            <a:avLst/>
          </a:prstGeom>
        </p:spPr>
      </p:pic>
      <p:sp>
        <p:nvSpPr>
          <p:cNvPr id="3" name="Espace réservé du texte 4">
            <a:extLst>
              <a:ext uri="{FF2B5EF4-FFF2-40B4-BE49-F238E27FC236}">
                <a16:creationId xmlns:a16="http://schemas.microsoft.com/office/drawing/2014/main" id="{0D902288-F09E-3DF3-4FA0-8680492FC7E7}"/>
              </a:ext>
            </a:extLst>
          </p:cNvPr>
          <p:cNvSpPr>
            <a:spLocks noGrp="1"/>
          </p:cNvSpPr>
          <p:nvPr>
            <p:ph type="body" sz="quarter" idx="14" hasCustomPrompt="1"/>
          </p:nvPr>
        </p:nvSpPr>
        <p:spPr>
          <a:xfrm>
            <a:off x="731838" y="4568370"/>
            <a:ext cx="6564312" cy="480060"/>
          </a:xfrm>
        </p:spPr>
        <p:txBody>
          <a:bodyPr>
            <a:normAutofit/>
          </a:bodyPr>
          <a:lstStyle>
            <a:lvl1pPr marL="0" marR="0" indent="0" algn="l" defTabSz="914400" rtl="0" eaLnBrk="1" fontAlgn="auto" latinLnBrk="0" hangingPunct="1">
              <a:lnSpc>
                <a:spcPct val="100000"/>
              </a:lnSpc>
              <a:spcBef>
                <a:spcPts val="1200"/>
              </a:spcBef>
              <a:spcAft>
                <a:spcPts val="0"/>
              </a:spcAft>
              <a:buClr>
                <a:schemeClr val="tx2"/>
              </a:buClr>
              <a:buSzPct val="90000"/>
              <a:buFont typeface="Arial" panose="020B0604020202020204" pitchFamily="34" charset="0"/>
              <a:buNone/>
              <a:tabLst/>
              <a:defRPr sz="1400" b="1" baseline="0">
                <a:solidFill>
                  <a:schemeClr val="bg1"/>
                </a:solidFill>
              </a:defRPr>
            </a:lvl1pPr>
          </a:lstStyle>
          <a:p>
            <a:pPr marL="0" marR="0" lvl="0" indent="0" algn="l" defTabSz="914400" rtl="0" eaLnBrk="1" fontAlgn="auto" latinLnBrk="0" hangingPunct="1">
              <a:lnSpc>
                <a:spcPct val="100000"/>
              </a:lnSpc>
              <a:spcBef>
                <a:spcPts val="1200"/>
              </a:spcBef>
              <a:spcAft>
                <a:spcPts val="0"/>
              </a:spcAft>
              <a:buClr>
                <a:schemeClr val="tx2"/>
              </a:buClr>
              <a:buSzPct val="90000"/>
              <a:buFont typeface="Arial" panose="020B0604020202020204" pitchFamily="34" charset="0"/>
              <a:buNone/>
              <a:tabLst/>
              <a:defRPr/>
            </a:pPr>
            <a:r>
              <a:rPr lang="fr-FR" b="1" dirty="0"/>
              <a:t>CRÉDITS PHOTO</a:t>
            </a:r>
          </a:p>
        </p:txBody>
      </p:sp>
      <p:sp>
        <p:nvSpPr>
          <p:cNvPr id="8" name="Espace réservé du texte 4">
            <a:extLst>
              <a:ext uri="{FF2B5EF4-FFF2-40B4-BE49-F238E27FC236}">
                <a16:creationId xmlns:a16="http://schemas.microsoft.com/office/drawing/2014/main" id="{81B85C49-3012-97FD-C776-3C7299B5E487}"/>
              </a:ext>
            </a:extLst>
          </p:cNvPr>
          <p:cNvSpPr>
            <a:spLocks noGrp="1"/>
          </p:cNvSpPr>
          <p:nvPr>
            <p:ph type="body" sz="quarter" idx="16" hasCustomPrompt="1"/>
          </p:nvPr>
        </p:nvSpPr>
        <p:spPr>
          <a:xfrm>
            <a:off x="8458200" y="4508500"/>
            <a:ext cx="3001963" cy="1930400"/>
          </a:xfrm>
        </p:spPr>
        <p:txBody>
          <a:bodyPr>
            <a:normAutofit/>
          </a:bodyPr>
          <a:lstStyle>
            <a:lvl1pPr>
              <a:spcBef>
                <a:spcPts val="600"/>
              </a:spcBef>
              <a:defRPr sz="1400">
                <a:solidFill>
                  <a:schemeClr val="bg1"/>
                </a:solidFill>
              </a:defRPr>
            </a:lvl1pPr>
          </a:lstStyle>
          <a:p>
            <a:pPr lvl="0"/>
            <a:r>
              <a:rPr lang="fr-FR" dirty="0"/>
              <a:t>Contact + coordonnées</a:t>
            </a:r>
          </a:p>
        </p:txBody>
      </p:sp>
      <p:sp>
        <p:nvSpPr>
          <p:cNvPr id="10" name="Espace réservé du texte 4">
            <a:extLst>
              <a:ext uri="{FF2B5EF4-FFF2-40B4-BE49-F238E27FC236}">
                <a16:creationId xmlns:a16="http://schemas.microsoft.com/office/drawing/2014/main" id="{DFC68CDA-E659-1835-4722-CB92A2FFFEFE}"/>
              </a:ext>
            </a:extLst>
          </p:cNvPr>
          <p:cNvSpPr>
            <a:spLocks noGrp="1"/>
          </p:cNvSpPr>
          <p:nvPr>
            <p:ph type="body" sz="quarter" idx="17" hasCustomPrompt="1"/>
          </p:nvPr>
        </p:nvSpPr>
        <p:spPr>
          <a:xfrm>
            <a:off x="742949" y="5892800"/>
            <a:ext cx="6578600" cy="558800"/>
          </a:xfrm>
        </p:spPr>
        <p:txBody>
          <a:bodyPr>
            <a:normAutofit/>
          </a:bodyPr>
          <a:lstStyle>
            <a:lvl1pPr>
              <a:defRPr sz="1200" i="1">
                <a:solidFill>
                  <a:schemeClr val="bg1"/>
                </a:solidFill>
              </a:defRPr>
            </a:lvl1pPr>
          </a:lstStyle>
          <a:p>
            <a:pPr lvl="0"/>
            <a:r>
              <a:rPr lang="fr-FR" dirty="0"/>
              <a:t>Emplacement logotypes financeurs/partenaires</a:t>
            </a:r>
          </a:p>
        </p:txBody>
      </p:sp>
    </p:spTree>
    <p:extLst>
      <p:ext uri="{BB962C8B-B14F-4D97-AF65-F5344CB8AC3E}">
        <p14:creationId xmlns:p14="http://schemas.microsoft.com/office/powerpoint/2010/main" val="40514183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Contac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2B122C-7C32-00D5-5677-35CC8ABC8223}"/>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ZoneTexte 28">
            <a:extLst>
              <a:ext uri="{FF2B5EF4-FFF2-40B4-BE49-F238E27FC236}">
                <a16:creationId xmlns:a16="http://schemas.microsoft.com/office/drawing/2014/main" id="{BC10BA36-642C-D18A-73B5-1652743A0484}"/>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Contact</a:t>
            </a:r>
          </a:p>
        </p:txBody>
      </p:sp>
      <p:sp>
        <p:nvSpPr>
          <p:cNvPr id="9" name="Espace réservé du texte 8">
            <a:extLst>
              <a:ext uri="{FF2B5EF4-FFF2-40B4-BE49-F238E27FC236}">
                <a16:creationId xmlns:a16="http://schemas.microsoft.com/office/drawing/2014/main" id="{373F48AE-496F-F02F-5148-8492F7C6166A}"/>
              </a:ext>
            </a:extLst>
          </p:cNvPr>
          <p:cNvSpPr>
            <a:spLocks noGrp="1"/>
          </p:cNvSpPr>
          <p:nvPr>
            <p:ph type="body" sz="quarter" idx="10" hasCustomPrompt="1"/>
          </p:nvPr>
        </p:nvSpPr>
        <p:spPr>
          <a:xfrm>
            <a:off x="731838" y="5105625"/>
            <a:ext cx="4651374" cy="1510845"/>
          </a:xfrm>
        </p:spPr>
        <p:txBody>
          <a:bodyPr anchor="t">
            <a:noAutofit/>
          </a:bodyPr>
          <a:lstStyle>
            <a:lvl1pPr marL="0" indent="0">
              <a:lnSpc>
                <a:spcPct val="120000"/>
              </a:lnSpc>
              <a:spcBef>
                <a:spcPts val="0"/>
              </a:spcBef>
              <a:spcAft>
                <a:spcPts val="600"/>
              </a:spcAft>
              <a:buNone/>
              <a:defRPr sz="1600" b="1">
                <a:solidFill>
                  <a:schemeClr val="bg1"/>
                </a:solidFill>
              </a:defRPr>
            </a:lvl1pPr>
            <a:lvl2pPr marL="0" indent="0">
              <a:lnSpc>
                <a:spcPct val="100000"/>
              </a:lnSpc>
              <a:spcBef>
                <a:spcPts val="0"/>
              </a:spcBef>
              <a:spcAft>
                <a:spcPts val="600"/>
              </a:spcAft>
              <a:buNone/>
              <a:defRPr sz="1600">
                <a:solidFill>
                  <a:schemeClr val="bg1"/>
                </a:solidFill>
              </a:defRPr>
            </a:lvl2pPr>
            <a:lvl3pPr marL="180975" indent="-180975">
              <a:lnSpc>
                <a:spcPct val="100000"/>
              </a:lnSpc>
              <a:spcBef>
                <a:spcPts val="0"/>
              </a:spcBef>
              <a:spcAft>
                <a:spcPts val="600"/>
              </a:spcAft>
              <a:defRPr sz="1600">
                <a:solidFill>
                  <a:schemeClr val="bg1"/>
                </a:solidFill>
              </a:defRPr>
            </a:lvl3pPr>
            <a:lvl4pPr marL="357188" indent="-176213">
              <a:lnSpc>
                <a:spcPct val="100000"/>
              </a:lnSpc>
              <a:spcBef>
                <a:spcPts val="0"/>
              </a:spcBef>
              <a:spcAft>
                <a:spcPts val="0"/>
              </a:spcAft>
              <a:defRPr sz="1600">
                <a:solidFill>
                  <a:schemeClr val="bg1"/>
                </a:solidFill>
              </a:defRPr>
            </a:lvl4pPr>
            <a:lvl5pPr marL="538163" indent="-180975">
              <a:lnSpc>
                <a:spcPct val="120000"/>
              </a:lnSpc>
              <a:spcBef>
                <a:spcPts val="0"/>
              </a:spcBef>
              <a:spcAft>
                <a:spcPts val="600"/>
              </a:spcAft>
              <a:defRPr sz="1600">
                <a:solidFill>
                  <a:schemeClr val="bg1"/>
                </a:solidFill>
              </a:defRPr>
            </a:lvl5pPr>
          </a:lstStyle>
          <a:p>
            <a:pPr lvl="0"/>
            <a:r>
              <a:rPr lang="fr-FR" dirty="0"/>
              <a:t>Prénom NOM</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4" name="ZoneTexte 13">
            <a:extLst>
              <a:ext uri="{FF2B5EF4-FFF2-40B4-BE49-F238E27FC236}">
                <a16:creationId xmlns:a16="http://schemas.microsoft.com/office/drawing/2014/main" id="{4E103F96-5E5B-60F7-F077-8E6E1ABD9DF4}"/>
              </a:ext>
            </a:extLst>
          </p:cNvPr>
          <p:cNvSpPr txBox="1"/>
          <p:nvPr userDrawn="1"/>
        </p:nvSpPr>
        <p:spPr>
          <a:xfrm>
            <a:off x="-101600" y="6858000"/>
            <a:ext cx="12192000" cy="461665"/>
          </a:xfrm>
          <a:prstGeom prst="rect">
            <a:avLst/>
          </a:prstGeom>
          <a:noFill/>
        </p:spPr>
        <p:txBody>
          <a:bodyPr wrap="square" rtlCol="0">
            <a:spAutoFit/>
          </a:bodyPr>
          <a:lstStyle/>
          <a:p>
            <a:r>
              <a:rPr lang="fr-FR" sz="1200" dirty="0">
                <a:solidFill>
                  <a:schemeClr val="bg1">
                    <a:lumMod val="50000"/>
                  </a:schemeClr>
                </a:solidFill>
              </a:rPr>
              <a:t>Astuce : Prénom NOM = 1</a:t>
            </a:r>
            <a:r>
              <a:rPr lang="fr-FR" sz="1200" baseline="30000" dirty="0">
                <a:solidFill>
                  <a:schemeClr val="bg1">
                    <a:lumMod val="50000"/>
                  </a:schemeClr>
                </a:solidFill>
              </a:rPr>
              <a:t>er</a:t>
            </a:r>
            <a:r>
              <a:rPr lang="fr-FR" sz="1200" dirty="0">
                <a:solidFill>
                  <a:schemeClr val="bg1">
                    <a:lumMod val="50000"/>
                  </a:schemeClr>
                </a:solidFill>
              </a:rPr>
              <a:t> niveau  -  Email / Tél, = 2</a:t>
            </a:r>
            <a:r>
              <a:rPr lang="fr-FR" sz="1200" baseline="30000" dirty="0">
                <a:solidFill>
                  <a:schemeClr val="bg1">
                    <a:lumMod val="50000"/>
                  </a:schemeClr>
                </a:solidFill>
              </a:rPr>
              <a:t>ème</a:t>
            </a:r>
            <a:r>
              <a:rPr lang="fr-FR" sz="1200" dirty="0">
                <a:solidFill>
                  <a:schemeClr val="bg1">
                    <a:lumMod val="50000"/>
                  </a:schemeClr>
                </a:solidFill>
              </a:rPr>
              <a:t> niveau</a:t>
            </a:r>
          </a:p>
          <a:p>
            <a:endParaRPr lang="fr-FR" sz="1200" dirty="0">
              <a:solidFill>
                <a:schemeClr val="bg1">
                  <a:lumMod val="50000"/>
                </a:schemeClr>
              </a:solidFill>
            </a:endParaRPr>
          </a:p>
        </p:txBody>
      </p:sp>
      <p:grpSp>
        <p:nvGrpSpPr>
          <p:cNvPr id="17" name="Group 12">
            <a:extLst>
              <a:ext uri="{FF2B5EF4-FFF2-40B4-BE49-F238E27FC236}">
                <a16:creationId xmlns:a16="http://schemas.microsoft.com/office/drawing/2014/main" id="{DFC7A27D-F544-3847-F87B-0DF45C44C0D3}"/>
              </a:ext>
            </a:extLst>
          </p:cNvPr>
          <p:cNvGrpSpPr>
            <a:grpSpLocks noChangeAspect="1"/>
          </p:cNvGrpSpPr>
          <p:nvPr userDrawn="1"/>
        </p:nvGrpSpPr>
        <p:grpSpPr bwMode="auto">
          <a:xfrm>
            <a:off x="731838" y="726066"/>
            <a:ext cx="1806198" cy="1806198"/>
            <a:chOff x="461" y="3861"/>
            <a:chExt cx="304" cy="304"/>
          </a:xfrm>
        </p:grpSpPr>
        <p:sp>
          <p:nvSpPr>
            <p:cNvPr id="18" name="AutoShape 11">
              <a:extLst>
                <a:ext uri="{FF2B5EF4-FFF2-40B4-BE49-F238E27FC236}">
                  <a16:creationId xmlns:a16="http://schemas.microsoft.com/office/drawing/2014/main" id="{C581EC54-E4C7-2B85-765F-226E90ED37F9}"/>
                </a:ext>
              </a:extLst>
            </p:cNvPr>
            <p:cNvSpPr>
              <a:spLocks noChangeAspect="1" noChangeArrowheads="1" noTextEdit="1"/>
            </p:cNvSpPr>
            <p:nvPr userDrawn="1"/>
          </p:nvSpPr>
          <p:spPr bwMode="auto">
            <a:xfrm>
              <a:off x="461" y="3861"/>
              <a:ext cx="30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9" name="Rectangle 13">
              <a:extLst>
                <a:ext uri="{FF2B5EF4-FFF2-40B4-BE49-F238E27FC236}">
                  <a16:creationId xmlns:a16="http://schemas.microsoft.com/office/drawing/2014/main" id="{024FFC00-E238-123D-8547-D317547D5C21}"/>
                </a:ext>
              </a:extLst>
            </p:cNvPr>
            <p:cNvSpPr>
              <a:spLocks noChangeArrowheads="1"/>
            </p:cNvSpPr>
            <p:nvPr userDrawn="1"/>
          </p:nvSpPr>
          <p:spPr bwMode="auto">
            <a:xfrm>
              <a:off x="461" y="3861"/>
              <a:ext cx="304" cy="30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0" name="Rectangle 14">
              <a:extLst>
                <a:ext uri="{FF2B5EF4-FFF2-40B4-BE49-F238E27FC236}">
                  <a16:creationId xmlns:a16="http://schemas.microsoft.com/office/drawing/2014/main" id="{26FC7AA9-98AE-CF10-6510-FBB15BB6F6AD}"/>
                </a:ext>
              </a:extLst>
            </p:cNvPr>
            <p:cNvSpPr>
              <a:spLocks noChangeArrowheads="1"/>
            </p:cNvSpPr>
            <p:nvPr userDrawn="1"/>
          </p:nvSpPr>
          <p:spPr bwMode="auto">
            <a:xfrm>
              <a:off x="461" y="3861"/>
              <a:ext cx="30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1" name="Freeform 15">
              <a:extLst>
                <a:ext uri="{FF2B5EF4-FFF2-40B4-BE49-F238E27FC236}">
                  <a16:creationId xmlns:a16="http://schemas.microsoft.com/office/drawing/2014/main" id="{485E328D-5058-4023-75AE-4DF8C1BAEBCA}"/>
                </a:ext>
              </a:extLst>
            </p:cNvPr>
            <p:cNvSpPr>
              <a:spLocks noEditPoints="1"/>
            </p:cNvSpPr>
            <p:nvPr userDrawn="1"/>
          </p:nvSpPr>
          <p:spPr bwMode="auto">
            <a:xfrm>
              <a:off x="518" y="3962"/>
              <a:ext cx="189" cy="72"/>
            </a:xfrm>
            <a:custGeom>
              <a:avLst/>
              <a:gdLst>
                <a:gd name="T0" fmla="*/ 498 w 498"/>
                <a:gd name="T1" fmla="*/ 96 h 190"/>
                <a:gd name="T2" fmla="*/ 415 w 498"/>
                <a:gd name="T3" fmla="*/ 0 h 190"/>
                <a:gd name="T4" fmla="*/ 350 w 498"/>
                <a:gd name="T5" fmla="*/ 13 h 190"/>
                <a:gd name="T6" fmla="*/ 348 w 498"/>
                <a:gd name="T7" fmla="*/ 37 h 190"/>
                <a:gd name="T8" fmla="*/ 413 w 498"/>
                <a:gd name="T9" fmla="*/ 21 h 190"/>
                <a:gd name="T10" fmla="*/ 463 w 498"/>
                <a:gd name="T11" fmla="*/ 43 h 190"/>
                <a:gd name="T12" fmla="*/ 335 w 498"/>
                <a:gd name="T13" fmla="*/ 141 h 190"/>
                <a:gd name="T14" fmla="*/ 252 w 498"/>
                <a:gd name="T15" fmla="*/ 169 h 190"/>
                <a:gd name="T16" fmla="*/ 199 w 498"/>
                <a:gd name="T17" fmla="*/ 147 h 190"/>
                <a:gd name="T18" fmla="*/ 320 w 498"/>
                <a:gd name="T19" fmla="*/ 34 h 190"/>
                <a:gd name="T20" fmla="*/ 251 w 498"/>
                <a:gd name="T21" fmla="*/ 0 h 190"/>
                <a:gd name="T22" fmla="*/ 188 w 498"/>
                <a:gd name="T23" fmla="*/ 24 h 190"/>
                <a:gd name="T24" fmla="*/ 165 w 498"/>
                <a:gd name="T25" fmla="*/ 98 h 190"/>
                <a:gd name="T26" fmla="*/ 173 w 498"/>
                <a:gd name="T27" fmla="*/ 140 h 190"/>
                <a:gd name="T28" fmla="*/ 85 w 498"/>
                <a:gd name="T29" fmla="*/ 169 h 190"/>
                <a:gd name="T30" fmla="*/ 19 w 498"/>
                <a:gd name="T31" fmla="*/ 95 h 190"/>
                <a:gd name="T32" fmla="*/ 85 w 498"/>
                <a:gd name="T33" fmla="*/ 21 h 190"/>
                <a:gd name="T34" fmla="*/ 150 w 498"/>
                <a:gd name="T35" fmla="*/ 37 h 190"/>
                <a:gd name="T36" fmla="*/ 148 w 498"/>
                <a:gd name="T37" fmla="*/ 13 h 190"/>
                <a:gd name="T38" fmla="*/ 87 w 498"/>
                <a:gd name="T39" fmla="*/ 0 h 190"/>
                <a:gd name="T40" fmla="*/ 0 w 498"/>
                <a:gd name="T41" fmla="*/ 95 h 190"/>
                <a:gd name="T42" fmla="*/ 86 w 498"/>
                <a:gd name="T43" fmla="*/ 190 h 190"/>
                <a:gd name="T44" fmla="*/ 182 w 498"/>
                <a:gd name="T45" fmla="*/ 159 h 190"/>
                <a:gd name="T46" fmla="*/ 251 w 498"/>
                <a:gd name="T47" fmla="*/ 190 h 190"/>
                <a:gd name="T48" fmla="*/ 338 w 498"/>
                <a:gd name="T49" fmla="*/ 164 h 190"/>
                <a:gd name="T50" fmla="*/ 411 w 498"/>
                <a:gd name="T51" fmla="*/ 190 h 190"/>
                <a:gd name="T52" fmla="*/ 477 w 498"/>
                <a:gd name="T53" fmla="*/ 163 h 190"/>
                <a:gd name="T54" fmla="*/ 478 w 498"/>
                <a:gd name="T55" fmla="*/ 185 h 190"/>
                <a:gd name="T56" fmla="*/ 498 w 498"/>
                <a:gd name="T57" fmla="*/ 189 h 190"/>
                <a:gd name="T58" fmla="*/ 498 w 498"/>
                <a:gd name="T59" fmla="*/ 96 h 190"/>
                <a:gd name="T60" fmla="*/ 184 w 498"/>
                <a:gd name="T61" fmla="*/ 107 h 190"/>
                <a:gd name="T62" fmla="*/ 201 w 498"/>
                <a:gd name="T63" fmla="*/ 39 h 190"/>
                <a:gd name="T64" fmla="*/ 251 w 498"/>
                <a:gd name="T65" fmla="*/ 19 h 190"/>
                <a:gd name="T66" fmla="*/ 297 w 498"/>
                <a:gd name="T67" fmla="*/ 37 h 190"/>
                <a:gd name="T68" fmla="*/ 261 w 498"/>
                <a:gd name="T69" fmla="*/ 78 h 190"/>
                <a:gd name="T70" fmla="*/ 190 w 498"/>
                <a:gd name="T71" fmla="*/ 128 h 190"/>
                <a:gd name="T72" fmla="*/ 184 w 498"/>
                <a:gd name="T73" fmla="*/ 107 h 190"/>
                <a:gd name="T74" fmla="*/ 462 w 498"/>
                <a:gd name="T75" fmla="*/ 151 h 190"/>
                <a:gd name="T76" fmla="*/ 411 w 498"/>
                <a:gd name="T77" fmla="*/ 170 h 190"/>
                <a:gd name="T78" fmla="*/ 356 w 498"/>
                <a:gd name="T79" fmla="*/ 151 h 190"/>
                <a:gd name="T80" fmla="*/ 472 w 498"/>
                <a:gd name="T81" fmla="*/ 60 h 190"/>
                <a:gd name="T82" fmla="*/ 479 w 498"/>
                <a:gd name="T83" fmla="*/ 83 h 190"/>
                <a:gd name="T84" fmla="*/ 462 w 498"/>
                <a:gd name="T85" fmla="*/ 15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8" h="190">
                  <a:moveTo>
                    <a:pt x="498" y="96"/>
                  </a:moveTo>
                  <a:cubicBezTo>
                    <a:pt x="498" y="6"/>
                    <a:pt x="430" y="0"/>
                    <a:pt x="415" y="0"/>
                  </a:cubicBezTo>
                  <a:cubicBezTo>
                    <a:pt x="393" y="0"/>
                    <a:pt x="372" y="4"/>
                    <a:pt x="350" y="13"/>
                  </a:cubicBezTo>
                  <a:cubicBezTo>
                    <a:pt x="348" y="37"/>
                    <a:pt x="348" y="37"/>
                    <a:pt x="348" y="37"/>
                  </a:cubicBezTo>
                  <a:cubicBezTo>
                    <a:pt x="357" y="33"/>
                    <a:pt x="385" y="21"/>
                    <a:pt x="413" y="21"/>
                  </a:cubicBezTo>
                  <a:cubicBezTo>
                    <a:pt x="435" y="21"/>
                    <a:pt x="452" y="28"/>
                    <a:pt x="463" y="43"/>
                  </a:cubicBezTo>
                  <a:cubicBezTo>
                    <a:pt x="387" y="82"/>
                    <a:pt x="342" y="114"/>
                    <a:pt x="335" y="141"/>
                  </a:cubicBezTo>
                  <a:cubicBezTo>
                    <a:pt x="316" y="154"/>
                    <a:pt x="282" y="169"/>
                    <a:pt x="252" y="169"/>
                  </a:cubicBezTo>
                  <a:cubicBezTo>
                    <a:pt x="219" y="169"/>
                    <a:pt x="205" y="155"/>
                    <a:pt x="199" y="147"/>
                  </a:cubicBezTo>
                  <a:cubicBezTo>
                    <a:pt x="282" y="91"/>
                    <a:pt x="325" y="59"/>
                    <a:pt x="320" y="34"/>
                  </a:cubicBezTo>
                  <a:cubicBezTo>
                    <a:pt x="315" y="11"/>
                    <a:pt x="281" y="0"/>
                    <a:pt x="251" y="0"/>
                  </a:cubicBezTo>
                  <a:cubicBezTo>
                    <a:pt x="219" y="0"/>
                    <a:pt x="198" y="13"/>
                    <a:pt x="188" y="24"/>
                  </a:cubicBezTo>
                  <a:cubicBezTo>
                    <a:pt x="172" y="41"/>
                    <a:pt x="164" y="66"/>
                    <a:pt x="165" y="98"/>
                  </a:cubicBezTo>
                  <a:cubicBezTo>
                    <a:pt x="165" y="112"/>
                    <a:pt x="168" y="127"/>
                    <a:pt x="173" y="140"/>
                  </a:cubicBezTo>
                  <a:cubicBezTo>
                    <a:pt x="160" y="148"/>
                    <a:pt x="125" y="169"/>
                    <a:pt x="85" y="169"/>
                  </a:cubicBezTo>
                  <a:cubicBezTo>
                    <a:pt x="38" y="169"/>
                    <a:pt x="19" y="132"/>
                    <a:pt x="19" y="95"/>
                  </a:cubicBezTo>
                  <a:cubicBezTo>
                    <a:pt x="19" y="59"/>
                    <a:pt x="37" y="21"/>
                    <a:pt x="85" y="21"/>
                  </a:cubicBezTo>
                  <a:cubicBezTo>
                    <a:pt x="113" y="21"/>
                    <a:pt x="140" y="32"/>
                    <a:pt x="150" y="37"/>
                  </a:cubicBezTo>
                  <a:cubicBezTo>
                    <a:pt x="148" y="13"/>
                    <a:pt x="148" y="13"/>
                    <a:pt x="148" y="13"/>
                  </a:cubicBezTo>
                  <a:cubicBezTo>
                    <a:pt x="130" y="6"/>
                    <a:pt x="107" y="0"/>
                    <a:pt x="87" y="0"/>
                  </a:cubicBezTo>
                  <a:cubicBezTo>
                    <a:pt x="7" y="0"/>
                    <a:pt x="0" y="67"/>
                    <a:pt x="0" y="95"/>
                  </a:cubicBezTo>
                  <a:cubicBezTo>
                    <a:pt x="0" y="122"/>
                    <a:pt x="7" y="190"/>
                    <a:pt x="86" y="190"/>
                  </a:cubicBezTo>
                  <a:cubicBezTo>
                    <a:pt x="134" y="190"/>
                    <a:pt x="175" y="164"/>
                    <a:pt x="182" y="159"/>
                  </a:cubicBezTo>
                  <a:cubicBezTo>
                    <a:pt x="187" y="168"/>
                    <a:pt x="208" y="190"/>
                    <a:pt x="251" y="190"/>
                  </a:cubicBezTo>
                  <a:cubicBezTo>
                    <a:pt x="286" y="190"/>
                    <a:pt x="325" y="173"/>
                    <a:pt x="338" y="164"/>
                  </a:cubicBezTo>
                  <a:cubicBezTo>
                    <a:pt x="346" y="175"/>
                    <a:pt x="362" y="190"/>
                    <a:pt x="411" y="190"/>
                  </a:cubicBezTo>
                  <a:cubicBezTo>
                    <a:pt x="444" y="190"/>
                    <a:pt x="464" y="179"/>
                    <a:pt x="477" y="163"/>
                  </a:cubicBezTo>
                  <a:cubicBezTo>
                    <a:pt x="477" y="171"/>
                    <a:pt x="478" y="179"/>
                    <a:pt x="478" y="185"/>
                  </a:cubicBezTo>
                  <a:cubicBezTo>
                    <a:pt x="498" y="189"/>
                    <a:pt x="498" y="189"/>
                    <a:pt x="498" y="189"/>
                  </a:cubicBezTo>
                  <a:cubicBezTo>
                    <a:pt x="497" y="168"/>
                    <a:pt x="498" y="97"/>
                    <a:pt x="498" y="96"/>
                  </a:cubicBezTo>
                  <a:moveTo>
                    <a:pt x="184" y="107"/>
                  </a:moveTo>
                  <a:cubicBezTo>
                    <a:pt x="184" y="107"/>
                    <a:pt x="178" y="65"/>
                    <a:pt x="201" y="39"/>
                  </a:cubicBezTo>
                  <a:cubicBezTo>
                    <a:pt x="212" y="26"/>
                    <a:pt x="229" y="19"/>
                    <a:pt x="251" y="19"/>
                  </a:cubicBezTo>
                  <a:cubicBezTo>
                    <a:pt x="275" y="19"/>
                    <a:pt x="295" y="28"/>
                    <a:pt x="297" y="37"/>
                  </a:cubicBezTo>
                  <a:cubicBezTo>
                    <a:pt x="299" y="44"/>
                    <a:pt x="292" y="53"/>
                    <a:pt x="261" y="78"/>
                  </a:cubicBezTo>
                  <a:cubicBezTo>
                    <a:pt x="261" y="78"/>
                    <a:pt x="230" y="105"/>
                    <a:pt x="190" y="128"/>
                  </a:cubicBezTo>
                  <a:cubicBezTo>
                    <a:pt x="187" y="122"/>
                    <a:pt x="185" y="115"/>
                    <a:pt x="184" y="107"/>
                  </a:cubicBezTo>
                  <a:moveTo>
                    <a:pt x="462" y="151"/>
                  </a:moveTo>
                  <a:cubicBezTo>
                    <a:pt x="450" y="164"/>
                    <a:pt x="433" y="170"/>
                    <a:pt x="411" y="170"/>
                  </a:cubicBezTo>
                  <a:cubicBezTo>
                    <a:pt x="361" y="170"/>
                    <a:pt x="356" y="151"/>
                    <a:pt x="356" y="151"/>
                  </a:cubicBezTo>
                  <a:cubicBezTo>
                    <a:pt x="350" y="140"/>
                    <a:pt x="367" y="116"/>
                    <a:pt x="472" y="60"/>
                  </a:cubicBezTo>
                  <a:cubicBezTo>
                    <a:pt x="475" y="67"/>
                    <a:pt x="477" y="75"/>
                    <a:pt x="479" y="83"/>
                  </a:cubicBezTo>
                  <a:cubicBezTo>
                    <a:pt x="479" y="83"/>
                    <a:pt x="484" y="125"/>
                    <a:pt x="462" y="151"/>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2" name="Rectangle 16">
              <a:extLst>
                <a:ext uri="{FF2B5EF4-FFF2-40B4-BE49-F238E27FC236}">
                  <a16:creationId xmlns:a16="http://schemas.microsoft.com/office/drawing/2014/main" id="{B32124BB-315A-4642-3185-D0F09F05E9F3}"/>
                </a:ext>
              </a:extLst>
            </p:cNvPr>
            <p:cNvSpPr>
              <a:spLocks noChangeArrowheads="1"/>
            </p:cNvSpPr>
            <p:nvPr userDrawn="1"/>
          </p:nvSpPr>
          <p:spPr bwMode="auto">
            <a:xfrm>
              <a:off x="526" y="4057"/>
              <a:ext cx="174" cy="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3" name="Rectangle 17">
              <a:extLst>
                <a:ext uri="{FF2B5EF4-FFF2-40B4-BE49-F238E27FC236}">
                  <a16:creationId xmlns:a16="http://schemas.microsoft.com/office/drawing/2014/main" id="{283D2C2C-F437-0747-2745-E4E3B6D20760}"/>
                </a:ext>
              </a:extLst>
            </p:cNvPr>
            <p:cNvSpPr>
              <a:spLocks noChangeArrowheads="1"/>
            </p:cNvSpPr>
            <p:nvPr userDrawn="1"/>
          </p:nvSpPr>
          <p:spPr bwMode="auto">
            <a:xfrm>
              <a:off x="526" y="4057"/>
              <a:ext cx="174" cy="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pic>
        <p:nvPicPr>
          <p:cNvPr id="16" name="Image 15">
            <a:extLst>
              <a:ext uri="{FF2B5EF4-FFF2-40B4-BE49-F238E27FC236}">
                <a16:creationId xmlns:a16="http://schemas.microsoft.com/office/drawing/2014/main" id="{2E000BD1-941E-96DB-8740-6C7D2BD0EE7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9791" r="39816"/>
          <a:stretch/>
        </p:blipFill>
        <p:spPr>
          <a:xfrm>
            <a:off x="9369599" y="0"/>
            <a:ext cx="2822401" cy="2475345"/>
          </a:xfrm>
          <a:prstGeom prst="rect">
            <a:avLst/>
          </a:prstGeom>
        </p:spPr>
      </p:pic>
      <p:sp>
        <p:nvSpPr>
          <p:cNvPr id="2" name="Espace réservé du texte 4">
            <a:extLst>
              <a:ext uri="{FF2B5EF4-FFF2-40B4-BE49-F238E27FC236}">
                <a16:creationId xmlns:a16="http://schemas.microsoft.com/office/drawing/2014/main" id="{22219D0D-87E0-357C-56D2-13A29A891F48}"/>
              </a:ext>
            </a:extLst>
          </p:cNvPr>
          <p:cNvSpPr>
            <a:spLocks noGrp="1"/>
          </p:cNvSpPr>
          <p:nvPr>
            <p:ph type="body" sz="quarter" idx="17" hasCustomPrompt="1"/>
          </p:nvPr>
        </p:nvSpPr>
        <p:spPr>
          <a:xfrm>
            <a:off x="8102600" y="5892800"/>
            <a:ext cx="3357563" cy="558800"/>
          </a:xfrm>
        </p:spPr>
        <p:txBody>
          <a:bodyPr rIns="0">
            <a:normAutofit/>
          </a:bodyPr>
          <a:lstStyle>
            <a:lvl1pPr algn="r">
              <a:defRPr sz="1200" i="1">
                <a:solidFill>
                  <a:schemeClr val="bg1"/>
                </a:solidFill>
              </a:defRPr>
            </a:lvl1pPr>
          </a:lstStyle>
          <a:p>
            <a:pPr lvl="0"/>
            <a:r>
              <a:rPr lang="fr-FR" dirty="0"/>
              <a:t>Emplacement logotypes financeurs/partenaires</a:t>
            </a:r>
          </a:p>
        </p:txBody>
      </p:sp>
    </p:spTree>
    <p:extLst>
      <p:ext uri="{BB962C8B-B14F-4D97-AF65-F5344CB8AC3E}">
        <p14:creationId xmlns:p14="http://schemas.microsoft.com/office/powerpoint/2010/main" val="42670384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Text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Tree>
    <p:extLst>
      <p:ext uri="{BB962C8B-B14F-4D97-AF65-F5344CB8AC3E}">
        <p14:creationId xmlns:p14="http://schemas.microsoft.com/office/powerpoint/2010/main" val="28270691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secHead">
  <p:cSld name="Intercalaires">
    <p:spTree>
      <p:nvGrpSpPr>
        <p:cNvPr id="1" name=""/>
        <p:cNvGrpSpPr/>
        <p:nvPr/>
      </p:nvGrpSpPr>
      <p:grpSpPr>
        <a:xfrm>
          <a:off x="0" y="0"/>
          <a:ext cx="0" cy="0"/>
          <a:chOff x="0" y="0"/>
          <a:chExt cx="0" cy="0"/>
        </a:xfrm>
      </p:grpSpPr>
      <p:pic>
        <p:nvPicPr>
          <p:cNvPr id="4" name="Image 8" descr="bandeau_intercalair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13251" y="0"/>
            <a:ext cx="77787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896000" y="1949600"/>
            <a:ext cx="7152661" cy="4719761"/>
          </a:xfrm>
        </p:spPr>
        <p:txBody>
          <a:bodyPr anchor="t"/>
          <a:lstStyle>
            <a:lvl1pPr algn="l">
              <a:lnSpc>
                <a:spcPts val="2800"/>
              </a:lnSpc>
              <a:defRPr sz="2200" b="1" cap="all"/>
            </a:lvl1pPr>
          </a:lstStyle>
          <a:p>
            <a:r>
              <a:rPr lang="fr-FR"/>
              <a:t>Modifiez le style du titre</a:t>
            </a:r>
            <a:endParaRPr lang="fr-FR" dirty="0"/>
          </a:p>
        </p:txBody>
      </p:sp>
      <p:sp>
        <p:nvSpPr>
          <p:cNvPr id="3" name="Espace réservé du texte 2"/>
          <p:cNvSpPr>
            <a:spLocks noGrp="1"/>
          </p:cNvSpPr>
          <p:nvPr>
            <p:ph type="body" idx="1"/>
          </p:nvPr>
        </p:nvSpPr>
        <p:spPr>
          <a:xfrm>
            <a:off x="4896000" y="260650"/>
            <a:ext cx="7056651" cy="1584176"/>
          </a:xfrm>
        </p:spPr>
        <p:txBody>
          <a:bodyPr/>
          <a:lstStyle>
            <a:lvl1pPr marL="0" indent="0">
              <a:lnSpc>
                <a:spcPts val="1200"/>
              </a:lnSpc>
              <a:spcAft>
                <a:spcPts val="0"/>
              </a:spcAft>
              <a:buNone/>
              <a:defRPr sz="85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7" name="Espace réservé du numéro de diapositive 7"/>
          <p:cNvSpPr>
            <a:spLocks noGrp="1"/>
          </p:cNvSpPr>
          <p:nvPr>
            <p:ph type="sldNum" sz="quarter" idx="11"/>
          </p:nvPr>
        </p:nvSpPr>
        <p:spPr>
          <a:xfrm>
            <a:off x="768354" y="5876927"/>
            <a:ext cx="3600449" cy="365125"/>
          </a:xfrm>
          <a:prstGeom prst="rect">
            <a:avLst/>
          </a:prstGeom>
        </p:spPr>
        <p:txBody>
          <a:bodyPr/>
          <a:lstStyle>
            <a:lvl1pPr>
              <a:defRPr>
                <a:solidFill>
                  <a:schemeClr val="bg1"/>
                </a:solidFill>
                <a:latin typeface="Arial" charset="0"/>
                <a:cs typeface="Arial" charset="0"/>
              </a:defRPr>
            </a:lvl1pPr>
          </a:lstStyle>
          <a:p>
            <a:pPr>
              <a:defRPr/>
            </a:pPr>
            <a:r>
              <a:rPr lang="fr-FR"/>
              <a:t>|  PAGE </a:t>
            </a:r>
            <a:fld id="{59B534A5-0926-4A40-AE39-4FB4406A53C3}" type="slidenum">
              <a:rPr lang="fr-FR"/>
              <a:pPr>
                <a:defRPr/>
              </a:pPr>
              <a:t>‹N°›</a:t>
            </a:fld>
            <a:endParaRPr lang="fr-FR"/>
          </a:p>
        </p:txBody>
      </p:sp>
      <p:sp>
        <p:nvSpPr>
          <p:cNvPr id="8" name="Espace réservé du pied de page 8"/>
          <p:cNvSpPr>
            <a:spLocks noGrp="1"/>
          </p:cNvSpPr>
          <p:nvPr>
            <p:ph type="ftr" sz="quarter" idx="12"/>
          </p:nvPr>
        </p:nvSpPr>
        <p:spPr>
          <a:xfrm>
            <a:off x="768354" y="5445127"/>
            <a:ext cx="3600449" cy="365125"/>
          </a:xfrm>
        </p:spPr>
        <p:txBody>
          <a:bodyPr/>
          <a:lstStyle>
            <a:lvl1pPr algn="l">
              <a:defRPr>
                <a:solidFill>
                  <a:schemeClr val="bg1"/>
                </a:solidFill>
              </a:defRPr>
            </a:lvl1pPr>
          </a:lstStyle>
          <a:p>
            <a:pPr>
              <a:defRPr/>
            </a:pPr>
            <a:endParaRPr lang="fr-FR"/>
          </a:p>
        </p:txBody>
      </p:sp>
      <p:pic>
        <p:nvPicPr>
          <p:cNvPr id="9" name="Image 7" descr="bandeau_texte.png"/>
          <p:cNvPicPr>
            <a:picLocks noChangeAspect="1"/>
          </p:cNvPicPr>
          <p:nvPr userDrawn="1"/>
        </p:nvPicPr>
        <p:blipFill rotWithShape="1">
          <a:blip cstate="print">
            <a:extLst>
              <a:ext uri="{28A0092B-C50C-407E-A947-70E740481C1C}">
                <a14:useLocalDpi xmlns:a14="http://schemas.microsoft.com/office/drawing/2010/main" val="0"/>
              </a:ext>
            </a:extLst>
          </a:blip>
          <a:srcRect/>
          <a:stretch/>
        </p:blipFill>
        <p:spPr bwMode="auto">
          <a:xfrm>
            <a:off x="4413251" y="2"/>
            <a:ext cx="1682751"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e 9"/>
          <p:cNvGrpSpPr/>
          <p:nvPr userDrawn="1"/>
        </p:nvGrpSpPr>
        <p:grpSpPr>
          <a:xfrm>
            <a:off x="10665207" y="6014299"/>
            <a:ext cx="999744" cy="642831"/>
            <a:chOff x="7214384" y="6016797"/>
            <a:chExt cx="749808" cy="642831"/>
          </a:xfrm>
        </p:grpSpPr>
        <p:pic>
          <p:nvPicPr>
            <p:cNvPr id="11" name="Image 10"/>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308304" y="6016797"/>
              <a:ext cx="561968" cy="364531"/>
            </a:xfrm>
            <a:prstGeom prst="rect">
              <a:avLst/>
            </a:prstGeom>
          </p:spPr>
        </p:pic>
        <p:pic>
          <p:nvPicPr>
            <p:cNvPr id="12" name="Imag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214384" y="6385308"/>
              <a:ext cx="749808" cy="274320"/>
            </a:xfrm>
            <a:prstGeom prst="rect">
              <a:avLst/>
            </a:prstGeom>
          </p:spPr>
        </p:pic>
      </p:grpSp>
    </p:spTree>
    <p:extLst>
      <p:ext uri="{BB962C8B-B14F-4D97-AF65-F5344CB8AC3E}">
        <p14:creationId xmlns:p14="http://schemas.microsoft.com/office/powerpoint/2010/main" val="247018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re CEA isa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7B68EE-BDE5-1E9D-059B-83B50A6ACD18}"/>
              </a:ext>
            </a:extLst>
          </p:cNvPr>
          <p:cNvSpPr>
            <a:spLocks noGrp="1"/>
          </p:cNvSpPr>
          <p:nvPr>
            <p:ph type="ctrTitle"/>
          </p:nvPr>
        </p:nvSpPr>
        <p:spPr>
          <a:xfrm>
            <a:off x="731838" y="2654299"/>
            <a:ext cx="5294312" cy="1587501"/>
          </a:xfrm>
        </p:spPr>
        <p:txBody>
          <a:bodyPr anchor="b">
            <a:normAutofit/>
          </a:bodyPr>
          <a:lstStyle>
            <a:lvl1pPr algn="l">
              <a:defRPr sz="2800">
                <a:solidFill>
                  <a:schemeClr val="tx1"/>
                </a:solidFill>
              </a:defRPr>
            </a:lvl1pPr>
          </a:lstStyle>
          <a:p>
            <a:r>
              <a:rPr lang="fr-FR"/>
              <a:t>Modifiez le style du titre</a:t>
            </a:r>
            <a:endParaRPr lang="fr-FR" dirty="0"/>
          </a:p>
        </p:txBody>
      </p:sp>
      <p:sp>
        <p:nvSpPr>
          <p:cNvPr id="3" name="Sous-titre 2">
            <a:extLst>
              <a:ext uri="{FF2B5EF4-FFF2-40B4-BE49-F238E27FC236}">
                <a16:creationId xmlns:a16="http://schemas.microsoft.com/office/drawing/2014/main" id="{34801059-2D37-8D44-42C0-ED46DE3A8FD1}"/>
              </a:ext>
            </a:extLst>
          </p:cNvPr>
          <p:cNvSpPr>
            <a:spLocks noGrp="1"/>
          </p:cNvSpPr>
          <p:nvPr>
            <p:ph type="subTitle" idx="1"/>
          </p:nvPr>
        </p:nvSpPr>
        <p:spPr>
          <a:xfrm>
            <a:off x="731838" y="4262438"/>
            <a:ext cx="5294312" cy="16557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endParaRPr lang="fr-FR" dirty="0"/>
          </a:p>
        </p:txBody>
      </p:sp>
      <p:pic>
        <p:nvPicPr>
          <p:cNvPr id="5" name="Logo CEA liten">
            <a:extLst>
              <a:ext uri="{FF2B5EF4-FFF2-40B4-BE49-F238E27FC236}">
                <a16:creationId xmlns:a16="http://schemas.microsoft.com/office/drawing/2014/main" id="{59C151D8-9F2F-A121-360A-4DC7F82C413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731838" y="728663"/>
            <a:ext cx="4053599" cy="1804999"/>
          </a:xfrm>
          <a:prstGeom prst="rect">
            <a:avLst/>
          </a:prstGeom>
        </p:spPr>
      </p:pic>
      <p:sp>
        <p:nvSpPr>
          <p:cNvPr id="6" name="ZoneTexte 5">
            <a:extLst>
              <a:ext uri="{FF2B5EF4-FFF2-40B4-BE49-F238E27FC236}">
                <a16:creationId xmlns:a16="http://schemas.microsoft.com/office/drawing/2014/main" id="{810AE585-3E8A-32F0-6876-68FBB4218CF7}"/>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Titre CEA </a:t>
            </a:r>
            <a:r>
              <a:rPr lang="fr-FR" sz="1200" dirty="0" err="1">
                <a:solidFill>
                  <a:schemeClr val="bg1">
                    <a:lumMod val="50000"/>
                  </a:schemeClr>
                </a:solidFill>
              </a:rPr>
              <a:t>isas</a:t>
            </a:r>
            <a:endParaRPr lang="fr-FR" sz="1200" dirty="0">
              <a:solidFill>
                <a:schemeClr val="bg1">
                  <a:lumMod val="50000"/>
                </a:schemeClr>
              </a:solidFill>
            </a:endParaRPr>
          </a:p>
        </p:txBody>
      </p:sp>
      <p:sp>
        <p:nvSpPr>
          <p:cNvPr id="4" name="Rectangle 3">
            <a:extLst>
              <a:ext uri="{FF2B5EF4-FFF2-40B4-BE49-F238E27FC236}">
                <a16:creationId xmlns:a16="http://schemas.microsoft.com/office/drawing/2014/main" id="{D710377C-96DE-1F86-CAD9-8510009CBC0B}"/>
              </a:ext>
            </a:extLst>
          </p:cNvPr>
          <p:cNvSpPr/>
          <p:nvPr userDrawn="1"/>
        </p:nvSpPr>
        <p:spPr>
          <a:xfrm>
            <a:off x="11182350" y="0"/>
            <a:ext cx="10096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pic>
        <p:nvPicPr>
          <p:cNvPr id="11" name="PATTERN CARRE DECAL">
            <a:extLst>
              <a:ext uri="{FF2B5EF4-FFF2-40B4-BE49-F238E27FC236}">
                <a16:creationId xmlns:a16="http://schemas.microsoft.com/office/drawing/2014/main" id="{B904F070-A99F-1AC0-845C-9E05CE6DF32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19705" r="39861" b="-1"/>
          <a:stretch/>
        </p:blipFill>
        <p:spPr>
          <a:xfrm>
            <a:off x="9406296" y="-1"/>
            <a:ext cx="2785704" cy="2447637"/>
          </a:xfrm>
          <a:prstGeom prst="rect">
            <a:avLst/>
          </a:prstGeom>
        </p:spPr>
      </p:pic>
    </p:spTree>
    <p:extLst>
      <p:ext uri="{BB962C8B-B14F-4D97-AF65-F5344CB8AC3E}">
        <p14:creationId xmlns:p14="http://schemas.microsoft.com/office/powerpoint/2010/main" val="6170541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FBAC49-4802-3440-8107-C65AE7ADA05A}"/>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fr-FR"/>
          </a:p>
        </p:txBody>
      </p:sp>
      <p:sp>
        <p:nvSpPr>
          <p:cNvPr id="3" name="Espace réservé du contenu 2">
            <a:extLst>
              <a:ext uri="{FF2B5EF4-FFF2-40B4-BE49-F238E27FC236}">
                <a16:creationId xmlns:a16="http://schemas.microsoft.com/office/drawing/2014/main" id="{BD2E413D-76E6-5233-CF73-FD49BCAF474D}"/>
              </a:ext>
            </a:extLst>
          </p:cNvPr>
          <p:cNvSpPr>
            <a:spLocks noGrp="1"/>
          </p:cNvSpPr>
          <p:nvPr>
            <p:ph idx="1" hasCustomPrompt="1"/>
          </p:nvPr>
        </p:nvSpPr>
        <p:spPr>
          <a:xfrm>
            <a:off x="731838" y="1381125"/>
            <a:ext cx="8329612" cy="4795838"/>
          </a:xfrm>
        </p:spPr>
        <p:txBody>
          <a:bodyPr lIns="0"/>
          <a:lstStyle>
            <a:lvl1pPr marL="358775" indent="-358775">
              <a:spcBef>
                <a:spcPts val="1800"/>
              </a:spcBef>
              <a:buClr>
                <a:schemeClr val="bg1"/>
              </a:buClr>
              <a:buSzPct val="100000"/>
              <a:buFont typeface="+mj-lt"/>
              <a:buAutoNum type="arabicPeriod"/>
              <a:defRPr>
                <a:solidFill>
                  <a:schemeClr val="bg1"/>
                </a:solidFill>
                <a:latin typeface="+mj-lt"/>
              </a:defRPr>
            </a:lvl1pPr>
            <a:lvl2pPr marL="358775" indent="0">
              <a:buFontTx/>
              <a:buNone/>
              <a:defRPr sz="14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Modifier les styles du texte du masque</a:t>
            </a:r>
          </a:p>
          <a:p>
            <a:pPr lvl="1"/>
            <a:r>
              <a:rPr lang="fr-FR"/>
              <a:t>Deuxième niveau</a:t>
            </a:r>
          </a:p>
        </p:txBody>
      </p:sp>
      <p:sp>
        <p:nvSpPr>
          <p:cNvPr id="7" name="ZoneTexte 6">
            <a:extLst>
              <a:ext uri="{FF2B5EF4-FFF2-40B4-BE49-F238E27FC236}">
                <a16:creationId xmlns:a16="http://schemas.microsoft.com/office/drawing/2014/main" id="{4585063C-DA94-C737-8964-5690FC880710}"/>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Sommaire</a:t>
            </a:r>
          </a:p>
        </p:txBody>
      </p:sp>
      <p:grpSp>
        <p:nvGrpSpPr>
          <p:cNvPr id="17" name="Group 12">
            <a:extLst>
              <a:ext uri="{FF2B5EF4-FFF2-40B4-BE49-F238E27FC236}">
                <a16:creationId xmlns:a16="http://schemas.microsoft.com/office/drawing/2014/main" id="{DFC7A27D-F544-3847-F87B-0DF45C44C0D3}"/>
              </a:ext>
            </a:extLst>
          </p:cNvPr>
          <p:cNvGrpSpPr>
            <a:grpSpLocks noChangeAspect="1"/>
          </p:cNvGrpSpPr>
          <p:nvPr userDrawn="1"/>
        </p:nvGrpSpPr>
        <p:grpSpPr bwMode="auto">
          <a:xfrm>
            <a:off x="266859" y="6343650"/>
            <a:ext cx="316707" cy="316707"/>
            <a:chOff x="461" y="3861"/>
            <a:chExt cx="304" cy="304"/>
          </a:xfrm>
        </p:grpSpPr>
        <p:sp>
          <p:nvSpPr>
            <p:cNvPr id="18" name="AutoShape 11">
              <a:extLst>
                <a:ext uri="{FF2B5EF4-FFF2-40B4-BE49-F238E27FC236}">
                  <a16:creationId xmlns:a16="http://schemas.microsoft.com/office/drawing/2014/main" id="{C581EC54-E4C7-2B85-765F-226E90ED37F9}"/>
                </a:ext>
              </a:extLst>
            </p:cNvPr>
            <p:cNvSpPr>
              <a:spLocks noChangeAspect="1" noChangeArrowheads="1" noTextEdit="1"/>
            </p:cNvSpPr>
            <p:nvPr userDrawn="1"/>
          </p:nvSpPr>
          <p:spPr bwMode="auto">
            <a:xfrm>
              <a:off x="461" y="3861"/>
              <a:ext cx="30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9" name="Rectangle 13">
              <a:extLst>
                <a:ext uri="{FF2B5EF4-FFF2-40B4-BE49-F238E27FC236}">
                  <a16:creationId xmlns:a16="http://schemas.microsoft.com/office/drawing/2014/main" id="{024FFC00-E238-123D-8547-D317547D5C21}"/>
                </a:ext>
              </a:extLst>
            </p:cNvPr>
            <p:cNvSpPr>
              <a:spLocks noChangeArrowheads="1"/>
            </p:cNvSpPr>
            <p:nvPr userDrawn="1"/>
          </p:nvSpPr>
          <p:spPr bwMode="auto">
            <a:xfrm>
              <a:off x="461" y="3861"/>
              <a:ext cx="304" cy="30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0" name="Rectangle 14">
              <a:extLst>
                <a:ext uri="{FF2B5EF4-FFF2-40B4-BE49-F238E27FC236}">
                  <a16:creationId xmlns:a16="http://schemas.microsoft.com/office/drawing/2014/main" id="{26FC7AA9-98AE-CF10-6510-FBB15BB6F6AD}"/>
                </a:ext>
              </a:extLst>
            </p:cNvPr>
            <p:cNvSpPr>
              <a:spLocks noChangeArrowheads="1"/>
            </p:cNvSpPr>
            <p:nvPr userDrawn="1"/>
          </p:nvSpPr>
          <p:spPr bwMode="auto">
            <a:xfrm>
              <a:off x="461" y="3861"/>
              <a:ext cx="30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1" name="Freeform 15">
              <a:extLst>
                <a:ext uri="{FF2B5EF4-FFF2-40B4-BE49-F238E27FC236}">
                  <a16:creationId xmlns:a16="http://schemas.microsoft.com/office/drawing/2014/main" id="{485E328D-5058-4023-75AE-4DF8C1BAEBCA}"/>
                </a:ext>
              </a:extLst>
            </p:cNvPr>
            <p:cNvSpPr>
              <a:spLocks noEditPoints="1"/>
            </p:cNvSpPr>
            <p:nvPr userDrawn="1"/>
          </p:nvSpPr>
          <p:spPr bwMode="auto">
            <a:xfrm>
              <a:off x="518" y="3962"/>
              <a:ext cx="189" cy="72"/>
            </a:xfrm>
            <a:custGeom>
              <a:avLst/>
              <a:gdLst>
                <a:gd name="T0" fmla="*/ 498 w 498"/>
                <a:gd name="T1" fmla="*/ 96 h 190"/>
                <a:gd name="T2" fmla="*/ 415 w 498"/>
                <a:gd name="T3" fmla="*/ 0 h 190"/>
                <a:gd name="T4" fmla="*/ 350 w 498"/>
                <a:gd name="T5" fmla="*/ 13 h 190"/>
                <a:gd name="T6" fmla="*/ 348 w 498"/>
                <a:gd name="T7" fmla="*/ 37 h 190"/>
                <a:gd name="T8" fmla="*/ 413 w 498"/>
                <a:gd name="T9" fmla="*/ 21 h 190"/>
                <a:gd name="T10" fmla="*/ 463 w 498"/>
                <a:gd name="T11" fmla="*/ 43 h 190"/>
                <a:gd name="T12" fmla="*/ 335 w 498"/>
                <a:gd name="T13" fmla="*/ 141 h 190"/>
                <a:gd name="T14" fmla="*/ 252 w 498"/>
                <a:gd name="T15" fmla="*/ 169 h 190"/>
                <a:gd name="T16" fmla="*/ 199 w 498"/>
                <a:gd name="T17" fmla="*/ 147 h 190"/>
                <a:gd name="T18" fmla="*/ 320 w 498"/>
                <a:gd name="T19" fmla="*/ 34 h 190"/>
                <a:gd name="T20" fmla="*/ 251 w 498"/>
                <a:gd name="T21" fmla="*/ 0 h 190"/>
                <a:gd name="T22" fmla="*/ 188 w 498"/>
                <a:gd name="T23" fmla="*/ 24 h 190"/>
                <a:gd name="T24" fmla="*/ 165 w 498"/>
                <a:gd name="T25" fmla="*/ 98 h 190"/>
                <a:gd name="T26" fmla="*/ 173 w 498"/>
                <a:gd name="T27" fmla="*/ 140 h 190"/>
                <a:gd name="T28" fmla="*/ 85 w 498"/>
                <a:gd name="T29" fmla="*/ 169 h 190"/>
                <a:gd name="T30" fmla="*/ 19 w 498"/>
                <a:gd name="T31" fmla="*/ 95 h 190"/>
                <a:gd name="T32" fmla="*/ 85 w 498"/>
                <a:gd name="T33" fmla="*/ 21 h 190"/>
                <a:gd name="T34" fmla="*/ 150 w 498"/>
                <a:gd name="T35" fmla="*/ 37 h 190"/>
                <a:gd name="T36" fmla="*/ 148 w 498"/>
                <a:gd name="T37" fmla="*/ 13 h 190"/>
                <a:gd name="T38" fmla="*/ 87 w 498"/>
                <a:gd name="T39" fmla="*/ 0 h 190"/>
                <a:gd name="T40" fmla="*/ 0 w 498"/>
                <a:gd name="T41" fmla="*/ 95 h 190"/>
                <a:gd name="T42" fmla="*/ 86 w 498"/>
                <a:gd name="T43" fmla="*/ 190 h 190"/>
                <a:gd name="T44" fmla="*/ 182 w 498"/>
                <a:gd name="T45" fmla="*/ 159 h 190"/>
                <a:gd name="T46" fmla="*/ 251 w 498"/>
                <a:gd name="T47" fmla="*/ 190 h 190"/>
                <a:gd name="T48" fmla="*/ 338 w 498"/>
                <a:gd name="T49" fmla="*/ 164 h 190"/>
                <a:gd name="T50" fmla="*/ 411 w 498"/>
                <a:gd name="T51" fmla="*/ 190 h 190"/>
                <a:gd name="T52" fmla="*/ 477 w 498"/>
                <a:gd name="T53" fmla="*/ 163 h 190"/>
                <a:gd name="T54" fmla="*/ 478 w 498"/>
                <a:gd name="T55" fmla="*/ 185 h 190"/>
                <a:gd name="T56" fmla="*/ 498 w 498"/>
                <a:gd name="T57" fmla="*/ 189 h 190"/>
                <a:gd name="T58" fmla="*/ 498 w 498"/>
                <a:gd name="T59" fmla="*/ 96 h 190"/>
                <a:gd name="T60" fmla="*/ 184 w 498"/>
                <a:gd name="T61" fmla="*/ 107 h 190"/>
                <a:gd name="T62" fmla="*/ 201 w 498"/>
                <a:gd name="T63" fmla="*/ 39 h 190"/>
                <a:gd name="T64" fmla="*/ 251 w 498"/>
                <a:gd name="T65" fmla="*/ 19 h 190"/>
                <a:gd name="T66" fmla="*/ 297 w 498"/>
                <a:gd name="T67" fmla="*/ 37 h 190"/>
                <a:gd name="T68" fmla="*/ 261 w 498"/>
                <a:gd name="T69" fmla="*/ 78 h 190"/>
                <a:gd name="T70" fmla="*/ 190 w 498"/>
                <a:gd name="T71" fmla="*/ 128 h 190"/>
                <a:gd name="T72" fmla="*/ 184 w 498"/>
                <a:gd name="T73" fmla="*/ 107 h 190"/>
                <a:gd name="T74" fmla="*/ 462 w 498"/>
                <a:gd name="T75" fmla="*/ 151 h 190"/>
                <a:gd name="T76" fmla="*/ 411 w 498"/>
                <a:gd name="T77" fmla="*/ 170 h 190"/>
                <a:gd name="T78" fmla="*/ 356 w 498"/>
                <a:gd name="T79" fmla="*/ 151 h 190"/>
                <a:gd name="T80" fmla="*/ 472 w 498"/>
                <a:gd name="T81" fmla="*/ 60 h 190"/>
                <a:gd name="T82" fmla="*/ 479 w 498"/>
                <a:gd name="T83" fmla="*/ 83 h 190"/>
                <a:gd name="T84" fmla="*/ 462 w 498"/>
                <a:gd name="T85" fmla="*/ 15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8" h="190">
                  <a:moveTo>
                    <a:pt x="498" y="96"/>
                  </a:moveTo>
                  <a:cubicBezTo>
                    <a:pt x="498" y="6"/>
                    <a:pt x="430" y="0"/>
                    <a:pt x="415" y="0"/>
                  </a:cubicBezTo>
                  <a:cubicBezTo>
                    <a:pt x="393" y="0"/>
                    <a:pt x="372" y="4"/>
                    <a:pt x="350" y="13"/>
                  </a:cubicBezTo>
                  <a:cubicBezTo>
                    <a:pt x="348" y="37"/>
                    <a:pt x="348" y="37"/>
                    <a:pt x="348" y="37"/>
                  </a:cubicBezTo>
                  <a:cubicBezTo>
                    <a:pt x="357" y="33"/>
                    <a:pt x="385" y="21"/>
                    <a:pt x="413" y="21"/>
                  </a:cubicBezTo>
                  <a:cubicBezTo>
                    <a:pt x="435" y="21"/>
                    <a:pt x="452" y="28"/>
                    <a:pt x="463" y="43"/>
                  </a:cubicBezTo>
                  <a:cubicBezTo>
                    <a:pt x="387" y="82"/>
                    <a:pt x="342" y="114"/>
                    <a:pt x="335" y="141"/>
                  </a:cubicBezTo>
                  <a:cubicBezTo>
                    <a:pt x="316" y="154"/>
                    <a:pt x="282" y="169"/>
                    <a:pt x="252" y="169"/>
                  </a:cubicBezTo>
                  <a:cubicBezTo>
                    <a:pt x="219" y="169"/>
                    <a:pt x="205" y="155"/>
                    <a:pt x="199" y="147"/>
                  </a:cubicBezTo>
                  <a:cubicBezTo>
                    <a:pt x="282" y="91"/>
                    <a:pt x="325" y="59"/>
                    <a:pt x="320" y="34"/>
                  </a:cubicBezTo>
                  <a:cubicBezTo>
                    <a:pt x="315" y="11"/>
                    <a:pt x="281" y="0"/>
                    <a:pt x="251" y="0"/>
                  </a:cubicBezTo>
                  <a:cubicBezTo>
                    <a:pt x="219" y="0"/>
                    <a:pt x="198" y="13"/>
                    <a:pt x="188" y="24"/>
                  </a:cubicBezTo>
                  <a:cubicBezTo>
                    <a:pt x="172" y="41"/>
                    <a:pt x="164" y="66"/>
                    <a:pt x="165" y="98"/>
                  </a:cubicBezTo>
                  <a:cubicBezTo>
                    <a:pt x="165" y="112"/>
                    <a:pt x="168" y="127"/>
                    <a:pt x="173" y="140"/>
                  </a:cubicBezTo>
                  <a:cubicBezTo>
                    <a:pt x="160" y="148"/>
                    <a:pt x="125" y="169"/>
                    <a:pt x="85" y="169"/>
                  </a:cubicBezTo>
                  <a:cubicBezTo>
                    <a:pt x="38" y="169"/>
                    <a:pt x="19" y="132"/>
                    <a:pt x="19" y="95"/>
                  </a:cubicBezTo>
                  <a:cubicBezTo>
                    <a:pt x="19" y="59"/>
                    <a:pt x="37" y="21"/>
                    <a:pt x="85" y="21"/>
                  </a:cubicBezTo>
                  <a:cubicBezTo>
                    <a:pt x="113" y="21"/>
                    <a:pt x="140" y="32"/>
                    <a:pt x="150" y="37"/>
                  </a:cubicBezTo>
                  <a:cubicBezTo>
                    <a:pt x="148" y="13"/>
                    <a:pt x="148" y="13"/>
                    <a:pt x="148" y="13"/>
                  </a:cubicBezTo>
                  <a:cubicBezTo>
                    <a:pt x="130" y="6"/>
                    <a:pt x="107" y="0"/>
                    <a:pt x="87" y="0"/>
                  </a:cubicBezTo>
                  <a:cubicBezTo>
                    <a:pt x="7" y="0"/>
                    <a:pt x="0" y="67"/>
                    <a:pt x="0" y="95"/>
                  </a:cubicBezTo>
                  <a:cubicBezTo>
                    <a:pt x="0" y="122"/>
                    <a:pt x="7" y="190"/>
                    <a:pt x="86" y="190"/>
                  </a:cubicBezTo>
                  <a:cubicBezTo>
                    <a:pt x="134" y="190"/>
                    <a:pt x="175" y="164"/>
                    <a:pt x="182" y="159"/>
                  </a:cubicBezTo>
                  <a:cubicBezTo>
                    <a:pt x="187" y="168"/>
                    <a:pt x="208" y="190"/>
                    <a:pt x="251" y="190"/>
                  </a:cubicBezTo>
                  <a:cubicBezTo>
                    <a:pt x="286" y="190"/>
                    <a:pt x="325" y="173"/>
                    <a:pt x="338" y="164"/>
                  </a:cubicBezTo>
                  <a:cubicBezTo>
                    <a:pt x="346" y="175"/>
                    <a:pt x="362" y="190"/>
                    <a:pt x="411" y="190"/>
                  </a:cubicBezTo>
                  <a:cubicBezTo>
                    <a:pt x="444" y="190"/>
                    <a:pt x="464" y="179"/>
                    <a:pt x="477" y="163"/>
                  </a:cubicBezTo>
                  <a:cubicBezTo>
                    <a:pt x="477" y="171"/>
                    <a:pt x="478" y="179"/>
                    <a:pt x="478" y="185"/>
                  </a:cubicBezTo>
                  <a:cubicBezTo>
                    <a:pt x="498" y="189"/>
                    <a:pt x="498" y="189"/>
                    <a:pt x="498" y="189"/>
                  </a:cubicBezTo>
                  <a:cubicBezTo>
                    <a:pt x="497" y="168"/>
                    <a:pt x="498" y="97"/>
                    <a:pt x="498" y="96"/>
                  </a:cubicBezTo>
                  <a:moveTo>
                    <a:pt x="184" y="107"/>
                  </a:moveTo>
                  <a:cubicBezTo>
                    <a:pt x="184" y="107"/>
                    <a:pt x="178" y="65"/>
                    <a:pt x="201" y="39"/>
                  </a:cubicBezTo>
                  <a:cubicBezTo>
                    <a:pt x="212" y="26"/>
                    <a:pt x="229" y="19"/>
                    <a:pt x="251" y="19"/>
                  </a:cubicBezTo>
                  <a:cubicBezTo>
                    <a:pt x="275" y="19"/>
                    <a:pt x="295" y="28"/>
                    <a:pt x="297" y="37"/>
                  </a:cubicBezTo>
                  <a:cubicBezTo>
                    <a:pt x="299" y="44"/>
                    <a:pt x="292" y="53"/>
                    <a:pt x="261" y="78"/>
                  </a:cubicBezTo>
                  <a:cubicBezTo>
                    <a:pt x="261" y="78"/>
                    <a:pt x="230" y="105"/>
                    <a:pt x="190" y="128"/>
                  </a:cubicBezTo>
                  <a:cubicBezTo>
                    <a:pt x="187" y="122"/>
                    <a:pt x="185" y="115"/>
                    <a:pt x="184" y="107"/>
                  </a:cubicBezTo>
                  <a:moveTo>
                    <a:pt x="462" y="151"/>
                  </a:moveTo>
                  <a:cubicBezTo>
                    <a:pt x="450" y="164"/>
                    <a:pt x="433" y="170"/>
                    <a:pt x="411" y="170"/>
                  </a:cubicBezTo>
                  <a:cubicBezTo>
                    <a:pt x="361" y="170"/>
                    <a:pt x="356" y="151"/>
                    <a:pt x="356" y="151"/>
                  </a:cubicBezTo>
                  <a:cubicBezTo>
                    <a:pt x="350" y="140"/>
                    <a:pt x="367" y="116"/>
                    <a:pt x="472" y="60"/>
                  </a:cubicBezTo>
                  <a:cubicBezTo>
                    <a:pt x="475" y="67"/>
                    <a:pt x="477" y="75"/>
                    <a:pt x="479" y="83"/>
                  </a:cubicBezTo>
                  <a:cubicBezTo>
                    <a:pt x="479" y="83"/>
                    <a:pt x="484" y="125"/>
                    <a:pt x="462" y="151"/>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2" name="Rectangle 16">
              <a:extLst>
                <a:ext uri="{FF2B5EF4-FFF2-40B4-BE49-F238E27FC236}">
                  <a16:creationId xmlns:a16="http://schemas.microsoft.com/office/drawing/2014/main" id="{B32124BB-315A-4642-3185-D0F09F05E9F3}"/>
                </a:ext>
              </a:extLst>
            </p:cNvPr>
            <p:cNvSpPr>
              <a:spLocks noChangeArrowheads="1"/>
            </p:cNvSpPr>
            <p:nvPr userDrawn="1"/>
          </p:nvSpPr>
          <p:spPr bwMode="auto">
            <a:xfrm>
              <a:off x="526" y="4057"/>
              <a:ext cx="174" cy="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3" name="Rectangle 17">
              <a:extLst>
                <a:ext uri="{FF2B5EF4-FFF2-40B4-BE49-F238E27FC236}">
                  <a16:creationId xmlns:a16="http://schemas.microsoft.com/office/drawing/2014/main" id="{283D2C2C-F437-0747-2745-E4E3B6D20760}"/>
                </a:ext>
              </a:extLst>
            </p:cNvPr>
            <p:cNvSpPr>
              <a:spLocks noChangeArrowheads="1"/>
            </p:cNvSpPr>
            <p:nvPr userDrawn="1"/>
          </p:nvSpPr>
          <p:spPr bwMode="auto">
            <a:xfrm>
              <a:off x="526" y="4057"/>
              <a:ext cx="174" cy="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24" name="Espace réservé du titre 1">
            <a:extLst>
              <a:ext uri="{FF2B5EF4-FFF2-40B4-BE49-F238E27FC236}">
                <a16:creationId xmlns:a16="http://schemas.microsoft.com/office/drawing/2014/main" id="{1502D9F9-80C2-D30F-8D8B-9F5A494EF69D}"/>
              </a:ext>
            </a:extLst>
          </p:cNvPr>
          <p:cNvSpPr>
            <a:spLocks noGrp="1"/>
          </p:cNvSpPr>
          <p:nvPr>
            <p:ph type="title"/>
          </p:nvPr>
        </p:nvSpPr>
        <p:spPr>
          <a:xfrm>
            <a:off x="731838" y="314036"/>
            <a:ext cx="10728325" cy="871827"/>
          </a:xfrm>
          <a:prstGeom prst="rect">
            <a:avLst/>
          </a:prstGeom>
        </p:spPr>
        <p:txBody>
          <a:bodyPr vert="horz" lIns="0" tIns="45720" rIns="91440" bIns="45720" rtlCol="0" anchor="t">
            <a:normAutofit/>
          </a:bodyPr>
          <a:lstStyle>
            <a:lvl1pPr>
              <a:defRPr>
                <a:solidFill>
                  <a:schemeClr val="bg1"/>
                </a:solidFill>
              </a:defRPr>
            </a:lvl1pPr>
          </a:lstStyle>
          <a:p>
            <a:r>
              <a:rPr lang="fr-FR"/>
              <a:t>Modifiez le style du titre</a:t>
            </a:r>
            <a:endParaRPr lang="fr-FR" dirty="0"/>
          </a:p>
        </p:txBody>
      </p:sp>
      <p:pic>
        <p:nvPicPr>
          <p:cNvPr id="12" name="Image 11">
            <a:extLst>
              <a:ext uri="{FF2B5EF4-FFF2-40B4-BE49-F238E27FC236}">
                <a16:creationId xmlns:a16="http://schemas.microsoft.com/office/drawing/2014/main" id="{B717F4D1-D2E3-F44D-BEED-8456047420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666" r="82853" b="2802"/>
          <a:stretch/>
        </p:blipFill>
        <p:spPr>
          <a:xfrm>
            <a:off x="11647944" y="-1"/>
            <a:ext cx="544056" cy="6858001"/>
          </a:xfrm>
          <a:prstGeom prst="rect">
            <a:avLst/>
          </a:prstGeom>
        </p:spPr>
      </p:pic>
      <p:sp>
        <p:nvSpPr>
          <p:cNvPr id="14" name="Espace réservé de la date 13">
            <a:extLst>
              <a:ext uri="{FF2B5EF4-FFF2-40B4-BE49-F238E27FC236}">
                <a16:creationId xmlns:a16="http://schemas.microsoft.com/office/drawing/2014/main" id="{914C3EDF-84FF-56C5-6EEE-62348DC5ADF3}"/>
              </a:ext>
            </a:extLst>
          </p:cNvPr>
          <p:cNvSpPr>
            <a:spLocks noGrp="1"/>
          </p:cNvSpPr>
          <p:nvPr>
            <p:ph type="dt" sz="half" idx="10"/>
          </p:nvPr>
        </p:nvSpPr>
        <p:spPr/>
        <p:txBody>
          <a:bodyPr/>
          <a:lstStyle>
            <a:lvl1pPr>
              <a:defRPr>
                <a:solidFill>
                  <a:schemeClr val="bg1"/>
                </a:solidFill>
              </a:defRPr>
            </a:lvl1pPr>
          </a:lstStyle>
          <a:p>
            <a:endParaRPr lang="fr-FR" dirty="0"/>
          </a:p>
        </p:txBody>
      </p:sp>
      <p:sp>
        <p:nvSpPr>
          <p:cNvPr id="15" name="Espace réservé du pied de page 14">
            <a:extLst>
              <a:ext uri="{FF2B5EF4-FFF2-40B4-BE49-F238E27FC236}">
                <a16:creationId xmlns:a16="http://schemas.microsoft.com/office/drawing/2014/main" id="{CA229E7D-5925-577A-6E99-3E009A5C15FB}"/>
              </a:ext>
            </a:extLst>
          </p:cNvPr>
          <p:cNvSpPr>
            <a:spLocks noGrp="1"/>
          </p:cNvSpPr>
          <p:nvPr>
            <p:ph type="ftr" sz="quarter" idx="11"/>
          </p:nvPr>
        </p:nvSpPr>
        <p:spPr/>
        <p:txBody>
          <a:bodyPr/>
          <a:lstStyle>
            <a:lvl1pPr>
              <a:defRPr>
                <a:solidFill>
                  <a:schemeClr val="bg1"/>
                </a:solidFill>
              </a:defRPr>
            </a:lvl1pPr>
          </a:lstStyle>
          <a:p>
            <a:endParaRPr lang="fr-FR" dirty="0"/>
          </a:p>
        </p:txBody>
      </p:sp>
      <p:sp>
        <p:nvSpPr>
          <p:cNvPr id="25" name="Espace réservé du numéro de diapositive 24">
            <a:extLst>
              <a:ext uri="{FF2B5EF4-FFF2-40B4-BE49-F238E27FC236}">
                <a16:creationId xmlns:a16="http://schemas.microsoft.com/office/drawing/2014/main" id="{E0039A2A-B2A3-3003-AC28-98B9483723BF}"/>
              </a:ext>
            </a:extLst>
          </p:cNvPr>
          <p:cNvSpPr>
            <a:spLocks noGrp="1"/>
          </p:cNvSpPr>
          <p:nvPr>
            <p:ph type="sldNum" sz="quarter" idx="12"/>
          </p:nvPr>
        </p:nvSpPr>
        <p:spPr/>
        <p:txBody>
          <a:bodyPr/>
          <a:lstStyle>
            <a:lvl1pPr>
              <a:defRPr>
                <a:solidFill>
                  <a:schemeClr val="bg1"/>
                </a:solidFill>
              </a:defRPr>
            </a:lvl1pPr>
          </a:lstStyle>
          <a:p>
            <a:fld id="{0CBC77A0-1F4E-42FF-9FFC-F45C3A64AF90}" type="slidenum">
              <a:rPr lang="fr-FR" smtClean="0"/>
              <a:pPr/>
              <a:t>‹N°›</a:t>
            </a:fld>
            <a:endParaRPr lang="fr-FR" dirty="0"/>
          </a:p>
        </p:txBody>
      </p:sp>
    </p:spTree>
    <p:extLst>
      <p:ext uri="{BB962C8B-B14F-4D97-AF65-F5344CB8AC3E}">
        <p14:creationId xmlns:p14="http://schemas.microsoft.com/office/powerpoint/2010/main" val="112158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ommaire FDE">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BD2E413D-76E6-5233-CF73-FD49BCAF474D}"/>
              </a:ext>
            </a:extLst>
          </p:cNvPr>
          <p:cNvSpPr>
            <a:spLocks noGrp="1"/>
          </p:cNvSpPr>
          <p:nvPr>
            <p:ph idx="1" hasCustomPrompt="1"/>
          </p:nvPr>
        </p:nvSpPr>
        <p:spPr>
          <a:xfrm>
            <a:off x="727075" y="1765299"/>
            <a:ext cx="10733087" cy="648896"/>
          </a:xfrm>
        </p:spPr>
        <p:txBody>
          <a:bodyPr wrap="square" lIns="0" numCol="1" spcCol="360000">
            <a:spAutoFit/>
          </a:bodyPr>
          <a:lstStyle>
            <a:lvl1pPr marL="358775" indent="-358775" algn="l">
              <a:spcBef>
                <a:spcPts val="1800"/>
              </a:spcBef>
              <a:buClr>
                <a:schemeClr val="tx2"/>
              </a:buClr>
              <a:buSzPct val="100000"/>
              <a:buFont typeface="Wingdings" panose="05000000000000000000" pitchFamily="2" charset="2"/>
              <a:buChar char="q"/>
              <a:defRPr>
                <a:solidFill>
                  <a:schemeClr val="tx1"/>
                </a:solidFill>
                <a:latin typeface="+mj-lt"/>
              </a:defRPr>
            </a:lvl1pPr>
            <a:lvl2pPr marL="358775" indent="0">
              <a:buFontTx/>
              <a:buNone/>
              <a:defRPr sz="1400">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Modifier les styles du texte du masque</a:t>
            </a:r>
          </a:p>
          <a:p>
            <a:pPr lvl="1"/>
            <a:r>
              <a:rPr lang="fr-FR" dirty="0"/>
              <a:t>Deuxième niveau</a:t>
            </a:r>
          </a:p>
        </p:txBody>
      </p:sp>
      <p:sp>
        <p:nvSpPr>
          <p:cNvPr id="7" name="ZoneTexte 6">
            <a:extLst>
              <a:ext uri="{FF2B5EF4-FFF2-40B4-BE49-F238E27FC236}">
                <a16:creationId xmlns:a16="http://schemas.microsoft.com/office/drawing/2014/main" id="{4585063C-DA94-C737-8964-5690FC880710}"/>
              </a:ext>
            </a:extLst>
          </p:cNvPr>
          <p:cNvSpPr txBox="1"/>
          <p:nvPr userDrawn="1"/>
        </p:nvSpPr>
        <p:spPr>
          <a:xfrm>
            <a:off x="-101600" y="-276999"/>
            <a:ext cx="12192000" cy="461665"/>
          </a:xfrm>
          <a:prstGeom prst="rect">
            <a:avLst/>
          </a:prstGeom>
          <a:noFill/>
        </p:spPr>
        <p:txBody>
          <a:bodyPr wrap="square" rtlCol="0">
            <a:spAutoFit/>
          </a:bodyPr>
          <a:lstStyle/>
          <a:p>
            <a:r>
              <a:rPr lang="fr-FR" sz="1200" dirty="0">
                <a:solidFill>
                  <a:schemeClr val="bg1">
                    <a:lumMod val="50000"/>
                  </a:schemeClr>
                </a:solidFill>
              </a:rPr>
              <a:t>Disposition </a:t>
            </a:r>
            <a:r>
              <a:rPr lang="fr-FR" sz="1200">
                <a:solidFill>
                  <a:schemeClr val="bg1">
                    <a:lumMod val="50000"/>
                  </a:schemeClr>
                </a:solidFill>
              </a:rPr>
              <a:t>: Sommaire</a:t>
            </a:r>
            <a:r>
              <a:rPr lang="fr-FR" sz="1200" baseline="0">
                <a:solidFill>
                  <a:schemeClr val="bg1">
                    <a:lumMod val="50000"/>
                  </a:schemeClr>
                </a:solidFill>
              </a:rPr>
              <a:t> FDE</a:t>
            </a:r>
            <a:endParaRPr lang="fr-FR" sz="1200" dirty="0">
              <a:solidFill>
                <a:schemeClr val="bg1">
                  <a:lumMod val="50000"/>
                </a:schemeClr>
              </a:solidFill>
            </a:endParaRPr>
          </a:p>
          <a:p>
            <a:endParaRPr lang="fr-FR" sz="1200" dirty="0">
              <a:solidFill>
                <a:schemeClr val="bg1">
                  <a:lumMod val="50000"/>
                </a:schemeClr>
              </a:solidFill>
            </a:endParaRPr>
          </a:p>
        </p:txBody>
      </p:sp>
      <p:sp>
        <p:nvSpPr>
          <p:cNvPr id="2" name="ZoneTexte 1">
            <a:extLst>
              <a:ext uri="{FF2B5EF4-FFF2-40B4-BE49-F238E27FC236}">
                <a16:creationId xmlns:a16="http://schemas.microsoft.com/office/drawing/2014/main" id="{A21E7187-2172-D725-E095-C0FCE93238AE}"/>
              </a:ext>
            </a:extLst>
          </p:cNvPr>
          <p:cNvSpPr txBox="1"/>
          <p:nvPr userDrawn="1"/>
        </p:nvSpPr>
        <p:spPr>
          <a:xfrm>
            <a:off x="-101600" y="6858000"/>
            <a:ext cx="12192000" cy="461665"/>
          </a:xfrm>
          <a:prstGeom prst="rect">
            <a:avLst/>
          </a:prstGeom>
          <a:noFill/>
        </p:spPr>
        <p:txBody>
          <a:bodyPr wrap="square" rtlCol="0">
            <a:spAutoFit/>
          </a:bodyPr>
          <a:lstStyle/>
          <a:p>
            <a:r>
              <a:rPr lang="fr-FR" sz="1200" dirty="0">
                <a:solidFill>
                  <a:schemeClr val="bg1">
                    <a:lumMod val="50000"/>
                  </a:schemeClr>
                </a:solidFill>
              </a:rPr>
              <a:t>Astuce :Ce sommaire est sur deux colonnes, pour passer sur une colonne : Clic droit sur la zone de texte + « Format de la forme » / « Options de texte » / « Colonnes » = 1 </a:t>
            </a:r>
          </a:p>
          <a:p>
            <a:endParaRPr lang="fr-FR" sz="1200" dirty="0">
              <a:solidFill>
                <a:schemeClr val="bg1">
                  <a:lumMod val="50000"/>
                </a:schemeClr>
              </a:solidFill>
            </a:endParaRPr>
          </a:p>
        </p:txBody>
      </p:sp>
      <p:sp>
        <p:nvSpPr>
          <p:cNvPr id="14" name="Espace réservé du titre 1">
            <a:extLst>
              <a:ext uri="{FF2B5EF4-FFF2-40B4-BE49-F238E27FC236}">
                <a16:creationId xmlns:a16="http://schemas.microsoft.com/office/drawing/2014/main" id="{1502D9F9-80C2-D30F-8D8B-9F5A494EF69D}"/>
              </a:ext>
            </a:extLst>
          </p:cNvPr>
          <p:cNvSpPr>
            <a:spLocks noGrp="1"/>
          </p:cNvSpPr>
          <p:nvPr>
            <p:ph type="title" hasCustomPrompt="1"/>
          </p:nvPr>
        </p:nvSpPr>
        <p:spPr>
          <a:xfrm>
            <a:off x="727076" y="314036"/>
            <a:ext cx="10733087" cy="871827"/>
          </a:xfrm>
          <a:prstGeom prst="rect">
            <a:avLst/>
          </a:prstGeom>
        </p:spPr>
        <p:txBody>
          <a:bodyPr vert="horz" lIns="0" tIns="45720" rIns="91440" bIns="45720" rtlCol="0" anchor="t">
            <a:normAutofit/>
          </a:bodyPr>
          <a:lstStyle>
            <a:lvl1pPr>
              <a:defRPr/>
            </a:lvl1pPr>
          </a:lstStyle>
          <a:p>
            <a:r>
              <a:rPr lang="es-ES">
                <a:solidFill>
                  <a:schemeClr val="tx1"/>
                </a:solidFill>
              </a:rPr>
              <a:t>FDE0xxx – Etude</a:t>
            </a:r>
            <a:br>
              <a:rPr lang="fr-FR"/>
            </a:br>
            <a:r>
              <a:rPr lang="fr-FR" sz="2700"/>
              <a:t>Sommaire</a:t>
            </a:r>
            <a:endParaRPr lang="fr-FR" dirty="0"/>
          </a:p>
        </p:txBody>
      </p:sp>
      <p:pic>
        <p:nvPicPr>
          <p:cNvPr id="11" name="Image 10">
            <a:extLst>
              <a:ext uri="{FF2B5EF4-FFF2-40B4-BE49-F238E27FC236}">
                <a16:creationId xmlns:a16="http://schemas.microsoft.com/office/drawing/2014/main" id="{8B329AAF-3546-DCEA-619B-466FB9B5443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666" r="82842" b="2802"/>
          <a:stretch/>
        </p:blipFill>
        <p:spPr>
          <a:xfrm>
            <a:off x="11647944" y="0"/>
            <a:ext cx="544056" cy="6858000"/>
          </a:xfrm>
          <a:prstGeom prst="rect">
            <a:avLst/>
          </a:prstGeom>
        </p:spPr>
      </p:pic>
      <p:sp>
        <p:nvSpPr>
          <p:cNvPr id="12" name="Espace réservé de la date 11">
            <a:extLst>
              <a:ext uri="{FF2B5EF4-FFF2-40B4-BE49-F238E27FC236}">
                <a16:creationId xmlns:a16="http://schemas.microsoft.com/office/drawing/2014/main" id="{AB8B2ECB-EC50-E1E8-3A70-D0DF5B546EB4}"/>
              </a:ext>
            </a:extLst>
          </p:cNvPr>
          <p:cNvSpPr>
            <a:spLocks noGrp="1"/>
          </p:cNvSpPr>
          <p:nvPr>
            <p:ph type="dt" sz="half" idx="10"/>
          </p:nvPr>
        </p:nvSpPr>
        <p:spPr/>
        <p:txBody>
          <a:bodyPr/>
          <a:lstStyle/>
          <a:p>
            <a:endParaRPr lang="fr-FR" dirty="0"/>
          </a:p>
        </p:txBody>
      </p:sp>
      <p:sp>
        <p:nvSpPr>
          <p:cNvPr id="15" name="Espace réservé du pied de page 14">
            <a:extLst>
              <a:ext uri="{FF2B5EF4-FFF2-40B4-BE49-F238E27FC236}">
                <a16:creationId xmlns:a16="http://schemas.microsoft.com/office/drawing/2014/main" id="{38548604-3796-63A0-C437-28EAB17AD603}"/>
              </a:ext>
            </a:extLst>
          </p:cNvPr>
          <p:cNvSpPr>
            <a:spLocks noGrp="1"/>
          </p:cNvSpPr>
          <p:nvPr>
            <p:ph type="ftr" sz="quarter" idx="11"/>
          </p:nvPr>
        </p:nvSpPr>
        <p:spPr/>
        <p:txBody>
          <a:bodyPr/>
          <a:lstStyle/>
          <a:p>
            <a:r>
              <a:rPr lang="fr-FR"/>
              <a:t>xx/xx/20xx</a:t>
            </a:r>
            <a:endParaRPr lang="fr-FR" dirty="0"/>
          </a:p>
        </p:txBody>
      </p:sp>
      <p:sp>
        <p:nvSpPr>
          <p:cNvPr id="16" name="Espace réservé du numéro de diapositive 15">
            <a:extLst>
              <a:ext uri="{FF2B5EF4-FFF2-40B4-BE49-F238E27FC236}">
                <a16:creationId xmlns:a16="http://schemas.microsoft.com/office/drawing/2014/main" id="{43A448DB-A450-22D2-9A30-CE94EAFD7623}"/>
              </a:ext>
            </a:extLst>
          </p:cNvPr>
          <p:cNvSpPr>
            <a:spLocks noGrp="1"/>
          </p:cNvSpPr>
          <p:nvPr>
            <p:ph type="sldNum" sz="quarter" idx="12"/>
          </p:nvPr>
        </p:nvSpPr>
        <p:spPr/>
        <p:txBody>
          <a:bodyPr/>
          <a:lstStyle/>
          <a:p>
            <a:fld id="{0CBC77A0-1F4E-42FF-9FFC-F45C3A64AF90}" type="slidenum">
              <a:rPr lang="fr-FR" smtClean="0"/>
              <a:pPr/>
              <a:t>‹N°›</a:t>
            </a:fld>
            <a:endParaRPr lang="fr-FR" dirty="0"/>
          </a:p>
        </p:txBody>
      </p:sp>
    </p:spTree>
    <p:extLst>
      <p:ext uri="{BB962C8B-B14F-4D97-AF65-F5344CB8AC3E}">
        <p14:creationId xmlns:p14="http://schemas.microsoft.com/office/powerpoint/2010/main" val="654312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de sec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2B122C-7C32-00D5-5677-35CC8ABC8223}"/>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2C297F72-9AE9-FCA1-E35C-172594739B42}"/>
              </a:ext>
            </a:extLst>
          </p:cNvPr>
          <p:cNvSpPr>
            <a:spLocks noGrp="1"/>
          </p:cNvSpPr>
          <p:nvPr>
            <p:ph type="title" hasCustomPrompt="1"/>
          </p:nvPr>
        </p:nvSpPr>
        <p:spPr>
          <a:xfrm>
            <a:off x="3771900" y="2171700"/>
            <a:ext cx="7688263" cy="2390775"/>
          </a:xfrm>
        </p:spPr>
        <p:txBody>
          <a:bodyPr anchor="b">
            <a:normAutofit/>
          </a:bodyPr>
          <a:lstStyle>
            <a:lvl1pPr>
              <a:defRPr sz="5400">
                <a:solidFill>
                  <a:schemeClr val="bg1"/>
                </a:solidFill>
              </a:defRPr>
            </a:lvl1pPr>
          </a:lstStyle>
          <a:p>
            <a:r>
              <a:rPr lang="fr-FR" dirty="0"/>
              <a:t>Titre de la partie</a:t>
            </a:r>
          </a:p>
        </p:txBody>
      </p:sp>
      <p:sp>
        <p:nvSpPr>
          <p:cNvPr id="3" name="Espace réservé du texte 2">
            <a:extLst>
              <a:ext uri="{FF2B5EF4-FFF2-40B4-BE49-F238E27FC236}">
                <a16:creationId xmlns:a16="http://schemas.microsoft.com/office/drawing/2014/main" id="{5E8D3273-E080-F9CC-63A9-0032F5C40FC7}"/>
              </a:ext>
            </a:extLst>
          </p:cNvPr>
          <p:cNvSpPr>
            <a:spLocks noGrp="1"/>
          </p:cNvSpPr>
          <p:nvPr>
            <p:ph type="body" idx="1"/>
          </p:nvPr>
        </p:nvSpPr>
        <p:spPr>
          <a:xfrm>
            <a:off x="3771900" y="4702628"/>
            <a:ext cx="7688263" cy="1387021"/>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E1D6D37F-6A1E-3B66-26C8-C0F17D653E9C}"/>
              </a:ext>
            </a:extLst>
          </p:cNvPr>
          <p:cNvSpPr>
            <a:spLocks noGrp="1"/>
          </p:cNvSpPr>
          <p:nvPr>
            <p:ph type="dt" sz="half" idx="10"/>
          </p:nvPr>
        </p:nvSpPr>
        <p:spPr/>
        <p:txBody>
          <a:bodyPr/>
          <a:lstStyle>
            <a:lvl1pPr>
              <a:defRPr>
                <a:solidFill>
                  <a:schemeClr val="bg1"/>
                </a:solidFill>
              </a:defRPr>
            </a:lvl1pPr>
          </a:lstStyle>
          <a:p>
            <a:endParaRPr lang="fr-FR"/>
          </a:p>
        </p:txBody>
      </p:sp>
      <p:sp>
        <p:nvSpPr>
          <p:cNvPr id="5" name="Espace réservé du pied de page 4">
            <a:extLst>
              <a:ext uri="{FF2B5EF4-FFF2-40B4-BE49-F238E27FC236}">
                <a16:creationId xmlns:a16="http://schemas.microsoft.com/office/drawing/2014/main" id="{ACD2F82D-AC61-B9F7-103B-D5B5DE390A6A}"/>
              </a:ext>
            </a:extLst>
          </p:cNvPr>
          <p:cNvSpPr>
            <a:spLocks noGrp="1"/>
          </p:cNvSpPr>
          <p:nvPr>
            <p:ph type="ftr" sz="quarter" idx="11"/>
          </p:nvPr>
        </p:nvSpPr>
        <p:spPr/>
        <p:txBody>
          <a:bodyPr/>
          <a:lstStyle>
            <a:lvl1pPr>
              <a:defRPr>
                <a:solidFill>
                  <a:schemeClr val="bg1"/>
                </a:solidFill>
              </a:defRPr>
            </a:lvl1pPr>
          </a:lstStyle>
          <a:p>
            <a:endParaRPr lang="fr-FR"/>
          </a:p>
        </p:txBody>
      </p:sp>
      <p:sp>
        <p:nvSpPr>
          <p:cNvPr id="6" name="Espace réservé du numéro de diapositive 5">
            <a:extLst>
              <a:ext uri="{FF2B5EF4-FFF2-40B4-BE49-F238E27FC236}">
                <a16:creationId xmlns:a16="http://schemas.microsoft.com/office/drawing/2014/main" id="{38DBE8A5-A5C2-8825-ACF1-34BE5DCD04B0}"/>
              </a:ext>
            </a:extLst>
          </p:cNvPr>
          <p:cNvSpPr>
            <a:spLocks noGrp="1"/>
          </p:cNvSpPr>
          <p:nvPr>
            <p:ph type="sldNum" sz="quarter" idx="12"/>
          </p:nvPr>
        </p:nvSpPr>
        <p:spPr/>
        <p:txBody>
          <a:bodyPr/>
          <a:lstStyle>
            <a:lvl1pPr>
              <a:defRPr>
                <a:solidFill>
                  <a:schemeClr val="bg1"/>
                </a:solidFill>
              </a:defRPr>
            </a:lvl1pPr>
          </a:lstStyle>
          <a:p>
            <a:fld id="{0CBC77A0-1F4E-42FF-9FFC-F45C3A64AF90}" type="slidenum">
              <a:rPr lang="fr-FR" smtClean="0"/>
              <a:pPr/>
              <a:t>‹N°›</a:t>
            </a:fld>
            <a:endParaRPr lang="fr-FR"/>
          </a:p>
        </p:txBody>
      </p:sp>
      <p:sp>
        <p:nvSpPr>
          <p:cNvPr id="24" name="Espace réservé du texte 2">
            <a:extLst>
              <a:ext uri="{FF2B5EF4-FFF2-40B4-BE49-F238E27FC236}">
                <a16:creationId xmlns:a16="http://schemas.microsoft.com/office/drawing/2014/main" id="{CE5019BD-FEE2-4904-8DD7-C35C97AA3BF4}"/>
              </a:ext>
            </a:extLst>
          </p:cNvPr>
          <p:cNvSpPr>
            <a:spLocks noGrp="1"/>
          </p:cNvSpPr>
          <p:nvPr>
            <p:ph type="body" idx="13" hasCustomPrompt="1"/>
          </p:nvPr>
        </p:nvSpPr>
        <p:spPr>
          <a:xfrm>
            <a:off x="522288" y="2159000"/>
            <a:ext cx="2546350" cy="2673350"/>
          </a:xfrm>
        </p:spPr>
        <p:txBody>
          <a:bodyPr anchor="b">
            <a:noAutofit/>
          </a:bodyPr>
          <a:lstStyle>
            <a:lvl1pPr marL="0" indent="0" algn="r">
              <a:buNone/>
              <a:defRPr sz="13500">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0</a:t>
            </a:r>
          </a:p>
        </p:txBody>
      </p:sp>
      <p:sp>
        <p:nvSpPr>
          <p:cNvPr id="25" name="Rectangle 24">
            <a:extLst>
              <a:ext uri="{FF2B5EF4-FFF2-40B4-BE49-F238E27FC236}">
                <a16:creationId xmlns:a16="http://schemas.microsoft.com/office/drawing/2014/main" id="{2E988CD6-F875-5F20-CB25-53D3006C5582}"/>
              </a:ext>
            </a:extLst>
          </p:cNvPr>
          <p:cNvSpPr/>
          <p:nvPr userDrawn="1"/>
        </p:nvSpPr>
        <p:spPr>
          <a:xfrm>
            <a:off x="3151189" y="3987800"/>
            <a:ext cx="349250" cy="349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ZoneTexte 28">
            <a:extLst>
              <a:ext uri="{FF2B5EF4-FFF2-40B4-BE49-F238E27FC236}">
                <a16:creationId xmlns:a16="http://schemas.microsoft.com/office/drawing/2014/main" id="{BC10BA36-642C-D18A-73B5-1652743A0484}"/>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Titre de section</a:t>
            </a:r>
          </a:p>
        </p:txBody>
      </p:sp>
      <p:pic>
        <p:nvPicPr>
          <p:cNvPr id="26" name="PATTERN 14">
            <a:extLst>
              <a:ext uri="{FF2B5EF4-FFF2-40B4-BE49-F238E27FC236}">
                <a16:creationId xmlns:a16="http://schemas.microsoft.com/office/drawing/2014/main" id="{A9F2846A-9310-83E8-0175-AEDB4CD521B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642" t="81597" r="4284" b="-1066"/>
          <a:stretch/>
        </p:blipFill>
        <p:spPr>
          <a:xfrm>
            <a:off x="0" y="0"/>
            <a:ext cx="12192001" cy="591852"/>
          </a:xfrm>
          <a:prstGeom prst="rect">
            <a:avLst/>
          </a:prstGeom>
        </p:spPr>
      </p:pic>
      <p:grpSp>
        <p:nvGrpSpPr>
          <p:cNvPr id="27" name="Group 12">
            <a:extLst>
              <a:ext uri="{FF2B5EF4-FFF2-40B4-BE49-F238E27FC236}">
                <a16:creationId xmlns:a16="http://schemas.microsoft.com/office/drawing/2014/main" id="{DFC7A27D-F544-3847-F87B-0DF45C44C0D3}"/>
              </a:ext>
            </a:extLst>
          </p:cNvPr>
          <p:cNvGrpSpPr>
            <a:grpSpLocks noChangeAspect="1"/>
          </p:cNvGrpSpPr>
          <p:nvPr userDrawn="1"/>
        </p:nvGrpSpPr>
        <p:grpSpPr bwMode="auto">
          <a:xfrm>
            <a:off x="266859" y="6343650"/>
            <a:ext cx="316707" cy="316707"/>
            <a:chOff x="461" y="3861"/>
            <a:chExt cx="304" cy="304"/>
          </a:xfrm>
        </p:grpSpPr>
        <p:sp>
          <p:nvSpPr>
            <p:cNvPr id="28" name="AutoShape 11">
              <a:extLst>
                <a:ext uri="{FF2B5EF4-FFF2-40B4-BE49-F238E27FC236}">
                  <a16:creationId xmlns:a16="http://schemas.microsoft.com/office/drawing/2014/main" id="{C581EC54-E4C7-2B85-765F-226E90ED37F9}"/>
                </a:ext>
              </a:extLst>
            </p:cNvPr>
            <p:cNvSpPr>
              <a:spLocks noChangeAspect="1" noChangeArrowheads="1" noTextEdit="1"/>
            </p:cNvSpPr>
            <p:nvPr userDrawn="1"/>
          </p:nvSpPr>
          <p:spPr bwMode="auto">
            <a:xfrm>
              <a:off x="461" y="3861"/>
              <a:ext cx="30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0" name="Rectangle 13">
              <a:extLst>
                <a:ext uri="{FF2B5EF4-FFF2-40B4-BE49-F238E27FC236}">
                  <a16:creationId xmlns:a16="http://schemas.microsoft.com/office/drawing/2014/main" id="{024FFC00-E238-123D-8547-D317547D5C21}"/>
                </a:ext>
              </a:extLst>
            </p:cNvPr>
            <p:cNvSpPr>
              <a:spLocks noChangeArrowheads="1"/>
            </p:cNvSpPr>
            <p:nvPr userDrawn="1"/>
          </p:nvSpPr>
          <p:spPr bwMode="auto">
            <a:xfrm>
              <a:off x="461" y="3861"/>
              <a:ext cx="304" cy="30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1" name="Rectangle 14">
              <a:extLst>
                <a:ext uri="{FF2B5EF4-FFF2-40B4-BE49-F238E27FC236}">
                  <a16:creationId xmlns:a16="http://schemas.microsoft.com/office/drawing/2014/main" id="{26FC7AA9-98AE-CF10-6510-FBB15BB6F6AD}"/>
                </a:ext>
              </a:extLst>
            </p:cNvPr>
            <p:cNvSpPr>
              <a:spLocks noChangeArrowheads="1"/>
            </p:cNvSpPr>
            <p:nvPr userDrawn="1"/>
          </p:nvSpPr>
          <p:spPr bwMode="auto">
            <a:xfrm>
              <a:off x="461" y="3861"/>
              <a:ext cx="30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3" name="Freeform 15">
              <a:extLst>
                <a:ext uri="{FF2B5EF4-FFF2-40B4-BE49-F238E27FC236}">
                  <a16:creationId xmlns:a16="http://schemas.microsoft.com/office/drawing/2014/main" id="{485E328D-5058-4023-75AE-4DF8C1BAEBCA}"/>
                </a:ext>
              </a:extLst>
            </p:cNvPr>
            <p:cNvSpPr>
              <a:spLocks noEditPoints="1"/>
            </p:cNvSpPr>
            <p:nvPr userDrawn="1"/>
          </p:nvSpPr>
          <p:spPr bwMode="auto">
            <a:xfrm>
              <a:off x="518" y="3962"/>
              <a:ext cx="189" cy="72"/>
            </a:xfrm>
            <a:custGeom>
              <a:avLst/>
              <a:gdLst>
                <a:gd name="T0" fmla="*/ 498 w 498"/>
                <a:gd name="T1" fmla="*/ 96 h 190"/>
                <a:gd name="T2" fmla="*/ 415 w 498"/>
                <a:gd name="T3" fmla="*/ 0 h 190"/>
                <a:gd name="T4" fmla="*/ 350 w 498"/>
                <a:gd name="T5" fmla="*/ 13 h 190"/>
                <a:gd name="T6" fmla="*/ 348 w 498"/>
                <a:gd name="T7" fmla="*/ 37 h 190"/>
                <a:gd name="T8" fmla="*/ 413 w 498"/>
                <a:gd name="T9" fmla="*/ 21 h 190"/>
                <a:gd name="T10" fmla="*/ 463 w 498"/>
                <a:gd name="T11" fmla="*/ 43 h 190"/>
                <a:gd name="T12" fmla="*/ 335 w 498"/>
                <a:gd name="T13" fmla="*/ 141 h 190"/>
                <a:gd name="T14" fmla="*/ 252 w 498"/>
                <a:gd name="T15" fmla="*/ 169 h 190"/>
                <a:gd name="T16" fmla="*/ 199 w 498"/>
                <a:gd name="T17" fmla="*/ 147 h 190"/>
                <a:gd name="T18" fmla="*/ 320 w 498"/>
                <a:gd name="T19" fmla="*/ 34 h 190"/>
                <a:gd name="T20" fmla="*/ 251 w 498"/>
                <a:gd name="T21" fmla="*/ 0 h 190"/>
                <a:gd name="T22" fmla="*/ 188 w 498"/>
                <a:gd name="T23" fmla="*/ 24 h 190"/>
                <a:gd name="T24" fmla="*/ 165 w 498"/>
                <a:gd name="T25" fmla="*/ 98 h 190"/>
                <a:gd name="T26" fmla="*/ 173 w 498"/>
                <a:gd name="T27" fmla="*/ 140 h 190"/>
                <a:gd name="T28" fmla="*/ 85 w 498"/>
                <a:gd name="T29" fmla="*/ 169 h 190"/>
                <a:gd name="T30" fmla="*/ 19 w 498"/>
                <a:gd name="T31" fmla="*/ 95 h 190"/>
                <a:gd name="T32" fmla="*/ 85 w 498"/>
                <a:gd name="T33" fmla="*/ 21 h 190"/>
                <a:gd name="T34" fmla="*/ 150 w 498"/>
                <a:gd name="T35" fmla="*/ 37 h 190"/>
                <a:gd name="T36" fmla="*/ 148 w 498"/>
                <a:gd name="T37" fmla="*/ 13 h 190"/>
                <a:gd name="T38" fmla="*/ 87 w 498"/>
                <a:gd name="T39" fmla="*/ 0 h 190"/>
                <a:gd name="T40" fmla="*/ 0 w 498"/>
                <a:gd name="T41" fmla="*/ 95 h 190"/>
                <a:gd name="T42" fmla="*/ 86 w 498"/>
                <a:gd name="T43" fmla="*/ 190 h 190"/>
                <a:gd name="T44" fmla="*/ 182 w 498"/>
                <a:gd name="T45" fmla="*/ 159 h 190"/>
                <a:gd name="T46" fmla="*/ 251 w 498"/>
                <a:gd name="T47" fmla="*/ 190 h 190"/>
                <a:gd name="T48" fmla="*/ 338 w 498"/>
                <a:gd name="T49" fmla="*/ 164 h 190"/>
                <a:gd name="T50" fmla="*/ 411 w 498"/>
                <a:gd name="T51" fmla="*/ 190 h 190"/>
                <a:gd name="T52" fmla="*/ 477 w 498"/>
                <a:gd name="T53" fmla="*/ 163 h 190"/>
                <a:gd name="T54" fmla="*/ 478 w 498"/>
                <a:gd name="T55" fmla="*/ 185 h 190"/>
                <a:gd name="T56" fmla="*/ 498 w 498"/>
                <a:gd name="T57" fmla="*/ 189 h 190"/>
                <a:gd name="T58" fmla="*/ 498 w 498"/>
                <a:gd name="T59" fmla="*/ 96 h 190"/>
                <a:gd name="T60" fmla="*/ 184 w 498"/>
                <a:gd name="T61" fmla="*/ 107 h 190"/>
                <a:gd name="T62" fmla="*/ 201 w 498"/>
                <a:gd name="T63" fmla="*/ 39 h 190"/>
                <a:gd name="T64" fmla="*/ 251 w 498"/>
                <a:gd name="T65" fmla="*/ 19 h 190"/>
                <a:gd name="T66" fmla="*/ 297 w 498"/>
                <a:gd name="T67" fmla="*/ 37 h 190"/>
                <a:gd name="T68" fmla="*/ 261 w 498"/>
                <a:gd name="T69" fmla="*/ 78 h 190"/>
                <a:gd name="T70" fmla="*/ 190 w 498"/>
                <a:gd name="T71" fmla="*/ 128 h 190"/>
                <a:gd name="T72" fmla="*/ 184 w 498"/>
                <a:gd name="T73" fmla="*/ 107 h 190"/>
                <a:gd name="T74" fmla="*/ 462 w 498"/>
                <a:gd name="T75" fmla="*/ 151 h 190"/>
                <a:gd name="T76" fmla="*/ 411 w 498"/>
                <a:gd name="T77" fmla="*/ 170 h 190"/>
                <a:gd name="T78" fmla="*/ 356 w 498"/>
                <a:gd name="T79" fmla="*/ 151 h 190"/>
                <a:gd name="T80" fmla="*/ 472 w 498"/>
                <a:gd name="T81" fmla="*/ 60 h 190"/>
                <a:gd name="T82" fmla="*/ 479 w 498"/>
                <a:gd name="T83" fmla="*/ 83 h 190"/>
                <a:gd name="T84" fmla="*/ 462 w 498"/>
                <a:gd name="T85" fmla="*/ 15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8" h="190">
                  <a:moveTo>
                    <a:pt x="498" y="96"/>
                  </a:moveTo>
                  <a:cubicBezTo>
                    <a:pt x="498" y="6"/>
                    <a:pt x="430" y="0"/>
                    <a:pt x="415" y="0"/>
                  </a:cubicBezTo>
                  <a:cubicBezTo>
                    <a:pt x="393" y="0"/>
                    <a:pt x="372" y="4"/>
                    <a:pt x="350" y="13"/>
                  </a:cubicBezTo>
                  <a:cubicBezTo>
                    <a:pt x="348" y="37"/>
                    <a:pt x="348" y="37"/>
                    <a:pt x="348" y="37"/>
                  </a:cubicBezTo>
                  <a:cubicBezTo>
                    <a:pt x="357" y="33"/>
                    <a:pt x="385" y="21"/>
                    <a:pt x="413" y="21"/>
                  </a:cubicBezTo>
                  <a:cubicBezTo>
                    <a:pt x="435" y="21"/>
                    <a:pt x="452" y="28"/>
                    <a:pt x="463" y="43"/>
                  </a:cubicBezTo>
                  <a:cubicBezTo>
                    <a:pt x="387" y="82"/>
                    <a:pt x="342" y="114"/>
                    <a:pt x="335" y="141"/>
                  </a:cubicBezTo>
                  <a:cubicBezTo>
                    <a:pt x="316" y="154"/>
                    <a:pt x="282" y="169"/>
                    <a:pt x="252" y="169"/>
                  </a:cubicBezTo>
                  <a:cubicBezTo>
                    <a:pt x="219" y="169"/>
                    <a:pt x="205" y="155"/>
                    <a:pt x="199" y="147"/>
                  </a:cubicBezTo>
                  <a:cubicBezTo>
                    <a:pt x="282" y="91"/>
                    <a:pt x="325" y="59"/>
                    <a:pt x="320" y="34"/>
                  </a:cubicBezTo>
                  <a:cubicBezTo>
                    <a:pt x="315" y="11"/>
                    <a:pt x="281" y="0"/>
                    <a:pt x="251" y="0"/>
                  </a:cubicBezTo>
                  <a:cubicBezTo>
                    <a:pt x="219" y="0"/>
                    <a:pt x="198" y="13"/>
                    <a:pt x="188" y="24"/>
                  </a:cubicBezTo>
                  <a:cubicBezTo>
                    <a:pt x="172" y="41"/>
                    <a:pt x="164" y="66"/>
                    <a:pt x="165" y="98"/>
                  </a:cubicBezTo>
                  <a:cubicBezTo>
                    <a:pt x="165" y="112"/>
                    <a:pt x="168" y="127"/>
                    <a:pt x="173" y="140"/>
                  </a:cubicBezTo>
                  <a:cubicBezTo>
                    <a:pt x="160" y="148"/>
                    <a:pt x="125" y="169"/>
                    <a:pt x="85" y="169"/>
                  </a:cubicBezTo>
                  <a:cubicBezTo>
                    <a:pt x="38" y="169"/>
                    <a:pt x="19" y="132"/>
                    <a:pt x="19" y="95"/>
                  </a:cubicBezTo>
                  <a:cubicBezTo>
                    <a:pt x="19" y="59"/>
                    <a:pt x="37" y="21"/>
                    <a:pt x="85" y="21"/>
                  </a:cubicBezTo>
                  <a:cubicBezTo>
                    <a:pt x="113" y="21"/>
                    <a:pt x="140" y="32"/>
                    <a:pt x="150" y="37"/>
                  </a:cubicBezTo>
                  <a:cubicBezTo>
                    <a:pt x="148" y="13"/>
                    <a:pt x="148" y="13"/>
                    <a:pt x="148" y="13"/>
                  </a:cubicBezTo>
                  <a:cubicBezTo>
                    <a:pt x="130" y="6"/>
                    <a:pt x="107" y="0"/>
                    <a:pt x="87" y="0"/>
                  </a:cubicBezTo>
                  <a:cubicBezTo>
                    <a:pt x="7" y="0"/>
                    <a:pt x="0" y="67"/>
                    <a:pt x="0" y="95"/>
                  </a:cubicBezTo>
                  <a:cubicBezTo>
                    <a:pt x="0" y="122"/>
                    <a:pt x="7" y="190"/>
                    <a:pt x="86" y="190"/>
                  </a:cubicBezTo>
                  <a:cubicBezTo>
                    <a:pt x="134" y="190"/>
                    <a:pt x="175" y="164"/>
                    <a:pt x="182" y="159"/>
                  </a:cubicBezTo>
                  <a:cubicBezTo>
                    <a:pt x="187" y="168"/>
                    <a:pt x="208" y="190"/>
                    <a:pt x="251" y="190"/>
                  </a:cubicBezTo>
                  <a:cubicBezTo>
                    <a:pt x="286" y="190"/>
                    <a:pt x="325" y="173"/>
                    <a:pt x="338" y="164"/>
                  </a:cubicBezTo>
                  <a:cubicBezTo>
                    <a:pt x="346" y="175"/>
                    <a:pt x="362" y="190"/>
                    <a:pt x="411" y="190"/>
                  </a:cubicBezTo>
                  <a:cubicBezTo>
                    <a:pt x="444" y="190"/>
                    <a:pt x="464" y="179"/>
                    <a:pt x="477" y="163"/>
                  </a:cubicBezTo>
                  <a:cubicBezTo>
                    <a:pt x="477" y="171"/>
                    <a:pt x="478" y="179"/>
                    <a:pt x="478" y="185"/>
                  </a:cubicBezTo>
                  <a:cubicBezTo>
                    <a:pt x="498" y="189"/>
                    <a:pt x="498" y="189"/>
                    <a:pt x="498" y="189"/>
                  </a:cubicBezTo>
                  <a:cubicBezTo>
                    <a:pt x="497" y="168"/>
                    <a:pt x="498" y="97"/>
                    <a:pt x="498" y="96"/>
                  </a:cubicBezTo>
                  <a:moveTo>
                    <a:pt x="184" y="107"/>
                  </a:moveTo>
                  <a:cubicBezTo>
                    <a:pt x="184" y="107"/>
                    <a:pt x="178" y="65"/>
                    <a:pt x="201" y="39"/>
                  </a:cubicBezTo>
                  <a:cubicBezTo>
                    <a:pt x="212" y="26"/>
                    <a:pt x="229" y="19"/>
                    <a:pt x="251" y="19"/>
                  </a:cubicBezTo>
                  <a:cubicBezTo>
                    <a:pt x="275" y="19"/>
                    <a:pt x="295" y="28"/>
                    <a:pt x="297" y="37"/>
                  </a:cubicBezTo>
                  <a:cubicBezTo>
                    <a:pt x="299" y="44"/>
                    <a:pt x="292" y="53"/>
                    <a:pt x="261" y="78"/>
                  </a:cubicBezTo>
                  <a:cubicBezTo>
                    <a:pt x="261" y="78"/>
                    <a:pt x="230" y="105"/>
                    <a:pt x="190" y="128"/>
                  </a:cubicBezTo>
                  <a:cubicBezTo>
                    <a:pt x="187" y="122"/>
                    <a:pt x="185" y="115"/>
                    <a:pt x="184" y="107"/>
                  </a:cubicBezTo>
                  <a:moveTo>
                    <a:pt x="462" y="151"/>
                  </a:moveTo>
                  <a:cubicBezTo>
                    <a:pt x="450" y="164"/>
                    <a:pt x="433" y="170"/>
                    <a:pt x="411" y="170"/>
                  </a:cubicBezTo>
                  <a:cubicBezTo>
                    <a:pt x="361" y="170"/>
                    <a:pt x="356" y="151"/>
                    <a:pt x="356" y="151"/>
                  </a:cubicBezTo>
                  <a:cubicBezTo>
                    <a:pt x="350" y="140"/>
                    <a:pt x="367" y="116"/>
                    <a:pt x="472" y="60"/>
                  </a:cubicBezTo>
                  <a:cubicBezTo>
                    <a:pt x="475" y="67"/>
                    <a:pt x="477" y="75"/>
                    <a:pt x="479" y="83"/>
                  </a:cubicBezTo>
                  <a:cubicBezTo>
                    <a:pt x="479" y="83"/>
                    <a:pt x="484" y="125"/>
                    <a:pt x="462" y="151"/>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4" name="Rectangle 16">
              <a:extLst>
                <a:ext uri="{FF2B5EF4-FFF2-40B4-BE49-F238E27FC236}">
                  <a16:creationId xmlns:a16="http://schemas.microsoft.com/office/drawing/2014/main" id="{B32124BB-315A-4642-3185-D0F09F05E9F3}"/>
                </a:ext>
              </a:extLst>
            </p:cNvPr>
            <p:cNvSpPr>
              <a:spLocks noChangeArrowheads="1"/>
            </p:cNvSpPr>
            <p:nvPr userDrawn="1"/>
          </p:nvSpPr>
          <p:spPr bwMode="auto">
            <a:xfrm>
              <a:off x="526" y="4057"/>
              <a:ext cx="174" cy="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5" name="Rectangle 17">
              <a:extLst>
                <a:ext uri="{FF2B5EF4-FFF2-40B4-BE49-F238E27FC236}">
                  <a16:creationId xmlns:a16="http://schemas.microsoft.com/office/drawing/2014/main" id="{283D2C2C-F437-0747-2745-E4E3B6D20760}"/>
                </a:ext>
              </a:extLst>
            </p:cNvPr>
            <p:cNvSpPr>
              <a:spLocks noChangeArrowheads="1"/>
            </p:cNvSpPr>
            <p:nvPr userDrawn="1"/>
          </p:nvSpPr>
          <p:spPr bwMode="auto">
            <a:xfrm>
              <a:off x="526" y="4057"/>
              <a:ext cx="174" cy="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Tree>
    <p:extLst>
      <p:ext uri="{BB962C8B-B14F-4D97-AF65-F5344CB8AC3E}">
        <p14:creationId xmlns:p14="http://schemas.microsoft.com/office/powerpoint/2010/main" val="26054300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de section ligh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2B122C-7C32-00D5-5677-35CC8ABC8223}"/>
              </a:ext>
            </a:extLst>
          </p:cNvPr>
          <p:cNvSpPr/>
          <p:nvPr userDrawn="1"/>
        </p:nvSpPr>
        <p:spPr>
          <a:xfrm>
            <a:off x="5675086" y="0"/>
            <a:ext cx="6516913"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Rectangle 24">
            <a:extLst>
              <a:ext uri="{FF2B5EF4-FFF2-40B4-BE49-F238E27FC236}">
                <a16:creationId xmlns:a16="http://schemas.microsoft.com/office/drawing/2014/main" id="{2E988CD6-F875-5F20-CB25-53D3006C5582}"/>
              </a:ext>
            </a:extLst>
          </p:cNvPr>
          <p:cNvSpPr/>
          <p:nvPr userDrawn="1"/>
        </p:nvSpPr>
        <p:spPr>
          <a:xfrm>
            <a:off x="3151189" y="3987800"/>
            <a:ext cx="349250" cy="3492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2"/>
              </a:solidFill>
            </a:endParaRPr>
          </a:p>
        </p:txBody>
      </p:sp>
      <p:sp>
        <p:nvSpPr>
          <p:cNvPr id="29" name="ZoneTexte 28">
            <a:extLst>
              <a:ext uri="{FF2B5EF4-FFF2-40B4-BE49-F238E27FC236}">
                <a16:creationId xmlns:a16="http://schemas.microsoft.com/office/drawing/2014/main" id="{BC10BA36-642C-D18A-73B5-1652743A0484}"/>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Titre de section light</a:t>
            </a:r>
          </a:p>
        </p:txBody>
      </p:sp>
      <p:pic>
        <p:nvPicPr>
          <p:cNvPr id="8" name="PATTERN 14">
            <a:extLst>
              <a:ext uri="{FF2B5EF4-FFF2-40B4-BE49-F238E27FC236}">
                <a16:creationId xmlns:a16="http://schemas.microsoft.com/office/drawing/2014/main" id="{2582F57D-4CEF-BB5A-C74F-450386FD8EE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3065" t="80145" r="2860" b="-12214"/>
          <a:stretch/>
        </p:blipFill>
        <p:spPr>
          <a:xfrm>
            <a:off x="0" y="0"/>
            <a:ext cx="12192001" cy="974400"/>
          </a:xfrm>
          <a:prstGeom prst="rect">
            <a:avLst/>
          </a:prstGeom>
        </p:spPr>
      </p:pic>
      <p:sp>
        <p:nvSpPr>
          <p:cNvPr id="9" name="Espace réservé de la date 8">
            <a:extLst>
              <a:ext uri="{FF2B5EF4-FFF2-40B4-BE49-F238E27FC236}">
                <a16:creationId xmlns:a16="http://schemas.microsoft.com/office/drawing/2014/main" id="{4B8F1117-0C05-E4A8-4E70-E7172B08AAB0}"/>
              </a:ext>
            </a:extLst>
          </p:cNvPr>
          <p:cNvSpPr>
            <a:spLocks noGrp="1"/>
          </p:cNvSpPr>
          <p:nvPr>
            <p:ph type="dt" sz="half" idx="14"/>
          </p:nvPr>
        </p:nvSpPr>
        <p:spPr/>
        <p:txBody>
          <a:bodyPr/>
          <a:lstStyle/>
          <a:p>
            <a:endParaRPr lang="fr-FR" dirty="0"/>
          </a:p>
        </p:txBody>
      </p:sp>
      <p:sp>
        <p:nvSpPr>
          <p:cNvPr id="10" name="Espace réservé du pied de page 9">
            <a:extLst>
              <a:ext uri="{FF2B5EF4-FFF2-40B4-BE49-F238E27FC236}">
                <a16:creationId xmlns:a16="http://schemas.microsoft.com/office/drawing/2014/main" id="{ABB4C71F-0E19-B583-5B43-59128B9CB247}"/>
              </a:ext>
            </a:extLst>
          </p:cNvPr>
          <p:cNvSpPr>
            <a:spLocks noGrp="1"/>
          </p:cNvSpPr>
          <p:nvPr>
            <p:ph type="ftr" sz="quarter" idx="15"/>
          </p:nvPr>
        </p:nvSpPr>
        <p:spPr/>
        <p:txBody>
          <a:bodyPr/>
          <a:lstStyle/>
          <a:p>
            <a:endParaRPr lang="fr-FR" dirty="0"/>
          </a:p>
        </p:txBody>
      </p:sp>
      <p:sp>
        <p:nvSpPr>
          <p:cNvPr id="11" name="Espace réservé du numéro de diapositive 10">
            <a:extLst>
              <a:ext uri="{FF2B5EF4-FFF2-40B4-BE49-F238E27FC236}">
                <a16:creationId xmlns:a16="http://schemas.microsoft.com/office/drawing/2014/main" id="{3035A95C-D228-2D25-8FE9-AE69EC817782}"/>
              </a:ext>
            </a:extLst>
          </p:cNvPr>
          <p:cNvSpPr>
            <a:spLocks noGrp="1"/>
          </p:cNvSpPr>
          <p:nvPr>
            <p:ph type="sldNum" sz="quarter" idx="16"/>
          </p:nvPr>
        </p:nvSpPr>
        <p:spPr/>
        <p:txBody>
          <a:bodyPr/>
          <a:lstStyle/>
          <a:p>
            <a:fld id="{0CBC77A0-1F4E-42FF-9FFC-F45C3A64AF90}" type="slidenum">
              <a:rPr lang="fr-FR" smtClean="0"/>
              <a:pPr/>
              <a:t>‹N°›</a:t>
            </a:fld>
            <a:endParaRPr lang="fr-FR" dirty="0"/>
          </a:p>
        </p:txBody>
      </p:sp>
      <p:sp>
        <p:nvSpPr>
          <p:cNvPr id="4" name="Titre 1">
            <a:extLst>
              <a:ext uri="{FF2B5EF4-FFF2-40B4-BE49-F238E27FC236}">
                <a16:creationId xmlns:a16="http://schemas.microsoft.com/office/drawing/2014/main" id="{F8613F5A-9984-C727-F600-CCBEDD585800}"/>
              </a:ext>
            </a:extLst>
          </p:cNvPr>
          <p:cNvSpPr>
            <a:spLocks noGrp="1"/>
          </p:cNvSpPr>
          <p:nvPr>
            <p:ph type="title" hasCustomPrompt="1"/>
          </p:nvPr>
        </p:nvSpPr>
        <p:spPr>
          <a:xfrm>
            <a:off x="3771900" y="2171700"/>
            <a:ext cx="7688263" cy="2390775"/>
          </a:xfrm>
        </p:spPr>
        <p:txBody>
          <a:bodyPr anchor="b">
            <a:normAutofit/>
          </a:bodyPr>
          <a:lstStyle>
            <a:lvl1pPr>
              <a:defRPr sz="5400">
                <a:solidFill>
                  <a:schemeClr val="tx1"/>
                </a:solidFill>
              </a:defRPr>
            </a:lvl1pPr>
          </a:lstStyle>
          <a:p>
            <a:r>
              <a:rPr lang="fr-FR" dirty="0"/>
              <a:t>Titre de la partie</a:t>
            </a:r>
          </a:p>
        </p:txBody>
      </p:sp>
      <p:sp>
        <p:nvSpPr>
          <p:cNvPr id="5" name="Espace réservé du texte 2">
            <a:extLst>
              <a:ext uri="{FF2B5EF4-FFF2-40B4-BE49-F238E27FC236}">
                <a16:creationId xmlns:a16="http://schemas.microsoft.com/office/drawing/2014/main" id="{E05DBD74-1959-0025-2022-DD6D5BC564E2}"/>
              </a:ext>
            </a:extLst>
          </p:cNvPr>
          <p:cNvSpPr>
            <a:spLocks noGrp="1"/>
          </p:cNvSpPr>
          <p:nvPr>
            <p:ph type="body" idx="1"/>
          </p:nvPr>
        </p:nvSpPr>
        <p:spPr>
          <a:xfrm>
            <a:off x="3771900" y="4702628"/>
            <a:ext cx="7688263" cy="1387021"/>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6" name="Espace réservé du texte 2">
            <a:extLst>
              <a:ext uri="{FF2B5EF4-FFF2-40B4-BE49-F238E27FC236}">
                <a16:creationId xmlns:a16="http://schemas.microsoft.com/office/drawing/2014/main" id="{BD0683F2-0083-B473-85FA-BF21CA1AA74F}"/>
              </a:ext>
            </a:extLst>
          </p:cNvPr>
          <p:cNvSpPr>
            <a:spLocks noGrp="1"/>
          </p:cNvSpPr>
          <p:nvPr>
            <p:ph type="body" idx="13" hasCustomPrompt="1"/>
          </p:nvPr>
        </p:nvSpPr>
        <p:spPr>
          <a:xfrm>
            <a:off x="522288" y="2159000"/>
            <a:ext cx="2546350" cy="2673350"/>
          </a:xfrm>
        </p:spPr>
        <p:txBody>
          <a:bodyPr anchor="b">
            <a:noAutofit/>
          </a:bodyPr>
          <a:lstStyle>
            <a:lvl1pPr marL="0" indent="0" algn="r">
              <a:buNone/>
              <a:defRPr sz="13500">
                <a:solidFill>
                  <a:schemeClr val="tx2"/>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0</a:t>
            </a:r>
          </a:p>
        </p:txBody>
      </p:sp>
    </p:spTree>
    <p:extLst>
      <p:ext uri="{BB962C8B-B14F-4D97-AF65-F5344CB8AC3E}">
        <p14:creationId xmlns:p14="http://schemas.microsoft.com/office/powerpoint/2010/main" val="21956460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re de section Gri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2B122C-7C32-00D5-5677-35CC8ABC8223}"/>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space réservé de la date 3">
            <a:extLst>
              <a:ext uri="{FF2B5EF4-FFF2-40B4-BE49-F238E27FC236}">
                <a16:creationId xmlns:a16="http://schemas.microsoft.com/office/drawing/2014/main" id="{E1D6D37F-6A1E-3B66-26C8-C0F17D653E9C}"/>
              </a:ext>
            </a:extLst>
          </p:cNvPr>
          <p:cNvSpPr>
            <a:spLocks noGrp="1"/>
          </p:cNvSpPr>
          <p:nvPr>
            <p:ph type="dt" sz="half" idx="10"/>
          </p:nvPr>
        </p:nvSpPr>
        <p:spPr/>
        <p:txBody>
          <a:bodyPr/>
          <a:lstStyle>
            <a:lvl1pPr>
              <a:defRPr>
                <a:solidFill>
                  <a:schemeClr val="bg1"/>
                </a:solidFill>
              </a:defRPr>
            </a:lvl1pPr>
          </a:lstStyle>
          <a:p>
            <a:endParaRPr lang="fr-FR"/>
          </a:p>
        </p:txBody>
      </p:sp>
      <p:sp>
        <p:nvSpPr>
          <p:cNvPr id="5" name="Espace réservé du pied de page 4">
            <a:extLst>
              <a:ext uri="{FF2B5EF4-FFF2-40B4-BE49-F238E27FC236}">
                <a16:creationId xmlns:a16="http://schemas.microsoft.com/office/drawing/2014/main" id="{ACD2F82D-AC61-B9F7-103B-D5B5DE390A6A}"/>
              </a:ext>
            </a:extLst>
          </p:cNvPr>
          <p:cNvSpPr>
            <a:spLocks noGrp="1"/>
          </p:cNvSpPr>
          <p:nvPr>
            <p:ph type="ftr" sz="quarter" idx="11"/>
          </p:nvPr>
        </p:nvSpPr>
        <p:spPr/>
        <p:txBody>
          <a:bodyPr/>
          <a:lstStyle>
            <a:lvl1pPr>
              <a:defRPr>
                <a:solidFill>
                  <a:schemeClr val="bg1"/>
                </a:solidFill>
              </a:defRPr>
            </a:lvl1pPr>
          </a:lstStyle>
          <a:p>
            <a:endParaRPr lang="fr-FR"/>
          </a:p>
        </p:txBody>
      </p:sp>
      <p:sp>
        <p:nvSpPr>
          <p:cNvPr id="6" name="Espace réservé du numéro de diapositive 5">
            <a:extLst>
              <a:ext uri="{FF2B5EF4-FFF2-40B4-BE49-F238E27FC236}">
                <a16:creationId xmlns:a16="http://schemas.microsoft.com/office/drawing/2014/main" id="{38DBE8A5-A5C2-8825-ACF1-34BE5DCD04B0}"/>
              </a:ext>
            </a:extLst>
          </p:cNvPr>
          <p:cNvSpPr>
            <a:spLocks noGrp="1"/>
          </p:cNvSpPr>
          <p:nvPr>
            <p:ph type="sldNum" sz="quarter" idx="12"/>
          </p:nvPr>
        </p:nvSpPr>
        <p:spPr/>
        <p:txBody>
          <a:bodyPr/>
          <a:lstStyle>
            <a:lvl1pPr>
              <a:defRPr>
                <a:solidFill>
                  <a:schemeClr val="bg1"/>
                </a:solidFill>
              </a:defRPr>
            </a:lvl1pPr>
          </a:lstStyle>
          <a:p>
            <a:fld id="{0CBC77A0-1F4E-42FF-9FFC-F45C3A64AF90}" type="slidenum">
              <a:rPr lang="fr-FR" smtClean="0"/>
              <a:pPr/>
              <a:t>‹N°›</a:t>
            </a:fld>
            <a:endParaRPr lang="fr-FR"/>
          </a:p>
        </p:txBody>
      </p:sp>
      <p:sp>
        <p:nvSpPr>
          <p:cNvPr id="25" name="Rectangle 24">
            <a:extLst>
              <a:ext uri="{FF2B5EF4-FFF2-40B4-BE49-F238E27FC236}">
                <a16:creationId xmlns:a16="http://schemas.microsoft.com/office/drawing/2014/main" id="{2E988CD6-F875-5F20-CB25-53D3006C5582}"/>
              </a:ext>
            </a:extLst>
          </p:cNvPr>
          <p:cNvSpPr/>
          <p:nvPr userDrawn="1"/>
        </p:nvSpPr>
        <p:spPr>
          <a:xfrm>
            <a:off x="3151189" y="3987800"/>
            <a:ext cx="349250" cy="3492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ZoneTexte 28">
            <a:extLst>
              <a:ext uri="{FF2B5EF4-FFF2-40B4-BE49-F238E27FC236}">
                <a16:creationId xmlns:a16="http://schemas.microsoft.com/office/drawing/2014/main" id="{BC10BA36-642C-D18A-73B5-1652743A0484}"/>
              </a:ext>
            </a:extLst>
          </p:cNvPr>
          <p:cNvSpPr txBox="1"/>
          <p:nvPr userDrawn="1"/>
        </p:nvSpPr>
        <p:spPr>
          <a:xfrm>
            <a:off x="-101600" y="-276999"/>
            <a:ext cx="12192000" cy="276999"/>
          </a:xfrm>
          <a:prstGeom prst="rect">
            <a:avLst/>
          </a:prstGeom>
          <a:noFill/>
        </p:spPr>
        <p:txBody>
          <a:bodyPr wrap="square" rtlCol="0">
            <a:spAutoFit/>
          </a:bodyPr>
          <a:lstStyle/>
          <a:p>
            <a:r>
              <a:rPr lang="fr-FR" sz="1200" dirty="0">
                <a:solidFill>
                  <a:schemeClr val="bg1">
                    <a:lumMod val="50000"/>
                  </a:schemeClr>
                </a:solidFill>
              </a:rPr>
              <a:t>Disposition : Titre de section Gris</a:t>
            </a:r>
          </a:p>
        </p:txBody>
      </p:sp>
      <p:pic>
        <p:nvPicPr>
          <p:cNvPr id="14" name="Logo CEA">
            <a:extLst>
              <a:ext uri="{FF2B5EF4-FFF2-40B4-BE49-F238E27FC236}">
                <a16:creationId xmlns:a16="http://schemas.microsoft.com/office/drawing/2014/main" id="{87F05716-C695-E053-1C8E-FF817175674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7897" y="6343650"/>
            <a:ext cx="365991" cy="365991"/>
          </a:xfrm>
          <a:prstGeom prst="rect">
            <a:avLst/>
          </a:prstGeom>
        </p:spPr>
      </p:pic>
      <p:pic>
        <p:nvPicPr>
          <p:cNvPr id="15" name="PATTERN 14">
            <a:extLst>
              <a:ext uri="{FF2B5EF4-FFF2-40B4-BE49-F238E27FC236}">
                <a16:creationId xmlns:a16="http://schemas.microsoft.com/office/drawing/2014/main" id="{A9F2846A-9310-83E8-0175-AEDB4CD521B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642" t="81597" r="4284" b="-1066"/>
          <a:stretch/>
        </p:blipFill>
        <p:spPr>
          <a:xfrm>
            <a:off x="0" y="0"/>
            <a:ext cx="12192001" cy="591852"/>
          </a:xfrm>
          <a:prstGeom prst="rect">
            <a:avLst/>
          </a:prstGeom>
        </p:spPr>
      </p:pic>
      <p:sp>
        <p:nvSpPr>
          <p:cNvPr id="8" name="Titre 1">
            <a:extLst>
              <a:ext uri="{FF2B5EF4-FFF2-40B4-BE49-F238E27FC236}">
                <a16:creationId xmlns:a16="http://schemas.microsoft.com/office/drawing/2014/main" id="{4805F626-181E-BCC6-1382-C547F81E4E7B}"/>
              </a:ext>
            </a:extLst>
          </p:cNvPr>
          <p:cNvSpPr>
            <a:spLocks noGrp="1"/>
          </p:cNvSpPr>
          <p:nvPr>
            <p:ph type="title" hasCustomPrompt="1"/>
          </p:nvPr>
        </p:nvSpPr>
        <p:spPr>
          <a:xfrm>
            <a:off x="3771900" y="2171700"/>
            <a:ext cx="7688263" cy="2390775"/>
          </a:xfrm>
        </p:spPr>
        <p:txBody>
          <a:bodyPr anchor="b">
            <a:normAutofit/>
          </a:bodyPr>
          <a:lstStyle>
            <a:lvl1pPr>
              <a:defRPr sz="5400">
                <a:solidFill>
                  <a:schemeClr val="bg1"/>
                </a:solidFill>
              </a:defRPr>
            </a:lvl1pPr>
          </a:lstStyle>
          <a:p>
            <a:r>
              <a:rPr lang="fr-FR" dirty="0"/>
              <a:t>Titre de la partie</a:t>
            </a:r>
          </a:p>
        </p:txBody>
      </p:sp>
      <p:sp>
        <p:nvSpPr>
          <p:cNvPr id="9" name="Espace réservé du texte 2">
            <a:extLst>
              <a:ext uri="{FF2B5EF4-FFF2-40B4-BE49-F238E27FC236}">
                <a16:creationId xmlns:a16="http://schemas.microsoft.com/office/drawing/2014/main" id="{CF5C4E32-AAC2-242C-F6B9-3F8CFBDB1B6A}"/>
              </a:ext>
            </a:extLst>
          </p:cNvPr>
          <p:cNvSpPr>
            <a:spLocks noGrp="1"/>
          </p:cNvSpPr>
          <p:nvPr>
            <p:ph type="body" idx="1"/>
          </p:nvPr>
        </p:nvSpPr>
        <p:spPr>
          <a:xfrm>
            <a:off x="3771900" y="4702628"/>
            <a:ext cx="7688263" cy="1387021"/>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10" name="Espace réservé du texte 2">
            <a:extLst>
              <a:ext uri="{FF2B5EF4-FFF2-40B4-BE49-F238E27FC236}">
                <a16:creationId xmlns:a16="http://schemas.microsoft.com/office/drawing/2014/main" id="{28AA9B25-BFB9-155C-3383-B48A6E03F6A7}"/>
              </a:ext>
            </a:extLst>
          </p:cNvPr>
          <p:cNvSpPr>
            <a:spLocks noGrp="1"/>
          </p:cNvSpPr>
          <p:nvPr>
            <p:ph type="body" idx="13" hasCustomPrompt="1"/>
          </p:nvPr>
        </p:nvSpPr>
        <p:spPr>
          <a:xfrm>
            <a:off x="522288" y="2159000"/>
            <a:ext cx="2546350" cy="2673350"/>
          </a:xfrm>
        </p:spPr>
        <p:txBody>
          <a:bodyPr anchor="b">
            <a:noAutofit/>
          </a:bodyPr>
          <a:lstStyle>
            <a:lvl1pPr marL="0" indent="0" algn="r">
              <a:buNone/>
              <a:defRPr sz="13500">
                <a:solidFill>
                  <a:schemeClr val="tx2"/>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0</a:t>
            </a:r>
          </a:p>
        </p:txBody>
      </p:sp>
    </p:spTree>
    <p:extLst>
      <p:ext uri="{BB962C8B-B14F-4D97-AF65-F5344CB8AC3E}">
        <p14:creationId xmlns:p14="http://schemas.microsoft.com/office/powerpoint/2010/main" val="4860250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2.emf"/><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image" Target="../media/image4.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3.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502D9F9-80C2-D30F-8D8B-9F5A494EF69D}"/>
              </a:ext>
            </a:extLst>
          </p:cNvPr>
          <p:cNvSpPr>
            <a:spLocks noGrp="1"/>
          </p:cNvSpPr>
          <p:nvPr>
            <p:ph type="title"/>
          </p:nvPr>
        </p:nvSpPr>
        <p:spPr>
          <a:xfrm>
            <a:off x="731838" y="314036"/>
            <a:ext cx="10728325" cy="871827"/>
          </a:xfrm>
          <a:prstGeom prst="rect">
            <a:avLst/>
          </a:prstGeom>
        </p:spPr>
        <p:txBody>
          <a:bodyPr vert="horz" lIns="0" tIns="45720" rIns="0" bIns="45720" rtlCol="0" anchor="t">
            <a:normAutofit/>
          </a:bodyPr>
          <a:lstStyle/>
          <a:p>
            <a:r>
              <a:rPr lang="fr-FR" dirty="0"/>
              <a:t>Modifiez le style du titre</a:t>
            </a:r>
          </a:p>
        </p:txBody>
      </p:sp>
      <p:sp>
        <p:nvSpPr>
          <p:cNvPr id="3" name="Espace réservé du texte 2">
            <a:extLst>
              <a:ext uri="{FF2B5EF4-FFF2-40B4-BE49-F238E27FC236}">
                <a16:creationId xmlns:a16="http://schemas.microsoft.com/office/drawing/2014/main" id="{8E62F5FE-77B2-23B0-C532-AEB2E287C5B6}"/>
              </a:ext>
            </a:extLst>
          </p:cNvPr>
          <p:cNvSpPr>
            <a:spLocks noGrp="1"/>
          </p:cNvSpPr>
          <p:nvPr>
            <p:ph type="body" idx="1"/>
          </p:nvPr>
        </p:nvSpPr>
        <p:spPr>
          <a:xfrm>
            <a:off x="731838" y="1381125"/>
            <a:ext cx="10728325" cy="4532313"/>
          </a:xfrm>
          <a:prstGeom prst="rect">
            <a:avLst/>
          </a:prstGeom>
        </p:spPr>
        <p:txBody>
          <a:bodyPr vert="horz" lIns="0" tIns="45720" rIns="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39023659-435A-02ED-1399-865530A10F2A}"/>
              </a:ext>
            </a:extLst>
          </p:cNvPr>
          <p:cNvSpPr>
            <a:spLocks noGrp="1"/>
          </p:cNvSpPr>
          <p:nvPr>
            <p:ph type="dt" sz="half" idx="2"/>
          </p:nvPr>
        </p:nvSpPr>
        <p:spPr>
          <a:xfrm>
            <a:off x="9626600" y="6343650"/>
            <a:ext cx="1016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lang="fr-FR" dirty="0"/>
          </a:p>
        </p:txBody>
      </p:sp>
      <p:sp>
        <p:nvSpPr>
          <p:cNvPr id="5" name="Espace réservé du pied de page 4">
            <a:extLst>
              <a:ext uri="{FF2B5EF4-FFF2-40B4-BE49-F238E27FC236}">
                <a16:creationId xmlns:a16="http://schemas.microsoft.com/office/drawing/2014/main" id="{75C35D0C-47E7-5C23-F3E1-F607F10E2CE5}"/>
              </a:ext>
            </a:extLst>
          </p:cNvPr>
          <p:cNvSpPr>
            <a:spLocks noGrp="1"/>
          </p:cNvSpPr>
          <p:nvPr>
            <p:ph type="ftr" sz="quarter" idx="3"/>
          </p:nvPr>
        </p:nvSpPr>
        <p:spPr>
          <a:xfrm>
            <a:off x="1214692" y="6343650"/>
            <a:ext cx="8361108"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dirty="0"/>
          </a:p>
        </p:txBody>
      </p:sp>
      <p:sp>
        <p:nvSpPr>
          <p:cNvPr id="6" name="Espace réservé du numéro de diapositive 5">
            <a:extLst>
              <a:ext uri="{FF2B5EF4-FFF2-40B4-BE49-F238E27FC236}">
                <a16:creationId xmlns:a16="http://schemas.microsoft.com/office/drawing/2014/main" id="{4D08E43D-0343-547B-3EBE-C6B616E5AC34}"/>
              </a:ext>
            </a:extLst>
          </p:cNvPr>
          <p:cNvSpPr>
            <a:spLocks noGrp="1"/>
          </p:cNvSpPr>
          <p:nvPr>
            <p:ph type="sldNum" sz="quarter" idx="4"/>
          </p:nvPr>
        </p:nvSpPr>
        <p:spPr>
          <a:xfrm>
            <a:off x="10999334" y="6343650"/>
            <a:ext cx="693738" cy="365125"/>
          </a:xfrm>
          <a:prstGeom prst="rect">
            <a:avLst/>
          </a:prstGeom>
        </p:spPr>
        <p:txBody>
          <a:bodyPr vert="horz" lIns="91440" tIns="45720" rIns="91440" bIns="45720" rtlCol="0" anchor="ctr"/>
          <a:lstStyle>
            <a:lvl1pPr algn="r">
              <a:defRPr sz="1200" b="1">
                <a:solidFill>
                  <a:schemeClr val="tx2"/>
                </a:solidFill>
                <a:latin typeface="+mn-lt"/>
              </a:defRPr>
            </a:lvl1pPr>
          </a:lstStyle>
          <a:p>
            <a:endParaRPr lang="fr-FR" dirty="0"/>
          </a:p>
        </p:txBody>
      </p:sp>
      <p:pic>
        <p:nvPicPr>
          <p:cNvPr id="7" name="Logo CEA">
            <a:extLst>
              <a:ext uri="{FF2B5EF4-FFF2-40B4-BE49-F238E27FC236}">
                <a16:creationId xmlns:a16="http://schemas.microsoft.com/office/drawing/2014/main" id="{87F05716-C695-E053-1C8E-FF8171756741}"/>
              </a:ext>
            </a:extLst>
          </p:cNvPr>
          <p:cNvPicPr>
            <a:picLocks noChangeAspect="1"/>
          </p:cNvPicPr>
          <p:nvPr userDrawn="1"/>
        </p:nvPicPr>
        <p:blipFill>
          <a:blip r:embed="rId41" cstate="screen">
            <a:extLst>
              <a:ext uri="{28A0092B-C50C-407E-A947-70E740481C1C}">
                <a14:useLocalDpi xmlns:a14="http://schemas.microsoft.com/office/drawing/2010/main"/>
              </a:ext>
            </a:extLst>
          </a:blip>
          <a:stretch>
            <a:fillRect/>
          </a:stretch>
        </p:blipFill>
        <p:spPr>
          <a:xfrm>
            <a:off x="257897" y="6343650"/>
            <a:ext cx="365991" cy="365991"/>
          </a:xfrm>
          <a:prstGeom prst="rect">
            <a:avLst/>
          </a:prstGeom>
        </p:spPr>
      </p:pic>
      <p:pic>
        <p:nvPicPr>
          <p:cNvPr id="10" name="PATTERN CARRE DECAL" hidden="1">
            <a:extLst>
              <a:ext uri="{FF2B5EF4-FFF2-40B4-BE49-F238E27FC236}">
                <a16:creationId xmlns:a16="http://schemas.microsoft.com/office/drawing/2014/main" id="{57B8022F-6BAC-B272-714C-3051A2DF826F}"/>
              </a:ext>
            </a:extLst>
          </p:cNvPr>
          <p:cNvPicPr>
            <a:picLocks noChangeAspect="1"/>
          </p:cNvPicPr>
          <p:nvPr userDrawn="1"/>
        </p:nvPicPr>
        <p:blipFill rotWithShape="1">
          <a:blip r:embed="rId42" cstate="screen">
            <a:duotone>
              <a:prstClr val="black"/>
              <a:srgbClr val="D9C3A5">
                <a:tint val="50000"/>
                <a:satMod val="180000"/>
              </a:srgbClr>
            </a:duotone>
            <a:extLst>
              <a:ext uri="{28A0092B-C50C-407E-A947-70E740481C1C}">
                <a14:useLocalDpi xmlns:a14="http://schemas.microsoft.com/office/drawing/2010/main"/>
              </a:ext>
            </a:extLst>
          </a:blip>
          <a:srcRect t="19705" r="39861" b="-1"/>
          <a:stretch/>
        </p:blipFill>
        <p:spPr>
          <a:xfrm>
            <a:off x="7446433" y="-1"/>
            <a:ext cx="4745567" cy="4169655"/>
          </a:xfrm>
          <a:prstGeom prst="rect">
            <a:avLst/>
          </a:prstGeom>
        </p:spPr>
      </p:pic>
      <p:grpSp>
        <p:nvGrpSpPr>
          <p:cNvPr id="9" name="Groupe 8"/>
          <p:cNvGrpSpPr>
            <a:grpSpLocks noChangeAspect="1"/>
          </p:cNvGrpSpPr>
          <p:nvPr userDrawn="1"/>
        </p:nvGrpSpPr>
        <p:grpSpPr>
          <a:xfrm>
            <a:off x="731838" y="6365504"/>
            <a:ext cx="374904" cy="321416"/>
            <a:chOff x="7214384" y="6016797"/>
            <a:chExt cx="749808" cy="642831"/>
          </a:xfrm>
        </p:grpSpPr>
        <p:pic>
          <p:nvPicPr>
            <p:cNvPr id="11" name="Image 10"/>
            <p:cNvPicPr>
              <a:picLocks noChangeAspect="1"/>
            </p:cNvPicPr>
            <p:nvPr userDrawn="1"/>
          </p:nvPicPr>
          <p:blipFill>
            <a:blip r:embed="rId43" cstate="hqprint">
              <a:extLst>
                <a:ext uri="{28A0092B-C50C-407E-A947-70E740481C1C}">
                  <a14:useLocalDpi xmlns:a14="http://schemas.microsoft.com/office/drawing/2010/main" val="0"/>
                </a:ext>
              </a:extLst>
            </a:blip>
            <a:stretch>
              <a:fillRect/>
            </a:stretch>
          </p:blipFill>
          <p:spPr>
            <a:xfrm>
              <a:off x="7308304" y="6016797"/>
              <a:ext cx="561968" cy="364531"/>
            </a:xfrm>
            <a:prstGeom prst="rect">
              <a:avLst/>
            </a:prstGeom>
          </p:spPr>
        </p:pic>
        <p:pic>
          <p:nvPicPr>
            <p:cNvPr id="12" name="Image 11"/>
            <p:cNvPicPr>
              <a:picLocks noChangeAspect="1"/>
            </p:cNvPicPr>
            <p:nvPr userDrawn="1"/>
          </p:nvPicPr>
          <p:blipFill>
            <a:blip r:embed="rId44">
              <a:extLst>
                <a:ext uri="{28A0092B-C50C-407E-A947-70E740481C1C}">
                  <a14:useLocalDpi xmlns:a14="http://schemas.microsoft.com/office/drawing/2010/main" val="0"/>
                </a:ext>
              </a:extLst>
            </a:blip>
            <a:stretch>
              <a:fillRect/>
            </a:stretch>
          </p:blipFill>
          <p:spPr>
            <a:xfrm>
              <a:off x="7214384" y="6385308"/>
              <a:ext cx="749808" cy="274320"/>
            </a:xfrm>
            <a:prstGeom prst="rect">
              <a:avLst/>
            </a:prstGeom>
          </p:spPr>
        </p:pic>
      </p:grpSp>
    </p:spTree>
    <p:extLst>
      <p:ext uri="{BB962C8B-B14F-4D97-AF65-F5344CB8AC3E}">
        <p14:creationId xmlns:p14="http://schemas.microsoft.com/office/powerpoint/2010/main" val="256438653"/>
      </p:ext>
    </p:extLst>
  </p:cSld>
  <p:clrMap bg1="lt1" tx1="dk1" bg2="lt2" tx2="dk2" accent1="accent1" accent2="accent2" accent3="accent3" accent4="accent4" accent5="accent5" accent6="accent6" hlink="hlink" folHlink="folHlink"/>
  <p:sldLayoutIdLst>
    <p:sldLayoutId id="2147483649" r:id="rId1"/>
    <p:sldLayoutId id="2147483670" r:id="rId2"/>
    <p:sldLayoutId id="2147483660" r:id="rId3"/>
    <p:sldLayoutId id="2147483661" r:id="rId4"/>
    <p:sldLayoutId id="2147483664" r:id="rId5"/>
    <p:sldLayoutId id="2147483665" r:id="rId6"/>
    <p:sldLayoutId id="2147483651" r:id="rId7"/>
    <p:sldLayoutId id="2147483683" r:id="rId8"/>
    <p:sldLayoutId id="2147483678" r:id="rId9"/>
    <p:sldLayoutId id="2147483676" r:id="rId10"/>
    <p:sldLayoutId id="2147483650" r:id="rId11"/>
    <p:sldLayoutId id="2147483666" r:id="rId12"/>
    <p:sldLayoutId id="2147483669" r:id="rId13"/>
    <p:sldLayoutId id="2147483653" r:id="rId14"/>
    <p:sldLayoutId id="2147483685" r:id="rId15"/>
    <p:sldLayoutId id="2147483684" r:id="rId16"/>
    <p:sldLayoutId id="2147483671" r:id="rId17"/>
    <p:sldLayoutId id="2147483690" r:id="rId18"/>
    <p:sldLayoutId id="2147483672" r:id="rId19"/>
    <p:sldLayoutId id="2147483687" r:id="rId20"/>
    <p:sldLayoutId id="2147483686" r:id="rId21"/>
    <p:sldLayoutId id="2147483654" r:id="rId22"/>
    <p:sldLayoutId id="2147483655" r:id="rId23"/>
    <p:sldLayoutId id="2147483691" r:id="rId24"/>
    <p:sldLayoutId id="2147483692" r:id="rId25"/>
    <p:sldLayoutId id="2147483667" r:id="rId26"/>
    <p:sldLayoutId id="2147483673" r:id="rId27"/>
    <p:sldLayoutId id="2147483674" r:id="rId28"/>
    <p:sldLayoutId id="2147483675" r:id="rId29"/>
    <p:sldLayoutId id="2147483681" r:id="rId30"/>
    <p:sldLayoutId id="2147483682" r:id="rId31"/>
    <p:sldLayoutId id="2147483693" r:id="rId32"/>
    <p:sldLayoutId id="2147483688" r:id="rId33"/>
    <p:sldLayoutId id="2147483689" r:id="rId34"/>
    <p:sldLayoutId id="2147483662" r:id="rId35"/>
    <p:sldLayoutId id="2147483694" r:id="rId36"/>
    <p:sldLayoutId id="2147483668" r:id="rId37"/>
    <p:sldLayoutId id="2147483696" r:id="rId38"/>
    <p:sldLayoutId id="2147483697" r:id="rId39"/>
  </p:sldLayoutIdLst>
  <p:hf hdr="0" dt="0"/>
  <p:txStyles>
    <p:titleStyle>
      <a:lvl1pPr algn="l" defTabSz="914400" rtl="0" eaLnBrk="1" latinLnBrk="0" hangingPunct="1">
        <a:lnSpc>
          <a:spcPct val="90000"/>
        </a:lnSpc>
        <a:spcBef>
          <a:spcPct val="0"/>
        </a:spcBef>
        <a:buNone/>
        <a:defRPr sz="3200" kern="1200">
          <a:solidFill>
            <a:schemeClr val="tx2"/>
          </a:solidFill>
          <a:latin typeface="+mj-lt"/>
          <a:ea typeface="+mj-ea"/>
          <a:cs typeface="+mj-cs"/>
        </a:defRPr>
      </a:lvl1pPr>
    </p:titleStyle>
    <p:bodyStyle>
      <a:lvl1pPr marL="0" indent="0" algn="l" defTabSz="914400" rtl="0" eaLnBrk="1" latinLnBrk="0" hangingPunct="1">
        <a:lnSpc>
          <a:spcPct val="100000"/>
        </a:lnSpc>
        <a:spcBef>
          <a:spcPts val="1200"/>
        </a:spcBef>
        <a:buClr>
          <a:schemeClr val="tx2"/>
        </a:buClr>
        <a:buSzPct val="90000"/>
        <a:buFont typeface="Arial" panose="020B0604020202020204" pitchFamily="34" charset="0"/>
        <a:buNone/>
        <a:defRPr sz="1800" kern="1200">
          <a:solidFill>
            <a:schemeClr val="tx1"/>
          </a:solidFill>
          <a:latin typeface="+mn-lt"/>
          <a:ea typeface="+mn-ea"/>
          <a:cs typeface="+mn-cs"/>
        </a:defRPr>
      </a:lvl1pPr>
      <a:lvl2pPr marL="266700" indent="-266700" algn="l" defTabSz="914400" rtl="0" eaLnBrk="1" latinLnBrk="0" hangingPunct="1">
        <a:lnSpc>
          <a:spcPct val="100000"/>
        </a:lnSpc>
        <a:spcBef>
          <a:spcPts val="500"/>
        </a:spcBef>
        <a:buClr>
          <a:schemeClr val="tx2"/>
        </a:buClr>
        <a:buSzPct val="90000"/>
        <a:buFont typeface="Arial" panose="020B0604020202020204" pitchFamily="34" charset="0"/>
        <a:buChar char="■"/>
        <a:defRPr sz="1800" kern="1200">
          <a:solidFill>
            <a:schemeClr val="tx1"/>
          </a:solidFill>
          <a:latin typeface="+mn-lt"/>
          <a:ea typeface="+mn-ea"/>
          <a:cs typeface="+mn-cs"/>
        </a:defRPr>
      </a:lvl2pPr>
      <a:lvl3pPr marL="541338" indent="-274638" algn="l" defTabSz="914400" rtl="0" eaLnBrk="1" latinLnBrk="0" hangingPunct="1">
        <a:lnSpc>
          <a:spcPct val="100000"/>
        </a:lnSpc>
        <a:spcBef>
          <a:spcPts val="500"/>
        </a:spcBef>
        <a:buSzPct val="90000"/>
        <a:buFont typeface="Arial" panose="020B0604020202020204" pitchFamily="34" charset="0"/>
        <a:buChar char="■"/>
        <a:defRPr sz="1800" kern="1200">
          <a:solidFill>
            <a:schemeClr val="tx1"/>
          </a:solidFill>
          <a:latin typeface="+mn-lt"/>
          <a:ea typeface="+mn-ea"/>
          <a:cs typeface="+mn-cs"/>
        </a:defRPr>
      </a:lvl3pPr>
      <a:lvl4pPr marL="808038" indent="-266700" algn="l" defTabSz="914400" rtl="0" eaLnBrk="1" latinLnBrk="0" hangingPunct="1">
        <a:lnSpc>
          <a:spcPct val="100000"/>
        </a:lnSpc>
        <a:spcBef>
          <a:spcPts val="500"/>
        </a:spcBef>
        <a:buSzPct val="90000"/>
        <a:buFont typeface="Arial" panose="020B0604020202020204" pitchFamily="34" charset="0"/>
        <a:buChar char="■"/>
        <a:defRPr sz="1800" kern="1200">
          <a:solidFill>
            <a:schemeClr val="tx1"/>
          </a:solidFill>
          <a:latin typeface="+mn-lt"/>
          <a:ea typeface="+mn-ea"/>
          <a:cs typeface="+mn-cs"/>
        </a:defRPr>
      </a:lvl4pPr>
      <a:lvl5pPr marL="1074738" indent="-266700" algn="l" defTabSz="914400" rtl="0" eaLnBrk="1" latinLnBrk="0" hangingPunct="1">
        <a:lnSpc>
          <a:spcPct val="100000"/>
        </a:lnSpc>
        <a:spcBef>
          <a:spcPts val="500"/>
        </a:spcBef>
        <a:buSzPct val="90000"/>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59" userDrawn="1">
          <p15:clr>
            <a:srgbClr val="F26B43"/>
          </p15:clr>
        </p15:guide>
        <p15:guide id="2" orient="horz" pos="3861" userDrawn="1">
          <p15:clr>
            <a:srgbClr val="F26B43"/>
          </p15:clr>
        </p15:guide>
        <p15:guide id="3" pos="461" userDrawn="1">
          <p15:clr>
            <a:srgbClr val="F26B43"/>
          </p15:clr>
        </p15:guide>
        <p15:guide id="4" pos="7219" userDrawn="1">
          <p15:clr>
            <a:srgbClr val="F26B43"/>
          </p15:clr>
        </p15:guide>
        <p15:guide id="7" orient="horz" pos="3725"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1.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1.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1.xml"/><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1.xml"/><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1.xml"/><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1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1.xml"/><Relationship Id="rId5" Type="http://schemas.openxmlformats.org/officeDocument/2006/relationships/image" Target="../media/image56.png"/><Relationship Id="rId4" Type="http://schemas.openxmlformats.org/officeDocument/2006/relationships/image" Target="../media/image55.png"/></Relationships>
</file>

<file path=ppt/slides/_rels/slide1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1.xml"/><Relationship Id="rId4" Type="http://schemas.openxmlformats.org/officeDocument/2006/relationships/image" Target="../media/image5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1.xml"/><Relationship Id="rId4" Type="http://schemas.openxmlformats.org/officeDocument/2006/relationships/image" Target="../media/image62.png"/></Relationships>
</file>

<file path=ppt/slides/_rels/slide2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1.xml"/><Relationship Id="rId4" Type="http://schemas.openxmlformats.org/officeDocument/2006/relationships/image" Target="../media/image65.png"/></Relationships>
</file>

<file path=ppt/slides/_rels/slide2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1.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2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1.xml"/><Relationship Id="rId4" Type="http://schemas.openxmlformats.org/officeDocument/2006/relationships/image" Target="../media/image73.png"/></Relationships>
</file>

<file path=ppt/slides/_rels/slide2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69.png"/><Relationship Id="rId1" Type="http://schemas.openxmlformats.org/officeDocument/2006/relationships/slideLayout" Target="../slideLayouts/slideLayout11.xml"/><Relationship Id="rId5" Type="http://schemas.openxmlformats.org/officeDocument/2006/relationships/image" Target="../media/image76.png"/><Relationship Id="rId4" Type="http://schemas.openxmlformats.org/officeDocument/2006/relationships/image" Target="../media/image75.png"/></Relationships>
</file>

<file path=ppt/slides/_rels/slide2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1.xml"/><Relationship Id="rId5" Type="http://schemas.openxmlformats.org/officeDocument/2006/relationships/image" Target="../media/image80.png"/><Relationship Id="rId4" Type="http://schemas.openxmlformats.org/officeDocument/2006/relationships/image" Target="../media/image7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1.xml"/><Relationship Id="rId4" Type="http://schemas.openxmlformats.org/officeDocument/2006/relationships/image" Target="../media/image83.png"/></Relationships>
</file>

<file path=ppt/slides/_rels/slide2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hyperlink" Target="file:///\\Z-CRANE\CESTA-DLP-LMJ-FAROSCENE\PUBLIC\G1_SS1i1_SE40b_20250616_Scene2Go_20250616\source\s2go-data\project\Documents\G1_SS1i1_SE40b_20230411_RT_003.fls" TargetMode="External"/><Relationship Id="rId2" Type="http://schemas.openxmlformats.org/officeDocument/2006/relationships/image" Target="../media/image87.png"/><Relationship Id="rId1" Type="http://schemas.openxmlformats.org/officeDocument/2006/relationships/slideLayout" Target="../slideLayouts/slideLayout11.xml"/><Relationship Id="rId5" Type="http://schemas.openxmlformats.org/officeDocument/2006/relationships/image" Target="../media/image88.png"/><Relationship Id="rId4" Type="http://schemas.openxmlformats.org/officeDocument/2006/relationships/hyperlink" Target="file:///\\Z-CRANE\CESTA-DLP-LMJ-FAROSCENE\PUBLIC\G1_SS1i1_SE40b_20250616_Scene2Go_20250616\source\s2go-data\project\Documents\G1_SS1i1_SE40b_20190604_RT_002.fls"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11.xml"/><Relationship Id="rId4" Type="http://schemas.openxmlformats.org/officeDocument/2006/relationships/image" Target="../media/image93.png"/></Relationships>
</file>

<file path=ppt/slides/_rels/slide3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11.xml"/><Relationship Id="rId4" Type="http://schemas.openxmlformats.org/officeDocument/2006/relationships/image" Target="../media/image10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1.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829F44-1983-5C84-836C-29E0780A2BD4}"/>
              </a:ext>
            </a:extLst>
          </p:cNvPr>
          <p:cNvSpPr>
            <a:spLocks noGrp="1"/>
          </p:cNvSpPr>
          <p:nvPr>
            <p:ph type="ctrTitle"/>
          </p:nvPr>
        </p:nvSpPr>
        <p:spPr>
          <a:xfrm>
            <a:off x="731837" y="2654299"/>
            <a:ext cx="10018541" cy="1587501"/>
          </a:xfrm>
        </p:spPr>
        <p:txBody>
          <a:bodyPr>
            <a:normAutofit/>
          </a:bodyPr>
          <a:lstStyle/>
          <a:p>
            <a:pPr>
              <a:tabLst>
                <a:tab pos="2065338" algn="l"/>
              </a:tabLst>
            </a:pPr>
            <a:r>
              <a:rPr lang="fr-FR" dirty="0"/>
              <a:t>FDE04740 – Plateforme Pi6 version Piédestal – APS</a:t>
            </a:r>
          </a:p>
        </p:txBody>
      </p:sp>
      <p:sp>
        <p:nvSpPr>
          <p:cNvPr id="3" name="Sous-titre 2">
            <a:extLst>
              <a:ext uri="{FF2B5EF4-FFF2-40B4-BE49-F238E27FC236}">
                <a16:creationId xmlns:a16="http://schemas.microsoft.com/office/drawing/2014/main" id="{1237B58D-9A96-1DE6-DF53-DC32490889DF}"/>
              </a:ext>
            </a:extLst>
          </p:cNvPr>
          <p:cNvSpPr>
            <a:spLocks noGrp="1"/>
          </p:cNvSpPr>
          <p:nvPr>
            <p:ph type="subTitle" idx="1"/>
          </p:nvPr>
        </p:nvSpPr>
        <p:spPr>
          <a:xfrm>
            <a:off x="731838" y="4262438"/>
            <a:ext cx="2020987" cy="925579"/>
          </a:xfrm>
        </p:spPr>
        <p:txBody>
          <a:bodyPr/>
          <a:lstStyle/>
          <a:p>
            <a:r>
              <a:rPr lang="fr-FR" dirty="0"/>
              <a:t>29/05/2026</a:t>
            </a:r>
          </a:p>
          <a:p>
            <a:r>
              <a:rPr lang="fr-FR" dirty="0" err="1"/>
              <a:t>Ametra</a:t>
            </a:r>
            <a:r>
              <a:rPr lang="fr-FR" dirty="0"/>
              <a:t> (LHP)</a:t>
            </a:r>
          </a:p>
        </p:txBody>
      </p:sp>
    </p:spTree>
    <p:extLst>
      <p:ext uri="{BB962C8B-B14F-4D97-AF65-F5344CB8AC3E}">
        <p14:creationId xmlns:p14="http://schemas.microsoft.com/office/powerpoint/2010/main" val="4591290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 20">
            <a:extLst>
              <a:ext uri="{FF2B5EF4-FFF2-40B4-BE49-F238E27FC236}">
                <a16:creationId xmlns:a16="http://schemas.microsoft.com/office/drawing/2014/main" id="{58346263-5556-48D8-ABE0-AB31AB8C88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4799" y="1549046"/>
            <a:ext cx="3867498" cy="3460393"/>
          </a:xfrm>
          <a:prstGeom prst="rect">
            <a:avLst/>
          </a:prstGeom>
          <a:ln>
            <a:solidFill>
              <a:schemeClr val="accent1"/>
            </a:solidFill>
          </a:ln>
        </p:spPr>
      </p:pic>
      <p:pic>
        <p:nvPicPr>
          <p:cNvPr id="19" name="Image 18">
            <a:extLst>
              <a:ext uri="{FF2B5EF4-FFF2-40B4-BE49-F238E27FC236}">
                <a16:creationId xmlns:a16="http://schemas.microsoft.com/office/drawing/2014/main" id="{53606057-5D98-4C4C-8196-24DC516588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900" y="1526774"/>
            <a:ext cx="4317979" cy="4635080"/>
          </a:xfrm>
          <a:prstGeom prst="rect">
            <a:avLst/>
          </a:prstGeom>
          <a:ln>
            <a:solidFill>
              <a:schemeClr val="accent1"/>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10</a:t>
            </a:fld>
            <a:endParaRPr lang="fr-FR" dirty="0"/>
          </a:p>
        </p:txBody>
      </p:sp>
      <p:sp>
        <p:nvSpPr>
          <p:cNvPr id="2" name="Titre 1"/>
          <p:cNvSpPr>
            <a:spLocks noGrp="1"/>
          </p:cNvSpPr>
          <p:nvPr>
            <p:ph type="title"/>
          </p:nvPr>
        </p:nvSpPr>
        <p:spPr>
          <a:xfrm>
            <a:off x="337238" y="401959"/>
            <a:ext cx="11423441" cy="871827"/>
          </a:xfrm>
        </p:spPr>
        <p:txBody>
          <a:bodyPr>
            <a:norm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Solution proposée – Piédestal </a:t>
            </a:r>
          </a:p>
        </p:txBody>
      </p:sp>
      <p:sp>
        <p:nvSpPr>
          <p:cNvPr id="11" name="ZoneTexte 10">
            <a:extLst>
              <a:ext uri="{FF2B5EF4-FFF2-40B4-BE49-F238E27FC236}">
                <a16:creationId xmlns:a16="http://schemas.microsoft.com/office/drawing/2014/main" id="{070941ED-B9BA-4B0D-B609-B7AB5E0E36FF}"/>
              </a:ext>
            </a:extLst>
          </p:cNvPr>
          <p:cNvSpPr txBox="1"/>
          <p:nvPr/>
        </p:nvSpPr>
        <p:spPr>
          <a:xfrm>
            <a:off x="290600" y="1218997"/>
            <a:ext cx="7583871" cy="307777"/>
          </a:xfrm>
          <a:prstGeom prst="rect">
            <a:avLst/>
          </a:prstGeom>
          <a:noFill/>
        </p:spPr>
        <p:txBody>
          <a:bodyPr wrap="none" rtlCol="0">
            <a:spAutoFit/>
          </a:bodyPr>
          <a:lstStyle/>
          <a:p>
            <a:pPr marL="171450" indent="-171450">
              <a:buFont typeface="Wingdings" panose="05000000000000000000" pitchFamily="2" charset="2"/>
              <a:buChar char="q"/>
            </a:pPr>
            <a:r>
              <a:rPr lang="fr-FR" sz="1400" dirty="0"/>
              <a:t> Adaptation de la plateforme au piédestal + ajour d’une marche pour accessibilité actionneur</a:t>
            </a:r>
          </a:p>
        </p:txBody>
      </p:sp>
      <p:sp>
        <p:nvSpPr>
          <p:cNvPr id="36" name="Espace réservé du pied de page 3">
            <a:extLst>
              <a:ext uri="{FF2B5EF4-FFF2-40B4-BE49-F238E27FC236}">
                <a16:creationId xmlns:a16="http://schemas.microsoft.com/office/drawing/2014/main" id="{14ACA209-351F-4661-9A22-47127F5FCDBC}"/>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9" name="ZoneTexte 8">
            <a:extLst>
              <a:ext uri="{FF2B5EF4-FFF2-40B4-BE49-F238E27FC236}">
                <a16:creationId xmlns:a16="http://schemas.microsoft.com/office/drawing/2014/main" id="{058B3996-A76E-43D5-991F-297751426196}"/>
              </a:ext>
            </a:extLst>
          </p:cNvPr>
          <p:cNvSpPr txBox="1"/>
          <p:nvPr/>
        </p:nvSpPr>
        <p:spPr>
          <a:xfrm>
            <a:off x="7341902" y="4804481"/>
            <a:ext cx="4351170" cy="523220"/>
          </a:xfrm>
          <a:prstGeom prst="rect">
            <a:avLst/>
          </a:prstGeom>
          <a:solidFill>
            <a:schemeClr val="bg1"/>
          </a:solidFill>
          <a:ln>
            <a:solidFill>
              <a:schemeClr val="tx1"/>
            </a:solidFill>
          </a:ln>
        </p:spPr>
        <p:txBody>
          <a:bodyPr wrap="square" rtlCol="0">
            <a:spAutoFit/>
          </a:bodyPr>
          <a:lstStyle/>
          <a:p>
            <a:r>
              <a:rPr lang="fr-FR" sz="1400" dirty="0"/>
              <a:t>Fixation sur le piédestal sans passer par les caillebotis pour la partie avant</a:t>
            </a:r>
          </a:p>
        </p:txBody>
      </p:sp>
      <p:sp>
        <p:nvSpPr>
          <p:cNvPr id="13" name="Rectangle 12">
            <a:extLst>
              <a:ext uri="{FF2B5EF4-FFF2-40B4-BE49-F238E27FC236}">
                <a16:creationId xmlns:a16="http://schemas.microsoft.com/office/drawing/2014/main" id="{32D473CB-21E9-4CFE-9DC8-8FE4AD0C7B3D}"/>
              </a:ext>
            </a:extLst>
          </p:cNvPr>
          <p:cNvSpPr/>
          <p:nvPr/>
        </p:nvSpPr>
        <p:spPr>
          <a:xfrm>
            <a:off x="3219259" y="3837507"/>
            <a:ext cx="1318661" cy="11165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15" name="Connecteur droit avec flèche 14">
            <a:extLst>
              <a:ext uri="{FF2B5EF4-FFF2-40B4-BE49-F238E27FC236}">
                <a16:creationId xmlns:a16="http://schemas.microsoft.com/office/drawing/2014/main" id="{4F52C20C-8B4B-4735-A5DC-56CD6C820FB3}"/>
              </a:ext>
            </a:extLst>
          </p:cNvPr>
          <p:cNvCxnSpPr>
            <a:cxnSpLocks/>
            <a:stCxn id="13" idx="3"/>
          </p:cNvCxnSpPr>
          <p:nvPr/>
        </p:nvCxnSpPr>
        <p:spPr>
          <a:xfrm flipV="1">
            <a:off x="4537920" y="3166784"/>
            <a:ext cx="1512583" cy="122898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cteur droit avec flèche 22">
            <a:extLst>
              <a:ext uri="{FF2B5EF4-FFF2-40B4-BE49-F238E27FC236}">
                <a16:creationId xmlns:a16="http://schemas.microsoft.com/office/drawing/2014/main" id="{C79BD2BF-AACB-4CBE-B2DD-9AE27CD7E7B0}"/>
              </a:ext>
            </a:extLst>
          </p:cNvPr>
          <p:cNvCxnSpPr>
            <a:cxnSpLocks/>
            <a:stCxn id="9" idx="0"/>
          </p:cNvCxnSpPr>
          <p:nvPr/>
        </p:nvCxnSpPr>
        <p:spPr>
          <a:xfrm flipH="1" flipV="1">
            <a:off x="8402855" y="3108561"/>
            <a:ext cx="1114632" cy="169592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7" name="ZoneTexte 26">
            <a:extLst>
              <a:ext uri="{FF2B5EF4-FFF2-40B4-BE49-F238E27FC236}">
                <a16:creationId xmlns:a16="http://schemas.microsoft.com/office/drawing/2014/main" id="{B93D0DD4-4442-4F06-86DF-D0C5C2C8F9BD}"/>
              </a:ext>
            </a:extLst>
          </p:cNvPr>
          <p:cNvSpPr txBox="1"/>
          <p:nvPr/>
        </p:nvSpPr>
        <p:spPr>
          <a:xfrm>
            <a:off x="6417859" y="1724904"/>
            <a:ext cx="1944321" cy="523220"/>
          </a:xfrm>
          <a:prstGeom prst="rect">
            <a:avLst/>
          </a:prstGeom>
          <a:solidFill>
            <a:schemeClr val="bg1"/>
          </a:solidFill>
          <a:ln>
            <a:solidFill>
              <a:schemeClr val="tx1"/>
            </a:solidFill>
          </a:ln>
        </p:spPr>
        <p:txBody>
          <a:bodyPr wrap="square" rtlCol="0">
            <a:spAutoFit/>
          </a:bodyPr>
          <a:lstStyle/>
          <a:p>
            <a:r>
              <a:rPr lang="fr-FR" sz="1400" dirty="0"/>
              <a:t>Eviter les fixations du supportage secteur</a:t>
            </a:r>
          </a:p>
        </p:txBody>
      </p:sp>
      <p:sp>
        <p:nvSpPr>
          <p:cNvPr id="25" name="ZoneTexte 24">
            <a:extLst>
              <a:ext uri="{FF2B5EF4-FFF2-40B4-BE49-F238E27FC236}">
                <a16:creationId xmlns:a16="http://schemas.microsoft.com/office/drawing/2014/main" id="{E3CC280B-7C98-47AB-9DF0-384EE9FF5F04}"/>
              </a:ext>
            </a:extLst>
          </p:cNvPr>
          <p:cNvSpPr txBox="1"/>
          <p:nvPr/>
        </p:nvSpPr>
        <p:spPr>
          <a:xfrm>
            <a:off x="5585861" y="5623105"/>
            <a:ext cx="6416842" cy="523220"/>
          </a:xfrm>
          <a:prstGeom prst="rect">
            <a:avLst/>
          </a:prstGeom>
          <a:solidFill>
            <a:srgbClr val="FFFF00"/>
          </a:solidFill>
          <a:ln>
            <a:solidFill>
              <a:schemeClr val="tx1"/>
            </a:solidFill>
          </a:ln>
        </p:spPr>
        <p:txBody>
          <a:bodyPr wrap="square" rtlCol="0">
            <a:spAutoFit/>
          </a:bodyPr>
          <a:lstStyle/>
          <a:p>
            <a:r>
              <a:rPr lang="fr-FR" sz="1400" u="sng" dirty="0"/>
              <a:t>Risque identifié :</a:t>
            </a:r>
            <a:r>
              <a:rPr lang="fr-FR" sz="1400" dirty="0"/>
              <a:t>  tenue du supportage à l’avant. </a:t>
            </a:r>
          </a:p>
          <a:p>
            <a:r>
              <a:rPr lang="fr-FR" sz="1400" dirty="0"/>
              <a:t>A vérifier selon note de calcul de passerelle actuelle, à fournir par l’industriel.</a:t>
            </a:r>
          </a:p>
        </p:txBody>
      </p:sp>
      <p:cxnSp>
        <p:nvCxnSpPr>
          <p:cNvPr id="6" name="Connecteur droit avec flèche 5">
            <a:extLst>
              <a:ext uri="{FF2B5EF4-FFF2-40B4-BE49-F238E27FC236}">
                <a16:creationId xmlns:a16="http://schemas.microsoft.com/office/drawing/2014/main" id="{FCDDA5A0-DE9E-48BB-9398-5B4A39DB4287}"/>
              </a:ext>
            </a:extLst>
          </p:cNvPr>
          <p:cNvCxnSpPr>
            <a:cxnSpLocks/>
            <a:stCxn id="27" idx="2"/>
          </p:cNvCxnSpPr>
          <p:nvPr/>
        </p:nvCxnSpPr>
        <p:spPr>
          <a:xfrm>
            <a:off x="7390020" y="2248124"/>
            <a:ext cx="127055" cy="432943"/>
          </a:xfrm>
          <a:prstGeom prst="straightConnector1">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sp>
        <p:nvSpPr>
          <p:cNvPr id="28" name="ZoneTexte 27">
            <a:extLst>
              <a:ext uri="{FF2B5EF4-FFF2-40B4-BE49-F238E27FC236}">
                <a16:creationId xmlns:a16="http://schemas.microsoft.com/office/drawing/2014/main" id="{A62D11AD-71AA-478D-B3DB-610164576ADD}"/>
              </a:ext>
            </a:extLst>
          </p:cNvPr>
          <p:cNvSpPr txBox="1"/>
          <p:nvPr/>
        </p:nvSpPr>
        <p:spPr>
          <a:xfrm>
            <a:off x="2890693" y="5348926"/>
            <a:ext cx="2210798" cy="523220"/>
          </a:xfrm>
          <a:prstGeom prst="rect">
            <a:avLst/>
          </a:prstGeom>
          <a:solidFill>
            <a:schemeClr val="bg1"/>
          </a:solidFill>
          <a:ln>
            <a:solidFill>
              <a:schemeClr val="tx1"/>
            </a:solidFill>
          </a:ln>
        </p:spPr>
        <p:txBody>
          <a:bodyPr wrap="square" rtlCol="0">
            <a:spAutoFit/>
          </a:bodyPr>
          <a:lstStyle/>
          <a:p>
            <a:r>
              <a:rPr lang="fr-FR" sz="1400" dirty="0"/>
              <a:t>Ajout d’une marche pour accès aux actionneurs</a:t>
            </a:r>
          </a:p>
        </p:txBody>
      </p:sp>
      <p:cxnSp>
        <p:nvCxnSpPr>
          <p:cNvPr id="29" name="Connecteur droit avec flèche 28">
            <a:extLst>
              <a:ext uri="{FF2B5EF4-FFF2-40B4-BE49-F238E27FC236}">
                <a16:creationId xmlns:a16="http://schemas.microsoft.com/office/drawing/2014/main" id="{8DAC8C7A-9292-4D81-A560-594D5FBF899F}"/>
              </a:ext>
            </a:extLst>
          </p:cNvPr>
          <p:cNvCxnSpPr>
            <a:cxnSpLocks/>
            <a:stCxn id="28" idx="0"/>
          </p:cNvCxnSpPr>
          <p:nvPr/>
        </p:nvCxnSpPr>
        <p:spPr>
          <a:xfrm flipH="1" flipV="1">
            <a:off x="3599848" y="4548333"/>
            <a:ext cx="396244" cy="800593"/>
          </a:xfrm>
          <a:prstGeom prst="straightConnector1">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704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2"/>
          </p:nvPr>
        </p:nvSpPr>
        <p:spPr/>
        <p:txBody>
          <a:bodyPr/>
          <a:lstStyle/>
          <a:p>
            <a:fld id="{0CBC77A0-1F4E-42FF-9FFC-F45C3A64AF90}" type="slidenum">
              <a:rPr lang="fr-FR" smtClean="0"/>
              <a:pPr/>
              <a:t>11</a:t>
            </a:fld>
            <a:endParaRPr lang="fr-FR" dirty="0"/>
          </a:p>
        </p:txBody>
      </p:sp>
      <p:sp>
        <p:nvSpPr>
          <p:cNvPr id="2" name="Titre 1"/>
          <p:cNvSpPr>
            <a:spLocks noGrp="1"/>
          </p:cNvSpPr>
          <p:nvPr>
            <p:ph type="title"/>
          </p:nvPr>
        </p:nvSpPr>
        <p:spPr>
          <a:xfrm>
            <a:off x="337238" y="401959"/>
            <a:ext cx="11423441" cy="871827"/>
          </a:xfrm>
        </p:spPr>
        <p:txBody>
          <a:bodyPr>
            <a:norm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Problématiques de la plateforme actuelle – Module ETAL</a:t>
            </a:r>
          </a:p>
        </p:txBody>
      </p:sp>
      <p:sp>
        <p:nvSpPr>
          <p:cNvPr id="11" name="ZoneTexte 10">
            <a:extLst>
              <a:ext uri="{FF2B5EF4-FFF2-40B4-BE49-F238E27FC236}">
                <a16:creationId xmlns:a16="http://schemas.microsoft.com/office/drawing/2014/main" id="{070941ED-B9BA-4B0D-B609-B7AB5E0E36FF}"/>
              </a:ext>
            </a:extLst>
          </p:cNvPr>
          <p:cNvSpPr txBox="1"/>
          <p:nvPr/>
        </p:nvSpPr>
        <p:spPr>
          <a:xfrm>
            <a:off x="290601" y="1218997"/>
            <a:ext cx="11901400" cy="523220"/>
          </a:xfrm>
          <a:prstGeom prst="rect">
            <a:avLst/>
          </a:prstGeom>
          <a:noFill/>
        </p:spPr>
        <p:txBody>
          <a:bodyPr wrap="square" rtlCol="0">
            <a:spAutoFit/>
          </a:bodyPr>
          <a:lstStyle/>
          <a:p>
            <a:pPr marL="171450" indent="-171450">
              <a:buFont typeface="Wingdings" panose="05000000000000000000" pitchFamily="2" charset="2"/>
              <a:buChar char="q"/>
            </a:pPr>
            <a:r>
              <a:rPr lang="fr-FR" sz="1400" dirty="0"/>
              <a:t> Le module ETAL présent sur ML15 empêche la descente de la plateforme. La position basse de la plateforme doit permettre la maintenance des REC.</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pic>
        <p:nvPicPr>
          <p:cNvPr id="10" name="Image 9">
            <a:extLst>
              <a:ext uri="{FF2B5EF4-FFF2-40B4-BE49-F238E27FC236}">
                <a16:creationId xmlns:a16="http://schemas.microsoft.com/office/drawing/2014/main" id="{8E06775F-16F6-46D5-825D-3B52A1DA3D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6201" y="1742217"/>
            <a:ext cx="2770642" cy="2979576"/>
          </a:xfrm>
          <a:prstGeom prst="rect">
            <a:avLst/>
          </a:prstGeom>
          <a:ln>
            <a:solidFill>
              <a:schemeClr val="tx1"/>
            </a:solidFill>
          </a:ln>
        </p:spPr>
      </p:pic>
      <p:sp>
        <p:nvSpPr>
          <p:cNvPr id="15" name="Forme libre : forme 14">
            <a:extLst>
              <a:ext uri="{FF2B5EF4-FFF2-40B4-BE49-F238E27FC236}">
                <a16:creationId xmlns:a16="http://schemas.microsoft.com/office/drawing/2014/main" id="{9542BAEF-16A8-4EA1-9A11-649DA9497AEF}"/>
              </a:ext>
            </a:extLst>
          </p:cNvPr>
          <p:cNvSpPr/>
          <p:nvPr/>
        </p:nvSpPr>
        <p:spPr>
          <a:xfrm>
            <a:off x="8524875" y="5819775"/>
            <a:ext cx="0" cy="0"/>
          </a:xfrm>
          <a:custGeom>
            <a:avLst/>
            <a:gdLst>
              <a:gd name="connsiteX0" fmla="*/ 0 w 0"/>
              <a:gd name="connsiteY0" fmla="*/ 0 h 0"/>
              <a:gd name="connsiteX1" fmla="*/ 0 w 0"/>
              <a:gd name="connsiteY1" fmla="*/ 0 h 0"/>
              <a:gd name="connsiteX2" fmla="*/ 0 w 0"/>
              <a:gd name="connsiteY2" fmla="*/ 0 h 0"/>
            </a:gdLst>
            <a:ahLst/>
            <a:cxnLst>
              <a:cxn ang="0">
                <a:pos x="connsiteX0" y="connsiteY0"/>
              </a:cxn>
              <a:cxn ang="0">
                <a:pos x="connsiteX1" y="connsiteY1"/>
              </a:cxn>
              <a:cxn ang="0">
                <a:pos x="connsiteX2" y="connsiteY2"/>
              </a:cxn>
            </a:cxnLst>
            <a:rect l="l" t="t" r="r" b="b"/>
            <a:pathLst>
              <a:path>
                <a:moveTo>
                  <a:pt x="0" y="0"/>
                </a:moveTo>
                <a:lnTo>
                  <a:pt x="0" y="0"/>
                </a:lnTo>
                <a:lnTo>
                  <a:pt x="0" y="0"/>
                </a:ln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grpSp>
        <p:nvGrpSpPr>
          <p:cNvPr id="18" name="Groupe 17">
            <a:extLst>
              <a:ext uri="{FF2B5EF4-FFF2-40B4-BE49-F238E27FC236}">
                <a16:creationId xmlns:a16="http://schemas.microsoft.com/office/drawing/2014/main" id="{A523BB5D-1CA6-44FC-9CBA-A51CE65CC118}"/>
              </a:ext>
            </a:extLst>
          </p:cNvPr>
          <p:cNvGrpSpPr/>
          <p:nvPr/>
        </p:nvGrpSpPr>
        <p:grpSpPr>
          <a:xfrm>
            <a:off x="7712651" y="1744130"/>
            <a:ext cx="4263541" cy="4193856"/>
            <a:chOff x="7589571" y="2964180"/>
            <a:chExt cx="3719492" cy="3379470"/>
          </a:xfrm>
        </p:grpSpPr>
        <p:pic>
          <p:nvPicPr>
            <p:cNvPr id="13" name="Image 12">
              <a:extLst>
                <a:ext uri="{FF2B5EF4-FFF2-40B4-BE49-F238E27FC236}">
                  <a16:creationId xmlns:a16="http://schemas.microsoft.com/office/drawing/2014/main" id="{3CEF07D7-A5B5-48B6-9AE6-4AC47D310FC6}"/>
                </a:ext>
              </a:extLst>
            </p:cNvPr>
            <p:cNvPicPr>
              <a:picLocks noChangeAspect="1"/>
            </p:cNvPicPr>
            <p:nvPr/>
          </p:nvPicPr>
          <p:blipFill rotWithShape="1">
            <a:blip r:embed="rId3">
              <a:extLst>
                <a:ext uri="{28A0092B-C50C-407E-A947-70E740481C1C}">
                  <a14:useLocalDpi xmlns:a14="http://schemas.microsoft.com/office/drawing/2010/main" val="0"/>
                </a:ext>
              </a:extLst>
            </a:blip>
            <a:srcRect t="29939"/>
            <a:stretch/>
          </p:blipFill>
          <p:spPr>
            <a:xfrm>
              <a:off x="7589571" y="2964180"/>
              <a:ext cx="3719492" cy="3379470"/>
            </a:xfrm>
            <a:prstGeom prst="rect">
              <a:avLst/>
            </a:prstGeom>
            <a:ln>
              <a:solidFill>
                <a:schemeClr val="tx1"/>
              </a:solidFill>
            </a:ln>
          </p:spPr>
        </p:pic>
        <p:sp>
          <p:nvSpPr>
            <p:cNvPr id="17" name="Forme libre : forme 16">
              <a:extLst>
                <a:ext uri="{FF2B5EF4-FFF2-40B4-BE49-F238E27FC236}">
                  <a16:creationId xmlns:a16="http://schemas.microsoft.com/office/drawing/2014/main" id="{030D938D-1060-4F76-A2FB-0D3B6B6804AE}"/>
                </a:ext>
              </a:extLst>
            </p:cNvPr>
            <p:cNvSpPr/>
            <p:nvPr/>
          </p:nvSpPr>
          <p:spPr>
            <a:xfrm>
              <a:off x="8505825" y="4872038"/>
              <a:ext cx="280988" cy="959643"/>
            </a:xfrm>
            <a:custGeom>
              <a:avLst/>
              <a:gdLst>
                <a:gd name="connsiteX0" fmla="*/ 0 w 280988"/>
                <a:gd name="connsiteY0" fmla="*/ 959643 h 959643"/>
                <a:gd name="connsiteX1" fmla="*/ 280988 w 280988"/>
                <a:gd name="connsiteY1" fmla="*/ 73818 h 959643"/>
                <a:gd name="connsiteX2" fmla="*/ 33338 w 280988"/>
                <a:gd name="connsiteY2" fmla="*/ 0 h 959643"/>
              </a:gdLst>
              <a:ahLst/>
              <a:cxnLst>
                <a:cxn ang="0">
                  <a:pos x="connsiteX0" y="connsiteY0"/>
                </a:cxn>
                <a:cxn ang="0">
                  <a:pos x="connsiteX1" y="connsiteY1"/>
                </a:cxn>
                <a:cxn ang="0">
                  <a:pos x="connsiteX2" y="connsiteY2"/>
                </a:cxn>
              </a:cxnLst>
              <a:rect l="l" t="t" r="r" b="b"/>
              <a:pathLst>
                <a:path w="280988" h="959643">
                  <a:moveTo>
                    <a:pt x="0" y="959643"/>
                  </a:moveTo>
                  <a:lnTo>
                    <a:pt x="280988" y="73818"/>
                  </a:lnTo>
                  <a:lnTo>
                    <a:pt x="33338" y="0"/>
                  </a:lnTo>
                </a:path>
              </a:pathLst>
            </a:cu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0" name="ZoneTexte 19">
            <a:extLst>
              <a:ext uri="{FF2B5EF4-FFF2-40B4-BE49-F238E27FC236}">
                <a16:creationId xmlns:a16="http://schemas.microsoft.com/office/drawing/2014/main" id="{32C861BE-473F-401B-97BB-2D70C9B42885}"/>
              </a:ext>
            </a:extLst>
          </p:cNvPr>
          <p:cNvSpPr txBox="1"/>
          <p:nvPr/>
        </p:nvSpPr>
        <p:spPr>
          <a:xfrm>
            <a:off x="9353258" y="5950635"/>
            <a:ext cx="45719" cy="369332"/>
          </a:xfrm>
          <a:prstGeom prst="rect">
            <a:avLst/>
          </a:prstGeom>
          <a:noFill/>
        </p:spPr>
        <p:txBody>
          <a:bodyPr wrap="square" rtlCol="0">
            <a:spAutoFit/>
          </a:bodyPr>
          <a:lstStyle/>
          <a:p>
            <a:endParaRPr lang="fr-FR" dirty="0"/>
          </a:p>
        </p:txBody>
      </p:sp>
      <p:sp>
        <p:nvSpPr>
          <p:cNvPr id="23" name="ZoneTexte 22">
            <a:extLst>
              <a:ext uri="{FF2B5EF4-FFF2-40B4-BE49-F238E27FC236}">
                <a16:creationId xmlns:a16="http://schemas.microsoft.com/office/drawing/2014/main" id="{653E9862-BAE9-40F4-831D-B8B8E06CEBAF}"/>
              </a:ext>
            </a:extLst>
          </p:cNvPr>
          <p:cNvSpPr txBox="1"/>
          <p:nvPr/>
        </p:nvSpPr>
        <p:spPr>
          <a:xfrm>
            <a:off x="9277300" y="5910661"/>
            <a:ext cx="1362617" cy="307777"/>
          </a:xfrm>
          <a:prstGeom prst="rect">
            <a:avLst/>
          </a:prstGeom>
          <a:noFill/>
        </p:spPr>
        <p:txBody>
          <a:bodyPr wrap="none" rtlCol="0">
            <a:spAutoFit/>
          </a:bodyPr>
          <a:lstStyle/>
          <a:p>
            <a:r>
              <a:rPr lang="fr-FR" sz="1400" i="1" u="sng" dirty="0"/>
              <a:t>Vue du dessus</a:t>
            </a:r>
          </a:p>
        </p:txBody>
      </p:sp>
      <p:grpSp>
        <p:nvGrpSpPr>
          <p:cNvPr id="6" name="Groupe 5">
            <a:extLst>
              <a:ext uri="{FF2B5EF4-FFF2-40B4-BE49-F238E27FC236}">
                <a16:creationId xmlns:a16="http://schemas.microsoft.com/office/drawing/2014/main" id="{7626D2AD-EB90-4D75-A861-59E2C9D58DCA}"/>
              </a:ext>
            </a:extLst>
          </p:cNvPr>
          <p:cNvGrpSpPr/>
          <p:nvPr/>
        </p:nvGrpSpPr>
        <p:grpSpPr>
          <a:xfrm>
            <a:off x="855967" y="1742217"/>
            <a:ext cx="3578469" cy="4466560"/>
            <a:chOff x="589813" y="1551624"/>
            <a:chExt cx="4263541" cy="4576682"/>
          </a:xfrm>
        </p:grpSpPr>
        <p:pic>
          <p:nvPicPr>
            <p:cNvPr id="4" name="Image 3">
              <a:extLst>
                <a:ext uri="{FF2B5EF4-FFF2-40B4-BE49-F238E27FC236}">
                  <a16:creationId xmlns:a16="http://schemas.microsoft.com/office/drawing/2014/main" id="{B40BECE0-5B21-412D-8559-FD99D0F6F5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813" y="1551624"/>
              <a:ext cx="4263541" cy="4576682"/>
            </a:xfrm>
            <a:prstGeom prst="rect">
              <a:avLst/>
            </a:prstGeom>
            <a:ln>
              <a:solidFill>
                <a:schemeClr val="tx1"/>
              </a:solidFill>
            </a:ln>
          </p:spPr>
        </p:pic>
        <p:sp>
          <p:nvSpPr>
            <p:cNvPr id="3" name="Flèche : double flèche verticale 2">
              <a:extLst>
                <a:ext uri="{FF2B5EF4-FFF2-40B4-BE49-F238E27FC236}">
                  <a16:creationId xmlns:a16="http://schemas.microsoft.com/office/drawing/2014/main" id="{3E22F6C9-2FB9-4819-9270-379FED8B15ED}"/>
                </a:ext>
              </a:extLst>
            </p:cNvPr>
            <p:cNvSpPr/>
            <p:nvPr/>
          </p:nvSpPr>
          <p:spPr>
            <a:xfrm rot="255449">
              <a:off x="1993987" y="3950000"/>
              <a:ext cx="381633" cy="714697"/>
            </a:xfrm>
            <a:prstGeom prst="upDown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44000" rtlCol="0" anchor="ctr">
              <a:spAutoFit/>
            </a:bodyPr>
            <a:lstStyle/>
            <a:p>
              <a:pPr algn="ctr"/>
              <a:endParaRPr lang="fr-FR" dirty="0"/>
            </a:p>
          </p:txBody>
        </p:sp>
        <p:sp>
          <p:nvSpPr>
            <p:cNvPr id="5" name="Forme libre : forme 4">
              <a:extLst>
                <a:ext uri="{FF2B5EF4-FFF2-40B4-BE49-F238E27FC236}">
                  <a16:creationId xmlns:a16="http://schemas.microsoft.com/office/drawing/2014/main" id="{6E526A38-3AE1-4C84-9EA8-E0FC0E18687E}"/>
                </a:ext>
              </a:extLst>
            </p:cNvPr>
            <p:cNvSpPr/>
            <p:nvPr/>
          </p:nvSpPr>
          <p:spPr>
            <a:xfrm>
              <a:off x="3217985" y="3675185"/>
              <a:ext cx="967153" cy="501161"/>
            </a:xfrm>
            <a:custGeom>
              <a:avLst/>
              <a:gdLst>
                <a:gd name="connsiteX0" fmla="*/ 167053 w 967153"/>
                <a:gd name="connsiteY0" fmla="*/ 167053 h 501161"/>
                <a:gd name="connsiteX1" fmla="*/ 0 w 967153"/>
                <a:gd name="connsiteY1" fmla="*/ 430823 h 501161"/>
                <a:gd name="connsiteX2" fmla="*/ 202223 w 967153"/>
                <a:gd name="connsiteY2" fmla="*/ 351692 h 501161"/>
                <a:gd name="connsiteX3" fmla="*/ 483577 w 967153"/>
                <a:gd name="connsiteY3" fmla="*/ 501161 h 501161"/>
                <a:gd name="connsiteX4" fmla="*/ 422030 w 967153"/>
                <a:gd name="connsiteY4" fmla="*/ 307730 h 501161"/>
                <a:gd name="connsiteX5" fmla="*/ 756138 w 967153"/>
                <a:gd name="connsiteY5" fmla="*/ 395653 h 501161"/>
                <a:gd name="connsiteX6" fmla="*/ 580292 w 967153"/>
                <a:gd name="connsiteY6" fmla="*/ 281353 h 501161"/>
                <a:gd name="connsiteX7" fmla="*/ 967153 w 967153"/>
                <a:gd name="connsiteY7" fmla="*/ 211015 h 501161"/>
                <a:gd name="connsiteX8" fmla="*/ 668215 w 967153"/>
                <a:gd name="connsiteY8" fmla="*/ 184638 h 501161"/>
                <a:gd name="connsiteX9" fmla="*/ 949569 w 967153"/>
                <a:gd name="connsiteY9" fmla="*/ 0 h 501161"/>
                <a:gd name="connsiteX10" fmla="*/ 633046 w 967153"/>
                <a:gd name="connsiteY10" fmla="*/ 52753 h 501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7153" h="501161">
                  <a:moveTo>
                    <a:pt x="167053" y="167053"/>
                  </a:moveTo>
                  <a:lnTo>
                    <a:pt x="0" y="430823"/>
                  </a:lnTo>
                  <a:lnTo>
                    <a:pt x="202223" y="351692"/>
                  </a:lnTo>
                  <a:lnTo>
                    <a:pt x="483577" y="501161"/>
                  </a:lnTo>
                  <a:lnTo>
                    <a:pt x="422030" y="307730"/>
                  </a:lnTo>
                  <a:lnTo>
                    <a:pt x="756138" y="395653"/>
                  </a:lnTo>
                  <a:lnTo>
                    <a:pt x="580292" y="281353"/>
                  </a:lnTo>
                  <a:lnTo>
                    <a:pt x="967153" y="211015"/>
                  </a:lnTo>
                  <a:lnTo>
                    <a:pt x="668215" y="184638"/>
                  </a:lnTo>
                  <a:lnTo>
                    <a:pt x="949569" y="0"/>
                  </a:lnTo>
                  <a:lnTo>
                    <a:pt x="633046" y="52753"/>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Tree>
    <p:extLst>
      <p:ext uri="{BB962C8B-B14F-4D97-AF65-F5344CB8AC3E}">
        <p14:creationId xmlns:p14="http://schemas.microsoft.com/office/powerpoint/2010/main" val="18250096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99E4D278-45A9-48B7-8270-8DBA41E6F1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2484" y="1523930"/>
            <a:ext cx="3282853" cy="3683338"/>
          </a:xfrm>
          <a:prstGeom prst="rect">
            <a:avLst/>
          </a:prstGeom>
          <a:ln>
            <a:solidFill>
              <a:schemeClr val="accent1"/>
            </a:solidFill>
          </a:ln>
        </p:spPr>
      </p:pic>
      <p:pic>
        <p:nvPicPr>
          <p:cNvPr id="16" name="Image 15">
            <a:extLst>
              <a:ext uri="{FF2B5EF4-FFF2-40B4-BE49-F238E27FC236}">
                <a16:creationId xmlns:a16="http://schemas.microsoft.com/office/drawing/2014/main" id="{B18899F4-B14E-41A1-B644-899976642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6836" y="2275919"/>
            <a:ext cx="2540250" cy="2553550"/>
          </a:xfrm>
          <a:prstGeom prst="rect">
            <a:avLst/>
          </a:prstGeom>
          <a:ln>
            <a:solidFill>
              <a:schemeClr val="accent1"/>
            </a:solidFill>
          </a:ln>
        </p:spPr>
      </p:pic>
      <p:pic>
        <p:nvPicPr>
          <p:cNvPr id="6" name="Image 5">
            <a:extLst>
              <a:ext uri="{FF2B5EF4-FFF2-40B4-BE49-F238E27FC236}">
                <a16:creationId xmlns:a16="http://schemas.microsoft.com/office/drawing/2014/main" id="{E9EBD44B-6CA1-4047-B30B-141FD6337D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371" y="1526469"/>
            <a:ext cx="3874126" cy="4595198"/>
          </a:xfrm>
          <a:prstGeom prst="rect">
            <a:avLst/>
          </a:prstGeom>
          <a:ln>
            <a:solidFill>
              <a:schemeClr val="accent1"/>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12</a:t>
            </a:fld>
            <a:endParaRPr lang="fr-FR" dirty="0"/>
          </a:p>
        </p:txBody>
      </p:sp>
      <p:sp>
        <p:nvSpPr>
          <p:cNvPr id="2" name="Titre 1"/>
          <p:cNvSpPr>
            <a:spLocks noGrp="1"/>
          </p:cNvSpPr>
          <p:nvPr>
            <p:ph type="title"/>
          </p:nvPr>
        </p:nvSpPr>
        <p:spPr>
          <a:xfrm>
            <a:off x="337238" y="401959"/>
            <a:ext cx="11423441" cy="871827"/>
          </a:xfrm>
        </p:spPr>
        <p:txBody>
          <a:bodyPr>
            <a:norm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Solution proposée – Module ETAL</a:t>
            </a:r>
          </a:p>
        </p:txBody>
      </p:sp>
      <p:sp>
        <p:nvSpPr>
          <p:cNvPr id="11" name="ZoneTexte 10">
            <a:extLst>
              <a:ext uri="{FF2B5EF4-FFF2-40B4-BE49-F238E27FC236}">
                <a16:creationId xmlns:a16="http://schemas.microsoft.com/office/drawing/2014/main" id="{070941ED-B9BA-4B0D-B609-B7AB5E0E36FF}"/>
              </a:ext>
            </a:extLst>
          </p:cNvPr>
          <p:cNvSpPr txBox="1"/>
          <p:nvPr/>
        </p:nvSpPr>
        <p:spPr>
          <a:xfrm>
            <a:off x="290600" y="1218997"/>
            <a:ext cx="8531503" cy="307777"/>
          </a:xfrm>
          <a:prstGeom prst="rect">
            <a:avLst/>
          </a:prstGeom>
          <a:noFill/>
        </p:spPr>
        <p:txBody>
          <a:bodyPr wrap="none" rtlCol="0">
            <a:spAutoFit/>
          </a:bodyPr>
          <a:lstStyle/>
          <a:p>
            <a:pPr marL="171450" indent="-171450">
              <a:buFont typeface="Wingdings" panose="05000000000000000000" pitchFamily="2" charset="2"/>
              <a:buChar char="q"/>
            </a:pPr>
            <a:r>
              <a:rPr lang="fr-FR" sz="1400" dirty="0"/>
              <a:t> Raccourcir la zone marchante, et rendre compatible la trappe d’ouverture de maintenance des barillets.</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15" name="Forme libre : forme 14">
            <a:extLst>
              <a:ext uri="{FF2B5EF4-FFF2-40B4-BE49-F238E27FC236}">
                <a16:creationId xmlns:a16="http://schemas.microsoft.com/office/drawing/2014/main" id="{9542BAEF-16A8-4EA1-9A11-649DA9497AEF}"/>
              </a:ext>
            </a:extLst>
          </p:cNvPr>
          <p:cNvSpPr/>
          <p:nvPr/>
        </p:nvSpPr>
        <p:spPr>
          <a:xfrm>
            <a:off x="8665596" y="4912471"/>
            <a:ext cx="0" cy="0"/>
          </a:xfrm>
          <a:custGeom>
            <a:avLst/>
            <a:gdLst>
              <a:gd name="connsiteX0" fmla="*/ 0 w 0"/>
              <a:gd name="connsiteY0" fmla="*/ 0 h 0"/>
              <a:gd name="connsiteX1" fmla="*/ 0 w 0"/>
              <a:gd name="connsiteY1" fmla="*/ 0 h 0"/>
              <a:gd name="connsiteX2" fmla="*/ 0 w 0"/>
              <a:gd name="connsiteY2" fmla="*/ 0 h 0"/>
            </a:gdLst>
            <a:ahLst/>
            <a:cxnLst>
              <a:cxn ang="0">
                <a:pos x="connsiteX0" y="connsiteY0"/>
              </a:cxn>
              <a:cxn ang="0">
                <a:pos x="connsiteX1" y="connsiteY1"/>
              </a:cxn>
              <a:cxn ang="0">
                <a:pos x="connsiteX2" y="connsiteY2"/>
              </a:cxn>
            </a:cxnLst>
            <a:rect l="l" t="t" r="r" b="b"/>
            <a:pathLst>
              <a:path>
                <a:moveTo>
                  <a:pt x="0" y="0"/>
                </a:moveTo>
                <a:lnTo>
                  <a:pt x="0" y="0"/>
                </a:lnTo>
                <a:lnTo>
                  <a:pt x="0" y="0"/>
                </a:ln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sp>
        <p:nvSpPr>
          <p:cNvPr id="20" name="ZoneTexte 19">
            <a:extLst>
              <a:ext uri="{FF2B5EF4-FFF2-40B4-BE49-F238E27FC236}">
                <a16:creationId xmlns:a16="http://schemas.microsoft.com/office/drawing/2014/main" id="{32C861BE-473F-401B-97BB-2D70C9B42885}"/>
              </a:ext>
            </a:extLst>
          </p:cNvPr>
          <p:cNvSpPr txBox="1"/>
          <p:nvPr/>
        </p:nvSpPr>
        <p:spPr>
          <a:xfrm>
            <a:off x="9353258" y="5950635"/>
            <a:ext cx="45719" cy="369332"/>
          </a:xfrm>
          <a:prstGeom prst="rect">
            <a:avLst/>
          </a:prstGeom>
          <a:noFill/>
        </p:spPr>
        <p:txBody>
          <a:bodyPr wrap="square" rtlCol="0">
            <a:spAutoFit/>
          </a:bodyPr>
          <a:lstStyle/>
          <a:p>
            <a:endParaRPr lang="fr-FR" dirty="0"/>
          </a:p>
        </p:txBody>
      </p:sp>
      <p:sp>
        <p:nvSpPr>
          <p:cNvPr id="24" name="ZoneTexte 23">
            <a:extLst>
              <a:ext uri="{FF2B5EF4-FFF2-40B4-BE49-F238E27FC236}">
                <a16:creationId xmlns:a16="http://schemas.microsoft.com/office/drawing/2014/main" id="{990CBBA6-8056-4FB1-AD13-528D12D87D8F}"/>
              </a:ext>
            </a:extLst>
          </p:cNvPr>
          <p:cNvSpPr txBox="1"/>
          <p:nvPr/>
        </p:nvSpPr>
        <p:spPr>
          <a:xfrm>
            <a:off x="8972458" y="1526774"/>
            <a:ext cx="1088760" cy="369332"/>
          </a:xfrm>
          <a:prstGeom prst="rect">
            <a:avLst/>
          </a:prstGeom>
          <a:solidFill>
            <a:schemeClr val="bg1"/>
          </a:solidFill>
          <a:ln>
            <a:solidFill>
              <a:schemeClr val="tx1"/>
            </a:solidFill>
          </a:ln>
        </p:spPr>
        <p:txBody>
          <a:bodyPr wrap="none" rtlCol="0">
            <a:spAutoFit/>
          </a:bodyPr>
          <a:lstStyle/>
          <a:p>
            <a:r>
              <a:rPr lang="fr-FR" dirty="0"/>
              <a:t>&lt; 20 mm</a:t>
            </a:r>
          </a:p>
        </p:txBody>
      </p:sp>
      <p:cxnSp>
        <p:nvCxnSpPr>
          <p:cNvPr id="26" name="Connecteur : en angle 25">
            <a:extLst>
              <a:ext uri="{FF2B5EF4-FFF2-40B4-BE49-F238E27FC236}">
                <a16:creationId xmlns:a16="http://schemas.microsoft.com/office/drawing/2014/main" id="{0696B4BC-0C3A-474D-AD45-AB2C1DC70819}"/>
              </a:ext>
            </a:extLst>
          </p:cNvPr>
          <p:cNvCxnSpPr/>
          <p:nvPr/>
        </p:nvCxnSpPr>
        <p:spPr>
          <a:xfrm rot="16200000" flipV="1">
            <a:off x="8784207" y="2557791"/>
            <a:ext cx="1540042" cy="365760"/>
          </a:xfrm>
          <a:prstGeom prst="bentConnector3">
            <a:avLst>
              <a:gd name="adj1" fmla="val 66875"/>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a16="http://schemas.microsoft.com/office/drawing/2014/main" id="{A188242E-C02D-441D-9943-1D8B0EE35C5D}"/>
              </a:ext>
            </a:extLst>
          </p:cNvPr>
          <p:cNvCxnSpPr>
            <a:cxnSpLocks/>
          </p:cNvCxnSpPr>
          <p:nvPr/>
        </p:nvCxnSpPr>
        <p:spPr>
          <a:xfrm flipV="1">
            <a:off x="9785235" y="1970650"/>
            <a:ext cx="0" cy="1578544"/>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Connecteur droit avec flèche 31">
            <a:extLst>
              <a:ext uri="{FF2B5EF4-FFF2-40B4-BE49-F238E27FC236}">
                <a16:creationId xmlns:a16="http://schemas.microsoft.com/office/drawing/2014/main" id="{A8A3C4BB-5C6A-4604-9A88-77E655D7F873}"/>
              </a:ext>
            </a:extLst>
          </p:cNvPr>
          <p:cNvCxnSpPr/>
          <p:nvPr/>
        </p:nvCxnSpPr>
        <p:spPr>
          <a:xfrm>
            <a:off x="9371348" y="2062466"/>
            <a:ext cx="365760" cy="0"/>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ZoneTexte 32">
            <a:extLst>
              <a:ext uri="{FF2B5EF4-FFF2-40B4-BE49-F238E27FC236}">
                <a16:creationId xmlns:a16="http://schemas.microsoft.com/office/drawing/2014/main" id="{FA425E79-6608-4350-B6C3-DC44FDC74FEA}"/>
              </a:ext>
            </a:extLst>
          </p:cNvPr>
          <p:cNvSpPr txBox="1"/>
          <p:nvPr/>
        </p:nvSpPr>
        <p:spPr>
          <a:xfrm>
            <a:off x="4660244" y="5319407"/>
            <a:ext cx="6416842" cy="954107"/>
          </a:xfrm>
          <a:prstGeom prst="rect">
            <a:avLst/>
          </a:prstGeom>
          <a:solidFill>
            <a:srgbClr val="FFFF00"/>
          </a:solidFill>
          <a:ln>
            <a:solidFill>
              <a:schemeClr val="tx1"/>
            </a:solidFill>
          </a:ln>
        </p:spPr>
        <p:txBody>
          <a:bodyPr wrap="square" rtlCol="0">
            <a:spAutoFit/>
          </a:bodyPr>
          <a:lstStyle/>
          <a:p>
            <a:r>
              <a:rPr lang="fr-FR" sz="1400" u="sng" dirty="0"/>
              <a:t>Risque identifié :</a:t>
            </a:r>
            <a:r>
              <a:rPr lang="fr-FR" sz="1400" dirty="0"/>
              <a:t>  </a:t>
            </a:r>
          </a:p>
          <a:p>
            <a:pPr marL="285750" indent="-285750">
              <a:buFont typeface="Arial" panose="020B0604020202020204" pitchFamily="34" charset="0"/>
              <a:buChar char="•"/>
            </a:pPr>
            <a:r>
              <a:rPr lang="fr-FR" sz="1400" dirty="0"/>
              <a:t>Compatibilité module ETAL et circulation des barillets (ouverture trappe)</a:t>
            </a:r>
          </a:p>
          <a:p>
            <a:pPr marL="285750" indent="-285750">
              <a:buFont typeface="Arial" panose="020B0604020202020204" pitchFamily="34" charset="0"/>
              <a:buChar char="•"/>
            </a:pPr>
            <a:r>
              <a:rPr lang="fr-FR" sz="1400" dirty="0"/>
              <a:t>Intégration d’un garde-corps supplémentaire</a:t>
            </a:r>
          </a:p>
          <a:p>
            <a:pPr marL="285750" indent="-285750">
              <a:buFont typeface="Arial" panose="020B0604020202020204" pitchFamily="34" charset="0"/>
              <a:buChar char="•"/>
            </a:pPr>
            <a:r>
              <a:rPr lang="fr-FR" sz="1400" dirty="0"/>
              <a:t>Accès pour maintenance barillet : diminution de la zone marchante.</a:t>
            </a:r>
          </a:p>
        </p:txBody>
      </p:sp>
      <p:sp>
        <p:nvSpPr>
          <p:cNvPr id="5" name="ZoneTexte 4">
            <a:extLst>
              <a:ext uri="{FF2B5EF4-FFF2-40B4-BE49-F238E27FC236}">
                <a16:creationId xmlns:a16="http://schemas.microsoft.com/office/drawing/2014/main" id="{DE11BCCB-8959-4197-8C5E-0FFCDD494093}"/>
              </a:ext>
            </a:extLst>
          </p:cNvPr>
          <p:cNvSpPr txBox="1"/>
          <p:nvPr/>
        </p:nvSpPr>
        <p:spPr>
          <a:xfrm>
            <a:off x="1654311" y="2216843"/>
            <a:ext cx="439544" cy="276999"/>
          </a:xfrm>
          <a:prstGeom prst="rect">
            <a:avLst/>
          </a:prstGeom>
          <a:solidFill>
            <a:schemeClr val="bg1"/>
          </a:solidFill>
          <a:ln>
            <a:solidFill>
              <a:schemeClr val="accent1"/>
            </a:solidFill>
          </a:ln>
        </p:spPr>
        <p:txBody>
          <a:bodyPr wrap="none" rtlCol="0">
            <a:spAutoFit/>
          </a:bodyPr>
          <a:lstStyle/>
          <a:p>
            <a:r>
              <a:rPr lang="fr-FR" sz="1200" dirty="0"/>
              <a:t>190</a:t>
            </a:r>
          </a:p>
        </p:txBody>
      </p:sp>
      <p:cxnSp>
        <p:nvCxnSpPr>
          <p:cNvPr id="8" name="Connecteur droit avec flèche 7">
            <a:extLst>
              <a:ext uri="{FF2B5EF4-FFF2-40B4-BE49-F238E27FC236}">
                <a16:creationId xmlns:a16="http://schemas.microsoft.com/office/drawing/2014/main" id="{8F35DD4F-41A9-43D3-8735-A9D8BDB0D4F8}"/>
              </a:ext>
            </a:extLst>
          </p:cNvPr>
          <p:cNvCxnSpPr/>
          <p:nvPr/>
        </p:nvCxnSpPr>
        <p:spPr>
          <a:xfrm>
            <a:off x="2202824" y="2294863"/>
            <a:ext cx="133723" cy="193431"/>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Connecteur droit avec flèche 22">
            <a:extLst>
              <a:ext uri="{FF2B5EF4-FFF2-40B4-BE49-F238E27FC236}">
                <a16:creationId xmlns:a16="http://schemas.microsoft.com/office/drawing/2014/main" id="{5BFD277D-2783-4D13-A621-FFB95FA8C6E8}"/>
              </a:ext>
            </a:extLst>
          </p:cNvPr>
          <p:cNvCxnSpPr/>
          <p:nvPr/>
        </p:nvCxnSpPr>
        <p:spPr>
          <a:xfrm flipH="1">
            <a:off x="5964508" y="2318466"/>
            <a:ext cx="750771" cy="292876"/>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Ellipse 24">
            <a:extLst>
              <a:ext uri="{FF2B5EF4-FFF2-40B4-BE49-F238E27FC236}">
                <a16:creationId xmlns:a16="http://schemas.microsoft.com/office/drawing/2014/main" id="{4AD4F68D-2C93-4C7E-8D62-10B88B87D3BA}"/>
              </a:ext>
            </a:extLst>
          </p:cNvPr>
          <p:cNvSpPr/>
          <p:nvPr/>
        </p:nvSpPr>
        <p:spPr>
          <a:xfrm>
            <a:off x="5604006" y="2893878"/>
            <a:ext cx="360502" cy="34021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28" name="Connecteur droit avec flèche 27">
            <a:extLst>
              <a:ext uri="{FF2B5EF4-FFF2-40B4-BE49-F238E27FC236}">
                <a16:creationId xmlns:a16="http://schemas.microsoft.com/office/drawing/2014/main" id="{BF0C88F5-5E6B-4161-8642-77FFFB20C0AC}"/>
              </a:ext>
            </a:extLst>
          </p:cNvPr>
          <p:cNvCxnSpPr>
            <a:stCxn id="25" idx="6"/>
            <a:endCxn id="16" idx="1"/>
          </p:cNvCxnSpPr>
          <p:nvPr/>
        </p:nvCxnSpPr>
        <p:spPr>
          <a:xfrm>
            <a:off x="5964508" y="3063983"/>
            <a:ext cx="2572328" cy="488711"/>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4" name="ZoneTexte 33">
            <a:extLst>
              <a:ext uri="{FF2B5EF4-FFF2-40B4-BE49-F238E27FC236}">
                <a16:creationId xmlns:a16="http://schemas.microsoft.com/office/drawing/2014/main" id="{3FCEA655-3AB3-4CD7-917C-2F515807B1EA}"/>
              </a:ext>
            </a:extLst>
          </p:cNvPr>
          <p:cNvSpPr txBox="1"/>
          <p:nvPr/>
        </p:nvSpPr>
        <p:spPr>
          <a:xfrm>
            <a:off x="5510677" y="1939844"/>
            <a:ext cx="2335896" cy="276999"/>
          </a:xfrm>
          <a:prstGeom prst="rect">
            <a:avLst/>
          </a:prstGeom>
          <a:solidFill>
            <a:schemeClr val="bg1"/>
          </a:solidFill>
          <a:ln>
            <a:solidFill>
              <a:schemeClr val="tx1"/>
            </a:solidFill>
          </a:ln>
        </p:spPr>
        <p:txBody>
          <a:bodyPr wrap="none" rtlCol="0">
            <a:spAutoFit/>
          </a:bodyPr>
          <a:lstStyle/>
          <a:p>
            <a:r>
              <a:rPr lang="fr-FR" sz="1200" dirty="0"/>
              <a:t>Ouverture nécessaire : 700 mm</a:t>
            </a:r>
          </a:p>
        </p:txBody>
      </p:sp>
    </p:spTree>
    <p:extLst>
      <p:ext uri="{BB962C8B-B14F-4D97-AF65-F5344CB8AC3E}">
        <p14:creationId xmlns:p14="http://schemas.microsoft.com/office/powerpoint/2010/main" val="40349156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 27">
            <a:extLst>
              <a:ext uri="{FF2B5EF4-FFF2-40B4-BE49-F238E27FC236}">
                <a16:creationId xmlns:a16="http://schemas.microsoft.com/office/drawing/2014/main" id="{5BA7C16B-EEB1-49C1-A7ED-1A1EF5944A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207" y="1621193"/>
            <a:ext cx="4563455" cy="4576114"/>
          </a:xfrm>
          <a:prstGeom prst="rect">
            <a:avLst/>
          </a:prstGeom>
          <a:ln>
            <a:solidFill>
              <a:schemeClr val="tx1"/>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13</a:t>
            </a:fld>
            <a:endParaRPr lang="fr-FR" dirty="0"/>
          </a:p>
        </p:txBody>
      </p:sp>
      <p:sp>
        <p:nvSpPr>
          <p:cNvPr id="2" name="Titre 1"/>
          <p:cNvSpPr>
            <a:spLocks noGrp="1"/>
          </p:cNvSpPr>
          <p:nvPr>
            <p:ph type="title"/>
          </p:nvPr>
        </p:nvSpPr>
        <p:spPr>
          <a:xfrm>
            <a:off x="337238" y="401959"/>
            <a:ext cx="11423441" cy="871827"/>
          </a:xfrm>
        </p:spPr>
        <p:txBody>
          <a:bodyPr>
            <a:norm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Problématiques de la plateforme actuelle – EMM ETAL</a:t>
            </a:r>
          </a:p>
        </p:txBody>
      </p:sp>
      <p:sp>
        <p:nvSpPr>
          <p:cNvPr id="11" name="ZoneTexte 10">
            <a:extLst>
              <a:ext uri="{FF2B5EF4-FFF2-40B4-BE49-F238E27FC236}">
                <a16:creationId xmlns:a16="http://schemas.microsoft.com/office/drawing/2014/main" id="{070941ED-B9BA-4B0D-B609-B7AB5E0E36FF}"/>
              </a:ext>
            </a:extLst>
          </p:cNvPr>
          <p:cNvSpPr txBox="1"/>
          <p:nvPr/>
        </p:nvSpPr>
        <p:spPr>
          <a:xfrm>
            <a:off x="290600" y="1218997"/>
            <a:ext cx="7838236" cy="307777"/>
          </a:xfrm>
          <a:prstGeom prst="rect">
            <a:avLst/>
          </a:prstGeom>
          <a:noFill/>
        </p:spPr>
        <p:txBody>
          <a:bodyPr wrap="none" rtlCol="0">
            <a:spAutoFit/>
          </a:bodyPr>
          <a:lstStyle/>
          <a:p>
            <a:pPr marL="171450" indent="-171450">
              <a:buFont typeface="Wingdings" panose="05000000000000000000" pitchFamily="2" charset="2"/>
              <a:buChar char="q"/>
            </a:pPr>
            <a:r>
              <a:rPr lang="fr-FR" sz="1400" dirty="0"/>
              <a:t> La plateforme devant rester à poste, l’EMM ETAL doit pouvoir faire circuler le DP07 au travers.</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15" name="Forme libre : forme 14">
            <a:extLst>
              <a:ext uri="{FF2B5EF4-FFF2-40B4-BE49-F238E27FC236}">
                <a16:creationId xmlns:a16="http://schemas.microsoft.com/office/drawing/2014/main" id="{9542BAEF-16A8-4EA1-9A11-649DA9497AEF}"/>
              </a:ext>
            </a:extLst>
          </p:cNvPr>
          <p:cNvSpPr/>
          <p:nvPr/>
        </p:nvSpPr>
        <p:spPr>
          <a:xfrm>
            <a:off x="8524875" y="5819775"/>
            <a:ext cx="0" cy="0"/>
          </a:xfrm>
          <a:custGeom>
            <a:avLst/>
            <a:gdLst>
              <a:gd name="connsiteX0" fmla="*/ 0 w 0"/>
              <a:gd name="connsiteY0" fmla="*/ 0 h 0"/>
              <a:gd name="connsiteX1" fmla="*/ 0 w 0"/>
              <a:gd name="connsiteY1" fmla="*/ 0 h 0"/>
              <a:gd name="connsiteX2" fmla="*/ 0 w 0"/>
              <a:gd name="connsiteY2" fmla="*/ 0 h 0"/>
            </a:gdLst>
            <a:ahLst/>
            <a:cxnLst>
              <a:cxn ang="0">
                <a:pos x="connsiteX0" y="connsiteY0"/>
              </a:cxn>
              <a:cxn ang="0">
                <a:pos x="connsiteX1" y="connsiteY1"/>
              </a:cxn>
              <a:cxn ang="0">
                <a:pos x="connsiteX2" y="connsiteY2"/>
              </a:cxn>
            </a:cxnLst>
            <a:rect l="l" t="t" r="r" b="b"/>
            <a:pathLst>
              <a:path>
                <a:moveTo>
                  <a:pt x="0" y="0"/>
                </a:moveTo>
                <a:lnTo>
                  <a:pt x="0" y="0"/>
                </a:lnTo>
                <a:lnTo>
                  <a:pt x="0" y="0"/>
                </a:ln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sp>
        <p:nvSpPr>
          <p:cNvPr id="20" name="ZoneTexte 19">
            <a:extLst>
              <a:ext uri="{FF2B5EF4-FFF2-40B4-BE49-F238E27FC236}">
                <a16:creationId xmlns:a16="http://schemas.microsoft.com/office/drawing/2014/main" id="{32C861BE-473F-401B-97BB-2D70C9B42885}"/>
              </a:ext>
            </a:extLst>
          </p:cNvPr>
          <p:cNvSpPr txBox="1"/>
          <p:nvPr/>
        </p:nvSpPr>
        <p:spPr>
          <a:xfrm>
            <a:off x="9353258" y="5950635"/>
            <a:ext cx="45719" cy="369332"/>
          </a:xfrm>
          <a:prstGeom prst="rect">
            <a:avLst/>
          </a:prstGeom>
          <a:noFill/>
        </p:spPr>
        <p:txBody>
          <a:bodyPr wrap="square" rtlCol="0">
            <a:spAutoFit/>
          </a:bodyPr>
          <a:lstStyle/>
          <a:p>
            <a:endParaRPr lang="fr-FR" dirty="0"/>
          </a:p>
        </p:txBody>
      </p:sp>
      <p:pic>
        <p:nvPicPr>
          <p:cNvPr id="8" name="Image 7">
            <a:extLst>
              <a:ext uri="{FF2B5EF4-FFF2-40B4-BE49-F238E27FC236}">
                <a16:creationId xmlns:a16="http://schemas.microsoft.com/office/drawing/2014/main" id="{321A2D22-1040-4418-B3A6-5A1C59D797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703" y="1630552"/>
            <a:ext cx="1342292" cy="1896830"/>
          </a:xfrm>
          <a:prstGeom prst="rect">
            <a:avLst/>
          </a:prstGeom>
          <a:ln w="28575">
            <a:solidFill>
              <a:schemeClr val="tx2"/>
            </a:solid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0DD3B6EA-B821-4A5C-A81E-EE7D292FCCDB}"/>
              </a:ext>
            </a:extLst>
          </p:cNvPr>
          <p:cNvSpPr/>
          <p:nvPr/>
        </p:nvSpPr>
        <p:spPr>
          <a:xfrm>
            <a:off x="3217985" y="3429000"/>
            <a:ext cx="501161" cy="64183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16" name="Connecteur droit avec flèche 15">
            <a:extLst>
              <a:ext uri="{FF2B5EF4-FFF2-40B4-BE49-F238E27FC236}">
                <a16:creationId xmlns:a16="http://schemas.microsoft.com/office/drawing/2014/main" id="{990E3003-2013-4792-B8BA-5F1F439A3F6D}"/>
              </a:ext>
            </a:extLst>
          </p:cNvPr>
          <p:cNvCxnSpPr>
            <a:stCxn id="9" idx="3"/>
            <a:endCxn id="8" idx="1"/>
          </p:cNvCxnSpPr>
          <p:nvPr/>
        </p:nvCxnSpPr>
        <p:spPr>
          <a:xfrm flipV="1">
            <a:off x="3719146" y="2578967"/>
            <a:ext cx="1213557" cy="1170952"/>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48AB79A0-56BF-4B66-BB01-FAF1448A2C49}"/>
              </a:ext>
            </a:extLst>
          </p:cNvPr>
          <p:cNvSpPr txBox="1"/>
          <p:nvPr/>
        </p:nvSpPr>
        <p:spPr>
          <a:xfrm>
            <a:off x="6649916" y="1507892"/>
            <a:ext cx="2889738" cy="523220"/>
          </a:xfrm>
          <a:prstGeom prst="rect">
            <a:avLst/>
          </a:prstGeom>
          <a:noFill/>
          <a:ln>
            <a:solidFill>
              <a:schemeClr val="tx1"/>
            </a:solidFill>
          </a:ln>
        </p:spPr>
        <p:txBody>
          <a:bodyPr wrap="square" rtlCol="0">
            <a:spAutoFit/>
          </a:bodyPr>
          <a:lstStyle/>
          <a:p>
            <a:r>
              <a:rPr lang="fr-FR" sz="1400" dirty="0"/>
              <a:t>Interférence avec les rails amovible de l’EMM ETAL</a:t>
            </a:r>
          </a:p>
        </p:txBody>
      </p:sp>
      <p:cxnSp>
        <p:nvCxnSpPr>
          <p:cNvPr id="24" name="Connecteur droit avec flèche 23">
            <a:extLst>
              <a:ext uri="{FF2B5EF4-FFF2-40B4-BE49-F238E27FC236}">
                <a16:creationId xmlns:a16="http://schemas.microsoft.com/office/drawing/2014/main" id="{1ECD1204-E5B9-4167-AC62-8F9A8F8D38F2}"/>
              </a:ext>
            </a:extLst>
          </p:cNvPr>
          <p:cNvCxnSpPr>
            <a:cxnSpLocks/>
            <a:stCxn id="19" idx="1"/>
          </p:cNvCxnSpPr>
          <p:nvPr/>
        </p:nvCxnSpPr>
        <p:spPr>
          <a:xfrm flipH="1">
            <a:off x="5409398" y="1769502"/>
            <a:ext cx="1240518" cy="809465"/>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29" name="Image 28">
            <a:extLst>
              <a:ext uri="{FF2B5EF4-FFF2-40B4-BE49-F238E27FC236}">
                <a16:creationId xmlns:a16="http://schemas.microsoft.com/office/drawing/2014/main" id="{EF5E3934-AB36-4696-B790-469DA65F52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8354" y="2381445"/>
            <a:ext cx="3113492" cy="3815862"/>
          </a:xfrm>
          <a:prstGeom prst="rect">
            <a:avLst/>
          </a:prstGeom>
          <a:ln>
            <a:solidFill>
              <a:schemeClr val="tx1"/>
            </a:solidFill>
          </a:ln>
        </p:spPr>
      </p:pic>
      <p:sp>
        <p:nvSpPr>
          <p:cNvPr id="30" name="ZoneTexte 29">
            <a:extLst>
              <a:ext uri="{FF2B5EF4-FFF2-40B4-BE49-F238E27FC236}">
                <a16:creationId xmlns:a16="http://schemas.microsoft.com/office/drawing/2014/main" id="{855FDB03-AB0F-4A7A-8EF1-B4F05F29937D}"/>
              </a:ext>
            </a:extLst>
          </p:cNvPr>
          <p:cNvSpPr txBox="1"/>
          <p:nvPr/>
        </p:nvSpPr>
        <p:spPr>
          <a:xfrm>
            <a:off x="9980285" y="2795812"/>
            <a:ext cx="2032044" cy="738664"/>
          </a:xfrm>
          <a:prstGeom prst="rect">
            <a:avLst/>
          </a:prstGeom>
          <a:noFill/>
          <a:ln>
            <a:solidFill>
              <a:schemeClr val="tx1"/>
            </a:solidFill>
          </a:ln>
        </p:spPr>
        <p:txBody>
          <a:bodyPr wrap="square" rtlCol="0">
            <a:spAutoFit/>
          </a:bodyPr>
          <a:lstStyle/>
          <a:p>
            <a:pPr algn="just"/>
            <a:r>
              <a:rPr lang="fr-FR" sz="1400" dirty="0"/>
              <a:t>La barre transversale empêche la circulation du chariot</a:t>
            </a:r>
          </a:p>
        </p:txBody>
      </p:sp>
      <p:cxnSp>
        <p:nvCxnSpPr>
          <p:cNvPr id="32" name="Connecteur droit avec flèche 31">
            <a:extLst>
              <a:ext uri="{FF2B5EF4-FFF2-40B4-BE49-F238E27FC236}">
                <a16:creationId xmlns:a16="http://schemas.microsoft.com/office/drawing/2014/main" id="{7F1B83C8-ACB4-4EA1-B04E-17D8BD49867E}"/>
              </a:ext>
            </a:extLst>
          </p:cNvPr>
          <p:cNvCxnSpPr>
            <a:cxnSpLocks/>
            <a:stCxn id="30" idx="1"/>
          </p:cNvCxnSpPr>
          <p:nvPr/>
        </p:nvCxnSpPr>
        <p:spPr>
          <a:xfrm flipH="1">
            <a:off x="9103247" y="3165144"/>
            <a:ext cx="877038" cy="388678"/>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 name="Forme libre : forme 2">
            <a:extLst>
              <a:ext uri="{FF2B5EF4-FFF2-40B4-BE49-F238E27FC236}">
                <a16:creationId xmlns:a16="http://schemas.microsoft.com/office/drawing/2014/main" id="{E7273AC2-BE5E-4673-9819-641B09C2593D}"/>
              </a:ext>
            </a:extLst>
          </p:cNvPr>
          <p:cNvSpPr/>
          <p:nvPr/>
        </p:nvSpPr>
        <p:spPr>
          <a:xfrm>
            <a:off x="2004646" y="2866292"/>
            <a:ext cx="1688123" cy="2294793"/>
          </a:xfrm>
          <a:custGeom>
            <a:avLst/>
            <a:gdLst>
              <a:gd name="connsiteX0" fmla="*/ 0 w 1688123"/>
              <a:gd name="connsiteY0" fmla="*/ 2294793 h 2294793"/>
              <a:gd name="connsiteX1" fmla="*/ 580292 w 1688123"/>
              <a:gd name="connsiteY1" fmla="*/ 1995854 h 2294793"/>
              <a:gd name="connsiteX2" fmla="*/ 1143000 w 1688123"/>
              <a:gd name="connsiteY2" fmla="*/ 1459523 h 2294793"/>
              <a:gd name="connsiteX3" fmla="*/ 1441939 w 1688123"/>
              <a:gd name="connsiteY3" fmla="*/ 553916 h 2294793"/>
              <a:gd name="connsiteX4" fmla="*/ 1688123 w 1688123"/>
              <a:gd name="connsiteY4" fmla="*/ 0 h 2294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8123" h="2294793">
                <a:moveTo>
                  <a:pt x="0" y="2294793"/>
                </a:moveTo>
                <a:cubicBezTo>
                  <a:pt x="194896" y="2214929"/>
                  <a:pt x="389792" y="2135066"/>
                  <a:pt x="580292" y="1995854"/>
                </a:cubicBezTo>
                <a:cubicBezTo>
                  <a:pt x="770792" y="1856642"/>
                  <a:pt x="999392" y="1699846"/>
                  <a:pt x="1143000" y="1459523"/>
                </a:cubicBezTo>
                <a:cubicBezTo>
                  <a:pt x="1286608" y="1219200"/>
                  <a:pt x="1351085" y="797170"/>
                  <a:pt x="1441939" y="553916"/>
                </a:cubicBezTo>
                <a:cubicBezTo>
                  <a:pt x="1532793" y="310662"/>
                  <a:pt x="1610458" y="155331"/>
                  <a:pt x="1688123" y="0"/>
                </a:cubicBezTo>
              </a:path>
            </a:pathLst>
          </a:custGeom>
          <a:noFill/>
          <a:ln w="28575">
            <a:solidFill>
              <a:srgbClr val="FF0000"/>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1EC1F47E-7798-4E8B-9539-7B6DBB2764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48848" y="4438744"/>
            <a:ext cx="2147151" cy="2270031"/>
          </a:xfrm>
          <a:prstGeom prst="rect">
            <a:avLst/>
          </a:prstGeom>
          <a:ln w="28575">
            <a:solidFill>
              <a:srgbClr val="FF0000"/>
            </a:solidFill>
          </a:ln>
          <a:effectLst>
            <a:outerShdw blurRad="292100" dist="139700" dir="2700000" algn="tl" rotWithShape="0">
              <a:srgbClr val="333333">
                <a:alpha val="65000"/>
              </a:srgbClr>
            </a:outerShdw>
          </a:effectLst>
        </p:spPr>
      </p:pic>
      <p:sp>
        <p:nvSpPr>
          <p:cNvPr id="10" name="Rectangle 9">
            <a:extLst>
              <a:ext uri="{FF2B5EF4-FFF2-40B4-BE49-F238E27FC236}">
                <a16:creationId xmlns:a16="http://schemas.microsoft.com/office/drawing/2014/main" id="{94ACD3E4-DA10-48ED-9BD4-4E10F35B82E3}"/>
              </a:ext>
            </a:extLst>
          </p:cNvPr>
          <p:cNvSpPr/>
          <p:nvPr/>
        </p:nvSpPr>
        <p:spPr>
          <a:xfrm>
            <a:off x="1763781" y="5716005"/>
            <a:ext cx="481729" cy="3116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13" name="Connecteur droit avec flèche 12">
            <a:extLst>
              <a:ext uri="{FF2B5EF4-FFF2-40B4-BE49-F238E27FC236}">
                <a16:creationId xmlns:a16="http://schemas.microsoft.com/office/drawing/2014/main" id="{4F33DCF9-B2AB-4D02-9FF8-F1AA4EA837E1}"/>
              </a:ext>
            </a:extLst>
          </p:cNvPr>
          <p:cNvCxnSpPr>
            <a:stCxn id="10" idx="3"/>
            <a:endCxn id="6" idx="1"/>
          </p:cNvCxnSpPr>
          <p:nvPr/>
        </p:nvCxnSpPr>
        <p:spPr>
          <a:xfrm flipV="1">
            <a:off x="2245510" y="5573760"/>
            <a:ext cx="1703338" cy="298061"/>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6" name="ZoneTexte 25">
            <a:extLst>
              <a:ext uri="{FF2B5EF4-FFF2-40B4-BE49-F238E27FC236}">
                <a16:creationId xmlns:a16="http://schemas.microsoft.com/office/drawing/2014/main" id="{D42772E3-1BF2-4490-8445-039CABD8D540}"/>
              </a:ext>
            </a:extLst>
          </p:cNvPr>
          <p:cNvSpPr txBox="1"/>
          <p:nvPr/>
        </p:nvSpPr>
        <p:spPr>
          <a:xfrm>
            <a:off x="6758354" y="6264602"/>
            <a:ext cx="2286190" cy="523220"/>
          </a:xfrm>
          <a:prstGeom prst="rect">
            <a:avLst/>
          </a:prstGeom>
          <a:noFill/>
          <a:ln>
            <a:solidFill>
              <a:schemeClr val="tx1"/>
            </a:solidFill>
          </a:ln>
        </p:spPr>
        <p:txBody>
          <a:bodyPr wrap="square" rtlCol="0">
            <a:spAutoFit/>
          </a:bodyPr>
          <a:lstStyle/>
          <a:p>
            <a:pPr algn="just"/>
            <a:r>
              <a:rPr lang="fr-FR" sz="1400" dirty="0"/>
              <a:t>Interférence avec les supports EMM/plateforme</a:t>
            </a:r>
          </a:p>
        </p:txBody>
      </p:sp>
      <p:cxnSp>
        <p:nvCxnSpPr>
          <p:cNvPr id="23" name="Connecteur droit avec flèche 22">
            <a:extLst>
              <a:ext uri="{FF2B5EF4-FFF2-40B4-BE49-F238E27FC236}">
                <a16:creationId xmlns:a16="http://schemas.microsoft.com/office/drawing/2014/main" id="{9A1AB563-8D98-423F-84D2-23A6357DAADC}"/>
              </a:ext>
            </a:extLst>
          </p:cNvPr>
          <p:cNvCxnSpPr>
            <a:cxnSpLocks/>
          </p:cNvCxnSpPr>
          <p:nvPr/>
        </p:nvCxnSpPr>
        <p:spPr>
          <a:xfrm flipH="1" flipV="1">
            <a:off x="4932703" y="5950635"/>
            <a:ext cx="1825651" cy="566701"/>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5" name="ZoneTexte 24">
            <a:extLst>
              <a:ext uri="{FF2B5EF4-FFF2-40B4-BE49-F238E27FC236}">
                <a16:creationId xmlns:a16="http://schemas.microsoft.com/office/drawing/2014/main" id="{604267C5-FA3D-4293-93A4-AD3116BA4876}"/>
              </a:ext>
            </a:extLst>
          </p:cNvPr>
          <p:cNvSpPr txBox="1"/>
          <p:nvPr/>
        </p:nvSpPr>
        <p:spPr>
          <a:xfrm>
            <a:off x="401207" y="1815533"/>
            <a:ext cx="2390119" cy="307777"/>
          </a:xfrm>
          <a:prstGeom prst="rect">
            <a:avLst/>
          </a:prstGeom>
          <a:noFill/>
          <a:ln>
            <a:solidFill>
              <a:schemeClr val="tx1"/>
            </a:solidFill>
          </a:ln>
        </p:spPr>
        <p:txBody>
          <a:bodyPr wrap="square" rtlCol="0">
            <a:spAutoFit/>
          </a:bodyPr>
          <a:lstStyle/>
          <a:p>
            <a:r>
              <a:rPr lang="fr-FR" sz="1400" dirty="0"/>
              <a:t>Volume de circulation DP07</a:t>
            </a:r>
          </a:p>
        </p:txBody>
      </p:sp>
      <p:cxnSp>
        <p:nvCxnSpPr>
          <p:cNvPr id="5" name="Connecteur droit avec flèche 4">
            <a:extLst>
              <a:ext uri="{FF2B5EF4-FFF2-40B4-BE49-F238E27FC236}">
                <a16:creationId xmlns:a16="http://schemas.microsoft.com/office/drawing/2014/main" id="{12243651-CA4E-4A70-8586-485F8B0712BB}"/>
              </a:ext>
            </a:extLst>
          </p:cNvPr>
          <p:cNvCxnSpPr>
            <a:cxnSpLocks/>
            <a:stCxn id="25" idx="2"/>
          </p:cNvCxnSpPr>
          <p:nvPr/>
        </p:nvCxnSpPr>
        <p:spPr>
          <a:xfrm>
            <a:off x="1596267" y="2123310"/>
            <a:ext cx="1762950" cy="542888"/>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11824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Image 52">
            <a:extLst>
              <a:ext uri="{FF2B5EF4-FFF2-40B4-BE49-F238E27FC236}">
                <a16:creationId xmlns:a16="http://schemas.microsoft.com/office/drawing/2014/main" id="{56F6BF93-31A1-435B-8C0D-0255EAAA3E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18900" y="1632385"/>
            <a:ext cx="4059918" cy="4370813"/>
          </a:xfrm>
          <a:prstGeom prst="rect">
            <a:avLst/>
          </a:prstGeom>
          <a:ln>
            <a:solidFill>
              <a:schemeClr val="accent1"/>
            </a:solidFill>
          </a:ln>
        </p:spPr>
      </p:pic>
      <p:pic>
        <p:nvPicPr>
          <p:cNvPr id="41" name="Image 40">
            <a:extLst>
              <a:ext uri="{FF2B5EF4-FFF2-40B4-BE49-F238E27FC236}">
                <a16:creationId xmlns:a16="http://schemas.microsoft.com/office/drawing/2014/main" id="{601EAA3A-009C-4C66-87BB-C021198EE9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4821" y="1632385"/>
            <a:ext cx="3282358" cy="3020386"/>
          </a:xfrm>
          <a:prstGeom prst="rect">
            <a:avLst/>
          </a:prstGeom>
          <a:ln>
            <a:solidFill>
              <a:schemeClr val="accent1"/>
            </a:solidFill>
          </a:ln>
        </p:spPr>
      </p:pic>
      <p:pic>
        <p:nvPicPr>
          <p:cNvPr id="12" name="Image 11">
            <a:extLst>
              <a:ext uri="{FF2B5EF4-FFF2-40B4-BE49-F238E27FC236}">
                <a16:creationId xmlns:a16="http://schemas.microsoft.com/office/drawing/2014/main" id="{A120AC76-F899-4732-B647-2EF37BE502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259" y="1637716"/>
            <a:ext cx="3915589" cy="4596269"/>
          </a:xfrm>
          <a:prstGeom prst="rect">
            <a:avLst/>
          </a:prstGeom>
          <a:ln>
            <a:solidFill>
              <a:schemeClr val="accent1"/>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14</a:t>
            </a:fld>
            <a:endParaRPr lang="fr-FR" dirty="0"/>
          </a:p>
        </p:txBody>
      </p:sp>
      <p:sp>
        <p:nvSpPr>
          <p:cNvPr id="2" name="Titre 1"/>
          <p:cNvSpPr>
            <a:spLocks noGrp="1"/>
          </p:cNvSpPr>
          <p:nvPr>
            <p:ph type="title"/>
          </p:nvPr>
        </p:nvSpPr>
        <p:spPr>
          <a:xfrm>
            <a:off x="337238" y="401959"/>
            <a:ext cx="11423441" cy="871827"/>
          </a:xfrm>
        </p:spPr>
        <p:txBody>
          <a:bodyPr>
            <a:norm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Solution proposée – EMM ETAL</a:t>
            </a:r>
          </a:p>
        </p:txBody>
      </p:sp>
      <p:sp>
        <p:nvSpPr>
          <p:cNvPr id="11" name="ZoneTexte 10">
            <a:extLst>
              <a:ext uri="{FF2B5EF4-FFF2-40B4-BE49-F238E27FC236}">
                <a16:creationId xmlns:a16="http://schemas.microsoft.com/office/drawing/2014/main" id="{070941ED-B9BA-4B0D-B609-B7AB5E0E36FF}"/>
              </a:ext>
            </a:extLst>
          </p:cNvPr>
          <p:cNvSpPr txBox="1"/>
          <p:nvPr/>
        </p:nvSpPr>
        <p:spPr>
          <a:xfrm>
            <a:off x="290600" y="1218997"/>
            <a:ext cx="7299883" cy="307777"/>
          </a:xfrm>
          <a:prstGeom prst="rect">
            <a:avLst/>
          </a:prstGeom>
          <a:noFill/>
        </p:spPr>
        <p:txBody>
          <a:bodyPr wrap="none" rtlCol="0">
            <a:spAutoFit/>
          </a:bodyPr>
          <a:lstStyle/>
          <a:p>
            <a:pPr marL="171450" indent="-171450">
              <a:buFont typeface="Wingdings" panose="05000000000000000000" pitchFamily="2" charset="2"/>
              <a:buChar char="q"/>
            </a:pPr>
            <a:r>
              <a:rPr lang="fr-FR" sz="1400" dirty="0"/>
              <a:t> Rendre escamotable / Démontable les parties empêchant la circulation de l’EMM ETAL.</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15" name="Forme libre : forme 14">
            <a:extLst>
              <a:ext uri="{FF2B5EF4-FFF2-40B4-BE49-F238E27FC236}">
                <a16:creationId xmlns:a16="http://schemas.microsoft.com/office/drawing/2014/main" id="{9542BAEF-16A8-4EA1-9A11-649DA9497AEF}"/>
              </a:ext>
            </a:extLst>
          </p:cNvPr>
          <p:cNvSpPr/>
          <p:nvPr/>
        </p:nvSpPr>
        <p:spPr>
          <a:xfrm>
            <a:off x="8524875" y="5819775"/>
            <a:ext cx="0" cy="0"/>
          </a:xfrm>
          <a:custGeom>
            <a:avLst/>
            <a:gdLst>
              <a:gd name="connsiteX0" fmla="*/ 0 w 0"/>
              <a:gd name="connsiteY0" fmla="*/ 0 h 0"/>
              <a:gd name="connsiteX1" fmla="*/ 0 w 0"/>
              <a:gd name="connsiteY1" fmla="*/ 0 h 0"/>
              <a:gd name="connsiteX2" fmla="*/ 0 w 0"/>
              <a:gd name="connsiteY2" fmla="*/ 0 h 0"/>
            </a:gdLst>
            <a:ahLst/>
            <a:cxnLst>
              <a:cxn ang="0">
                <a:pos x="connsiteX0" y="connsiteY0"/>
              </a:cxn>
              <a:cxn ang="0">
                <a:pos x="connsiteX1" y="connsiteY1"/>
              </a:cxn>
              <a:cxn ang="0">
                <a:pos x="connsiteX2" y="connsiteY2"/>
              </a:cxn>
            </a:cxnLst>
            <a:rect l="l" t="t" r="r" b="b"/>
            <a:pathLst>
              <a:path>
                <a:moveTo>
                  <a:pt x="0" y="0"/>
                </a:moveTo>
                <a:lnTo>
                  <a:pt x="0" y="0"/>
                </a:lnTo>
                <a:lnTo>
                  <a:pt x="0" y="0"/>
                </a:ln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sp>
        <p:nvSpPr>
          <p:cNvPr id="20" name="ZoneTexte 19">
            <a:extLst>
              <a:ext uri="{FF2B5EF4-FFF2-40B4-BE49-F238E27FC236}">
                <a16:creationId xmlns:a16="http://schemas.microsoft.com/office/drawing/2014/main" id="{32C861BE-473F-401B-97BB-2D70C9B42885}"/>
              </a:ext>
            </a:extLst>
          </p:cNvPr>
          <p:cNvSpPr txBox="1"/>
          <p:nvPr/>
        </p:nvSpPr>
        <p:spPr>
          <a:xfrm>
            <a:off x="9353258" y="5950635"/>
            <a:ext cx="45719" cy="369332"/>
          </a:xfrm>
          <a:prstGeom prst="rect">
            <a:avLst/>
          </a:prstGeom>
          <a:noFill/>
        </p:spPr>
        <p:txBody>
          <a:bodyPr wrap="square" rtlCol="0">
            <a:spAutoFit/>
          </a:bodyPr>
          <a:lstStyle/>
          <a:p>
            <a:endParaRPr lang="fr-FR" dirty="0"/>
          </a:p>
        </p:txBody>
      </p:sp>
      <p:sp>
        <p:nvSpPr>
          <p:cNvPr id="27" name="ZoneTexte 26">
            <a:extLst>
              <a:ext uri="{FF2B5EF4-FFF2-40B4-BE49-F238E27FC236}">
                <a16:creationId xmlns:a16="http://schemas.microsoft.com/office/drawing/2014/main" id="{C67CC416-8258-4474-A060-2AE94759588D}"/>
              </a:ext>
            </a:extLst>
          </p:cNvPr>
          <p:cNvSpPr txBox="1"/>
          <p:nvPr/>
        </p:nvSpPr>
        <p:spPr>
          <a:xfrm>
            <a:off x="3601392" y="5565346"/>
            <a:ext cx="6416842" cy="1169551"/>
          </a:xfrm>
          <a:prstGeom prst="rect">
            <a:avLst/>
          </a:prstGeom>
          <a:solidFill>
            <a:srgbClr val="FFFF00"/>
          </a:solidFill>
          <a:ln>
            <a:solidFill>
              <a:schemeClr val="tx1"/>
            </a:solidFill>
          </a:ln>
        </p:spPr>
        <p:txBody>
          <a:bodyPr wrap="square" rtlCol="0">
            <a:spAutoFit/>
          </a:bodyPr>
          <a:lstStyle/>
          <a:p>
            <a:r>
              <a:rPr lang="fr-FR" sz="1400" u="sng" dirty="0"/>
              <a:t>Risque identifié :</a:t>
            </a:r>
            <a:r>
              <a:rPr lang="fr-FR" sz="1400" dirty="0"/>
              <a:t>  </a:t>
            </a:r>
          </a:p>
          <a:p>
            <a:pPr marL="285750" indent="-285750">
              <a:buFont typeface="Arial" panose="020B0604020202020204" pitchFamily="34" charset="0"/>
              <a:buChar char="•"/>
            </a:pPr>
            <a:r>
              <a:rPr lang="fr-FR" sz="1400" dirty="0"/>
              <a:t>Proximité avec la zone de circulation peut dépendre des tolérances de montage de la plateforme (20mm de jeu de chaque côté)</a:t>
            </a:r>
          </a:p>
          <a:p>
            <a:pPr marL="285750" indent="-285750">
              <a:buFont typeface="Arial" panose="020B0604020202020204" pitchFamily="34" charset="0"/>
              <a:buChar char="•"/>
            </a:pPr>
            <a:r>
              <a:rPr lang="fr-FR" sz="1400" dirty="0"/>
              <a:t>Extension utilisable en position haute de la plateforme, mais à retirer a chaque descente.</a:t>
            </a:r>
          </a:p>
        </p:txBody>
      </p:sp>
      <p:sp>
        <p:nvSpPr>
          <p:cNvPr id="17" name="ZoneTexte 16">
            <a:extLst>
              <a:ext uri="{FF2B5EF4-FFF2-40B4-BE49-F238E27FC236}">
                <a16:creationId xmlns:a16="http://schemas.microsoft.com/office/drawing/2014/main" id="{697BC911-E2B0-4A26-8A90-AA7B6B5A9421}"/>
              </a:ext>
            </a:extLst>
          </p:cNvPr>
          <p:cNvSpPr txBox="1"/>
          <p:nvPr/>
        </p:nvSpPr>
        <p:spPr>
          <a:xfrm>
            <a:off x="3073124" y="1850225"/>
            <a:ext cx="3029997" cy="307777"/>
          </a:xfrm>
          <a:prstGeom prst="rect">
            <a:avLst/>
          </a:prstGeom>
          <a:solidFill>
            <a:schemeClr val="bg1"/>
          </a:solidFill>
          <a:ln>
            <a:solidFill>
              <a:schemeClr val="accent1"/>
            </a:solidFill>
          </a:ln>
        </p:spPr>
        <p:txBody>
          <a:bodyPr wrap="none" rtlCol="0">
            <a:spAutoFit/>
          </a:bodyPr>
          <a:lstStyle/>
          <a:p>
            <a:r>
              <a:rPr lang="fr-FR" sz="1400" dirty="0"/>
              <a:t>Extension et traverses démontables</a:t>
            </a:r>
          </a:p>
        </p:txBody>
      </p:sp>
      <p:cxnSp>
        <p:nvCxnSpPr>
          <p:cNvPr id="21" name="Connecteur droit avec flèche 20">
            <a:extLst>
              <a:ext uri="{FF2B5EF4-FFF2-40B4-BE49-F238E27FC236}">
                <a16:creationId xmlns:a16="http://schemas.microsoft.com/office/drawing/2014/main" id="{743DA012-1D32-4DBF-B647-615F392F2D05}"/>
              </a:ext>
            </a:extLst>
          </p:cNvPr>
          <p:cNvCxnSpPr>
            <a:cxnSpLocks/>
            <a:stCxn id="17" idx="2"/>
          </p:cNvCxnSpPr>
          <p:nvPr/>
        </p:nvCxnSpPr>
        <p:spPr>
          <a:xfrm>
            <a:off x="4588123" y="2158002"/>
            <a:ext cx="957581" cy="88085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eur droit avec flèche 32">
            <a:extLst>
              <a:ext uri="{FF2B5EF4-FFF2-40B4-BE49-F238E27FC236}">
                <a16:creationId xmlns:a16="http://schemas.microsoft.com/office/drawing/2014/main" id="{E22AED08-04F2-4869-8B48-3A2FDC52A178}"/>
              </a:ext>
            </a:extLst>
          </p:cNvPr>
          <p:cNvCxnSpPr>
            <a:cxnSpLocks/>
            <a:stCxn id="17" idx="2"/>
          </p:cNvCxnSpPr>
          <p:nvPr/>
        </p:nvCxnSpPr>
        <p:spPr>
          <a:xfrm flipH="1">
            <a:off x="2646948" y="2158002"/>
            <a:ext cx="1941175" cy="950958"/>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9" name="Connecteur droit avec flèche 48">
            <a:extLst>
              <a:ext uri="{FF2B5EF4-FFF2-40B4-BE49-F238E27FC236}">
                <a16:creationId xmlns:a16="http://schemas.microsoft.com/office/drawing/2014/main" id="{D50D6815-C067-4C6A-9C03-4374F4631A47}"/>
              </a:ext>
            </a:extLst>
          </p:cNvPr>
          <p:cNvCxnSpPr>
            <a:stCxn id="17" idx="2"/>
          </p:cNvCxnSpPr>
          <p:nvPr/>
        </p:nvCxnSpPr>
        <p:spPr>
          <a:xfrm>
            <a:off x="4588123" y="2158002"/>
            <a:ext cx="1302256" cy="666636"/>
          </a:xfrm>
          <a:prstGeom prst="straightConnector1">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3562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D8E45240-323B-4D47-95C0-206585068344}"/>
              </a:ext>
            </a:extLst>
          </p:cNvPr>
          <p:cNvSpPr>
            <a:spLocks noGrp="1"/>
          </p:cNvSpPr>
          <p:nvPr>
            <p:ph type="sldNum" sz="quarter" idx="16"/>
          </p:nvPr>
        </p:nvSpPr>
        <p:spPr/>
        <p:txBody>
          <a:bodyPr/>
          <a:lstStyle/>
          <a:p>
            <a:fld id="{0CBC77A0-1F4E-42FF-9FFC-F45C3A64AF90}" type="slidenum">
              <a:rPr lang="fr-FR" smtClean="0"/>
              <a:pPr/>
              <a:t>15</a:t>
            </a:fld>
            <a:endParaRPr lang="fr-FR" dirty="0"/>
          </a:p>
        </p:txBody>
      </p:sp>
      <p:sp>
        <p:nvSpPr>
          <p:cNvPr id="4" name="Titre 3">
            <a:extLst>
              <a:ext uri="{FF2B5EF4-FFF2-40B4-BE49-F238E27FC236}">
                <a16:creationId xmlns:a16="http://schemas.microsoft.com/office/drawing/2014/main" id="{D88D31ED-96B8-4D2A-91AE-05F926052035}"/>
              </a:ext>
            </a:extLst>
          </p:cNvPr>
          <p:cNvSpPr>
            <a:spLocks noGrp="1"/>
          </p:cNvSpPr>
          <p:nvPr>
            <p:ph type="title"/>
          </p:nvPr>
        </p:nvSpPr>
        <p:spPr/>
        <p:txBody>
          <a:bodyPr/>
          <a:lstStyle/>
          <a:p>
            <a:r>
              <a:rPr lang="fr-FR" dirty="0"/>
              <a:t>Plateforme Pi6 ML15</a:t>
            </a:r>
          </a:p>
        </p:txBody>
      </p:sp>
      <p:sp>
        <p:nvSpPr>
          <p:cNvPr id="6" name="Espace réservé du texte 5">
            <a:extLst>
              <a:ext uri="{FF2B5EF4-FFF2-40B4-BE49-F238E27FC236}">
                <a16:creationId xmlns:a16="http://schemas.microsoft.com/office/drawing/2014/main" id="{D0CC0F8E-6212-44E6-9D6A-E7BD5EEF6112}"/>
              </a:ext>
            </a:extLst>
          </p:cNvPr>
          <p:cNvSpPr>
            <a:spLocks noGrp="1"/>
          </p:cNvSpPr>
          <p:nvPr>
            <p:ph type="body" idx="13"/>
          </p:nvPr>
        </p:nvSpPr>
        <p:spPr/>
        <p:txBody>
          <a:bodyPr/>
          <a:lstStyle/>
          <a:p>
            <a:r>
              <a:rPr lang="fr-FR" dirty="0"/>
              <a:t>3</a:t>
            </a:r>
          </a:p>
        </p:txBody>
      </p:sp>
    </p:spTree>
    <p:extLst>
      <p:ext uri="{BB962C8B-B14F-4D97-AF65-F5344CB8AC3E}">
        <p14:creationId xmlns:p14="http://schemas.microsoft.com/office/powerpoint/2010/main" val="22674374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A73D4561-5882-42BB-9C83-851B1FBC67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6844" y="1814808"/>
            <a:ext cx="3501357" cy="4008058"/>
          </a:xfrm>
          <a:prstGeom prst="rect">
            <a:avLst/>
          </a:prstGeom>
          <a:ln>
            <a:solidFill>
              <a:schemeClr val="tx1"/>
            </a:solidFill>
          </a:ln>
        </p:spPr>
      </p:pic>
      <p:pic>
        <p:nvPicPr>
          <p:cNvPr id="17" name="Image 16">
            <a:extLst>
              <a:ext uri="{FF2B5EF4-FFF2-40B4-BE49-F238E27FC236}">
                <a16:creationId xmlns:a16="http://schemas.microsoft.com/office/drawing/2014/main" id="{53BE793A-3C99-4FDF-A20C-F142106717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2586" y="1975820"/>
            <a:ext cx="3424237" cy="3870409"/>
          </a:xfrm>
          <a:prstGeom prst="rect">
            <a:avLst/>
          </a:prstGeom>
          <a:ln>
            <a:solidFill>
              <a:schemeClr val="tx1"/>
            </a:solidFill>
          </a:ln>
        </p:spPr>
      </p:pic>
      <p:pic>
        <p:nvPicPr>
          <p:cNvPr id="8" name="Image 7">
            <a:extLst>
              <a:ext uri="{FF2B5EF4-FFF2-40B4-BE49-F238E27FC236}">
                <a16:creationId xmlns:a16="http://schemas.microsoft.com/office/drawing/2014/main" id="{9ECD46F5-4712-4138-9AB6-3C0291CAA8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220" y="1801316"/>
            <a:ext cx="3725135" cy="4014804"/>
          </a:xfrm>
          <a:prstGeom prst="rect">
            <a:avLst/>
          </a:prstGeom>
          <a:ln>
            <a:solidFill>
              <a:schemeClr val="tx1"/>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16</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Plateforme Pi6 à ML15</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4089581" cy="369332"/>
          </a:xfrm>
          <a:prstGeom prst="rect">
            <a:avLst/>
          </a:prstGeom>
          <a:noFill/>
        </p:spPr>
        <p:txBody>
          <a:bodyPr wrap="none" rtlCol="0">
            <a:spAutoFit/>
          </a:bodyPr>
          <a:lstStyle/>
          <a:p>
            <a:pPr marL="285750" indent="-285750">
              <a:buFont typeface="Wingdings" panose="05000000000000000000" pitchFamily="2" charset="2"/>
              <a:buChar char="q"/>
            </a:pPr>
            <a:r>
              <a:rPr lang="fr-FR" dirty="0"/>
              <a:t>Sous ensembles de la plateforme : </a:t>
            </a:r>
          </a:p>
        </p:txBody>
      </p:sp>
      <p:sp>
        <p:nvSpPr>
          <p:cNvPr id="6" name="ZoneTexte 5">
            <a:extLst>
              <a:ext uri="{FF2B5EF4-FFF2-40B4-BE49-F238E27FC236}">
                <a16:creationId xmlns:a16="http://schemas.microsoft.com/office/drawing/2014/main" id="{6FA1E10D-A840-4F47-99A2-379785100DBB}"/>
              </a:ext>
            </a:extLst>
          </p:cNvPr>
          <p:cNvSpPr txBox="1"/>
          <p:nvPr/>
        </p:nvSpPr>
        <p:spPr>
          <a:xfrm>
            <a:off x="1135561" y="5881985"/>
            <a:ext cx="2348784" cy="461665"/>
          </a:xfrm>
          <a:prstGeom prst="rect">
            <a:avLst/>
          </a:prstGeom>
          <a:solidFill>
            <a:schemeClr val="bg1"/>
          </a:solidFill>
          <a:ln>
            <a:solidFill>
              <a:schemeClr val="tx1"/>
            </a:solidFill>
          </a:ln>
        </p:spPr>
        <p:txBody>
          <a:bodyPr wrap="square" rtlCol="0">
            <a:spAutoFit/>
          </a:bodyPr>
          <a:lstStyle/>
          <a:p>
            <a:pPr algn="just"/>
            <a:r>
              <a:rPr lang="fr-FR" sz="1200" dirty="0"/>
              <a:t>Structure fixe, montée et fixée au caillebotis et au piédestal</a:t>
            </a:r>
          </a:p>
        </p:txBody>
      </p:sp>
      <p:sp>
        <p:nvSpPr>
          <p:cNvPr id="12" name="ZoneTexte 11">
            <a:extLst>
              <a:ext uri="{FF2B5EF4-FFF2-40B4-BE49-F238E27FC236}">
                <a16:creationId xmlns:a16="http://schemas.microsoft.com/office/drawing/2014/main" id="{AC2E95C8-4256-455C-8602-C1B7E109B2B4}"/>
              </a:ext>
            </a:extLst>
          </p:cNvPr>
          <p:cNvSpPr txBox="1"/>
          <p:nvPr/>
        </p:nvSpPr>
        <p:spPr>
          <a:xfrm>
            <a:off x="4561229" y="5572292"/>
            <a:ext cx="3313166" cy="1200329"/>
          </a:xfrm>
          <a:prstGeom prst="rect">
            <a:avLst/>
          </a:prstGeom>
          <a:solidFill>
            <a:schemeClr val="bg1"/>
          </a:solidFill>
          <a:ln>
            <a:solidFill>
              <a:schemeClr val="tx1"/>
            </a:solidFill>
          </a:ln>
        </p:spPr>
        <p:txBody>
          <a:bodyPr wrap="square" rtlCol="0">
            <a:spAutoFit/>
          </a:bodyPr>
          <a:lstStyle/>
          <a:p>
            <a:pPr algn="just"/>
            <a:r>
              <a:rPr lang="fr-FR" sz="1200" dirty="0"/>
              <a:t>Structure mobile, partie de la plateforme à positionner en hauteur selon la zone de travail</a:t>
            </a:r>
          </a:p>
          <a:p>
            <a:pPr algn="just"/>
            <a:r>
              <a:rPr lang="fr-FR" sz="1200" dirty="0"/>
              <a:t>Elle peut s’ouvrir pour la circulation des barillets.</a:t>
            </a:r>
          </a:p>
          <a:p>
            <a:pPr algn="just"/>
            <a:r>
              <a:rPr lang="fr-FR" sz="1200" dirty="0"/>
              <a:t>Certaines pièces sont démontables pour laisser circuler le DP07</a:t>
            </a:r>
          </a:p>
        </p:txBody>
      </p:sp>
      <p:sp>
        <p:nvSpPr>
          <p:cNvPr id="15" name="ZoneTexte 14">
            <a:extLst>
              <a:ext uri="{FF2B5EF4-FFF2-40B4-BE49-F238E27FC236}">
                <a16:creationId xmlns:a16="http://schemas.microsoft.com/office/drawing/2014/main" id="{8C343F43-AD38-4A76-A601-65439A57A391}"/>
              </a:ext>
            </a:extLst>
          </p:cNvPr>
          <p:cNvSpPr txBox="1"/>
          <p:nvPr/>
        </p:nvSpPr>
        <p:spPr>
          <a:xfrm>
            <a:off x="8118121" y="5771774"/>
            <a:ext cx="3313166" cy="646331"/>
          </a:xfrm>
          <a:prstGeom prst="rect">
            <a:avLst/>
          </a:prstGeom>
          <a:solidFill>
            <a:schemeClr val="bg1"/>
          </a:solidFill>
          <a:ln>
            <a:solidFill>
              <a:schemeClr val="tx1"/>
            </a:solidFill>
          </a:ln>
        </p:spPr>
        <p:txBody>
          <a:bodyPr wrap="square" rtlCol="0">
            <a:spAutoFit/>
          </a:bodyPr>
          <a:lstStyle/>
          <a:p>
            <a:pPr algn="just"/>
            <a:r>
              <a:rPr lang="fr-FR" sz="1200" dirty="0"/>
              <a:t>Echelle sur roue : Reprise des autres plateforme Pi6. Interface de l’échelle figée. Plateforme à adapter.</a:t>
            </a:r>
          </a:p>
        </p:txBody>
      </p:sp>
    </p:spTree>
    <p:extLst>
      <p:ext uri="{BB962C8B-B14F-4D97-AF65-F5344CB8AC3E}">
        <p14:creationId xmlns:p14="http://schemas.microsoft.com/office/powerpoint/2010/main" val="2831877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81072662-1648-4557-95DC-DE8424AEE9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44544" y="3650194"/>
            <a:ext cx="2415988" cy="3153946"/>
          </a:xfrm>
          <a:prstGeom prst="rect">
            <a:avLst/>
          </a:prstGeom>
          <a:ln>
            <a:solidFill>
              <a:schemeClr val="tx2"/>
            </a:solidFill>
          </a:ln>
        </p:spPr>
      </p:pic>
      <p:pic>
        <p:nvPicPr>
          <p:cNvPr id="8" name="Image 7">
            <a:extLst>
              <a:ext uri="{FF2B5EF4-FFF2-40B4-BE49-F238E27FC236}">
                <a16:creationId xmlns:a16="http://schemas.microsoft.com/office/drawing/2014/main" id="{E844F98A-3EB5-4C03-B533-84ADB64D86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719" y="1241172"/>
            <a:ext cx="2856775" cy="4057100"/>
          </a:xfrm>
          <a:prstGeom prst="rect">
            <a:avLst/>
          </a:prstGeom>
          <a:ln>
            <a:solidFill>
              <a:schemeClr val="accent1"/>
            </a:solidFill>
          </a:ln>
        </p:spPr>
      </p:pic>
      <p:sp>
        <p:nvSpPr>
          <p:cNvPr id="4" name="ZoneTexte 3">
            <a:extLst>
              <a:ext uri="{FF2B5EF4-FFF2-40B4-BE49-F238E27FC236}">
                <a16:creationId xmlns:a16="http://schemas.microsoft.com/office/drawing/2014/main" id="{255DC581-9B1E-45CC-AA7E-D0565A96BB1C}"/>
              </a:ext>
            </a:extLst>
          </p:cNvPr>
          <p:cNvSpPr txBox="1"/>
          <p:nvPr/>
        </p:nvSpPr>
        <p:spPr>
          <a:xfrm>
            <a:off x="458714" y="5802202"/>
            <a:ext cx="1391728" cy="261610"/>
          </a:xfrm>
          <a:prstGeom prst="rect">
            <a:avLst/>
          </a:prstGeom>
          <a:noFill/>
        </p:spPr>
        <p:txBody>
          <a:bodyPr wrap="none" rtlCol="0">
            <a:spAutoFit/>
          </a:bodyPr>
          <a:lstStyle/>
          <a:p>
            <a:r>
              <a:rPr lang="fr-FR" sz="1100" i="1" u="sng" dirty="0"/>
              <a:t>Plateforme actuelle</a:t>
            </a:r>
          </a:p>
        </p:txBody>
      </p:sp>
      <p:pic>
        <p:nvPicPr>
          <p:cNvPr id="52" name="Image 51">
            <a:extLst>
              <a:ext uri="{FF2B5EF4-FFF2-40B4-BE49-F238E27FC236}">
                <a16:creationId xmlns:a16="http://schemas.microsoft.com/office/drawing/2014/main" id="{19C3867E-83A4-4AC9-A754-A38143D4A6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8859" y="5595471"/>
            <a:ext cx="1910027" cy="1043132"/>
          </a:xfrm>
          <a:prstGeom prst="rect">
            <a:avLst/>
          </a:prstGeom>
          <a:ln>
            <a:solidFill>
              <a:schemeClr val="tx1"/>
            </a:solidFill>
          </a:ln>
        </p:spPr>
      </p:pic>
      <p:pic>
        <p:nvPicPr>
          <p:cNvPr id="42" name="Image 41">
            <a:extLst>
              <a:ext uri="{FF2B5EF4-FFF2-40B4-BE49-F238E27FC236}">
                <a16:creationId xmlns:a16="http://schemas.microsoft.com/office/drawing/2014/main" id="{62CFD740-275E-400A-B6E1-19B0A482BC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4717" y="4947203"/>
            <a:ext cx="1425725" cy="915017"/>
          </a:xfrm>
          <a:prstGeom prst="rect">
            <a:avLst/>
          </a:prstGeom>
          <a:ln>
            <a:solidFill>
              <a:schemeClr val="tx1"/>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17</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Plateforme Pi6 à ML15</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2024913" cy="369332"/>
          </a:xfrm>
          <a:prstGeom prst="rect">
            <a:avLst/>
          </a:prstGeom>
          <a:noFill/>
        </p:spPr>
        <p:txBody>
          <a:bodyPr wrap="none" rtlCol="0">
            <a:spAutoFit/>
          </a:bodyPr>
          <a:lstStyle/>
          <a:p>
            <a:pPr marL="285750" indent="-285750">
              <a:buFont typeface="Wingdings" panose="05000000000000000000" pitchFamily="2" charset="2"/>
              <a:buChar char="q"/>
            </a:pPr>
            <a:r>
              <a:rPr lang="fr-FR" u="sng" dirty="0"/>
              <a:t>Structure fixe :</a:t>
            </a:r>
          </a:p>
        </p:txBody>
      </p:sp>
      <p:pic>
        <p:nvPicPr>
          <p:cNvPr id="10" name="Image 9">
            <a:extLst>
              <a:ext uri="{FF2B5EF4-FFF2-40B4-BE49-F238E27FC236}">
                <a16:creationId xmlns:a16="http://schemas.microsoft.com/office/drawing/2014/main" id="{EC73878A-6BCA-4C3C-BDC1-2445D96EE32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30927" y="3642755"/>
            <a:ext cx="2857009" cy="3093716"/>
          </a:xfrm>
          <a:prstGeom prst="rect">
            <a:avLst/>
          </a:prstGeom>
          <a:ln>
            <a:solidFill>
              <a:srgbClr val="FF0000"/>
            </a:solidFill>
          </a:ln>
        </p:spPr>
      </p:pic>
      <p:sp>
        <p:nvSpPr>
          <p:cNvPr id="17" name="ZoneTexte 16">
            <a:extLst>
              <a:ext uri="{FF2B5EF4-FFF2-40B4-BE49-F238E27FC236}">
                <a16:creationId xmlns:a16="http://schemas.microsoft.com/office/drawing/2014/main" id="{493F50B6-8E75-44DB-BF21-E9EB08036D16}"/>
              </a:ext>
            </a:extLst>
          </p:cNvPr>
          <p:cNvSpPr txBox="1"/>
          <p:nvPr/>
        </p:nvSpPr>
        <p:spPr>
          <a:xfrm>
            <a:off x="244231" y="4309505"/>
            <a:ext cx="1878384" cy="646331"/>
          </a:xfrm>
          <a:prstGeom prst="rect">
            <a:avLst/>
          </a:prstGeom>
          <a:solidFill>
            <a:schemeClr val="bg1"/>
          </a:solidFill>
          <a:ln>
            <a:solidFill>
              <a:schemeClr val="tx1"/>
            </a:solidFill>
          </a:ln>
        </p:spPr>
        <p:txBody>
          <a:bodyPr wrap="square" rtlCol="0">
            <a:spAutoFit/>
          </a:bodyPr>
          <a:lstStyle/>
          <a:p>
            <a:r>
              <a:rPr lang="fr-FR" sz="1200" dirty="0"/>
              <a:t>Platine reprise de la plateforme actuelle et adaptée à l’EMM ETAL </a:t>
            </a:r>
          </a:p>
        </p:txBody>
      </p:sp>
      <p:sp>
        <p:nvSpPr>
          <p:cNvPr id="20" name="ZoneTexte 19">
            <a:extLst>
              <a:ext uri="{FF2B5EF4-FFF2-40B4-BE49-F238E27FC236}">
                <a16:creationId xmlns:a16="http://schemas.microsoft.com/office/drawing/2014/main" id="{85F61515-4F1A-4C1A-995A-B14FDDA54916}"/>
              </a:ext>
            </a:extLst>
          </p:cNvPr>
          <p:cNvSpPr txBox="1"/>
          <p:nvPr/>
        </p:nvSpPr>
        <p:spPr>
          <a:xfrm>
            <a:off x="9296075" y="2982495"/>
            <a:ext cx="2530748" cy="461665"/>
          </a:xfrm>
          <a:prstGeom prst="rect">
            <a:avLst/>
          </a:prstGeom>
          <a:solidFill>
            <a:schemeClr val="bg1"/>
          </a:solidFill>
          <a:ln>
            <a:solidFill>
              <a:schemeClr val="tx1"/>
            </a:solidFill>
          </a:ln>
        </p:spPr>
        <p:txBody>
          <a:bodyPr wrap="square" rtlCol="0">
            <a:spAutoFit/>
          </a:bodyPr>
          <a:lstStyle/>
          <a:p>
            <a:r>
              <a:rPr lang="fr-FR" sz="1200" dirty="0"/>
              <a:t>Fixations à prévoir pour le boîtier de couplage de l’EMM ETAL</a:t>
            </a:r>
          </a:p>
        </p:txBody>
      </p:sp>
      <p:sp>
        <p:nvSpPr>
          <p:cNvPr id="21" name="ZoneTexte 20">
            <a:extLst>
              <a:ext uri="{FF2B5EF4-FFF2-40B4-BE49-F238E27FC236}">
                <a16:creationId xmlns:a16="http://schemas.microsoft.com/office/drawing/2014/main" id="{53F0CDCB-9161-46DB-BCA8-FE65D11DC061}"/>
              </a:ext>
            </a:extLst>
          </p:cNvPr>
          <p:cNvSpPr txBox="1"/>
          <p:nvPr/>
        </p:nvSpPr>
        <p:spPr>
          <a:xfrm>
            <a:off x="5629275" y="5397338"/>
            <a:ext cx="2529114" cy="461665"/>
          </a:xfrm>
          <a:prstGeom prst="rect">
            <a:avLst/>
          </a:prstGeom>
          <a:solidFill>
            <a:schemeClr val="bg1"/>
          </a:solidFill>
          <a:ln>
            <a:solidFill>
              <a:schemeClr val="tx1"/>
            </a:solidFill>
          </a:ln>
        </p:spPr>
        <p:txBody>
          <a:bodyPr wrap="square" rtlCol="0">
            <a:spAutoFit/>
          </a:bodyPr>
          <a:lstStyle/>
          <a:p>
            <a:r>
              <a:rPr lang="fr-FR" sz="1200" dirty="0"/>
              <a:t>Interface avec l’échelle sur roue : reprise plateforme actuelle.</a:t>
            </a:r>
          </a:p>
        </p:txBody>
      </p:sp>
      <p:sp>
        <p:nvSpPr>
          <p:cNvPr id="22" name="Rectangle 21">
            <a:extLst>
              <a:ext uri="{FF2B5EF4-FFF2-40B4-BE49-F238E27FC236}">
                <a16:creationId xmlns:a16="http://schemas.microsoft.com/office/drawing/2014/main" id="{AFA3C9C8-D50D-4B9A-AC6B-D9428A9D6142}"/>
              </a:ext>
            </a:extLst>
          </p:cNvPr>
          <p:cNvSpPr/>
          <p:nvPr/>
        </p:nvSpPr>
        <p:spPr>
          <a:xfrm>
            <a:off x="5300909" y="4100120"/>
            <a:ext cx="448456" cy="7905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sp>
        <p:nvSpPr>
          <p:cNvPr id="23" name="Rectangle 22">
            <a:extLst>
              <a:ext uri="{FF2B5EF4-FFF2-40B4-BE49-F238E27FC236}">
                <a16:creationId xmlns:a16="http://schemas.microsoft.com/office/drawing/2014/main" id="{44E92BEB-38E0-4876-8E54-AA8031DB872F}"/>
              </a:ext>
            </a:extLst>
          </p:cNvPr>
          <p:cNvSpPr/>
          <p:nvPr/>
        </p:nvSpPr>
        <p:spPr>
          <a:xfrm>
            <a:off x="5993840" y="4290197"/>
            <a:ext cx="448456" cy="61898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44000" rtlCol="0" anchor="ctr">
            <a:spAutoFit/>
          </a:bodyPr>
          <a:lstStyle/>
          <a:p>
            <a:pPr algn="ctr"/>
            <a:endParaRPr lang="fr-FR" dirty="0"/>
          </a:p>
        </p:txBody>
      </p:sp>
      <p:cxnSp>
        <p:nvCxnSpPr>
          <p:cNvPr id="25" name="Connecteur droit avec flèche 24">
            <a:extLst>
              <a:ext uri="{FF2B5EF4-FFF2-40B4-BE49-F238E27FC236}">
                <a16:creationId xmlns:a16="http://schemas.microsoft.com/office/drawing/2014/main" id="{47B314F4-74F5-4FAE-8F44-93EC71653F5C}"/>
              </a:ext>
            </a:extLst>
          </p:cNvPr>
          <p:cNvCxnSpPr>
            <a:cxnSpLocks/>
            <a:stCxn id="23" idx="3"/>
          </p:cNvCxnSpPr>
          <p:nvPr/>
        </p:nvCxnSpPr>
        <p:spPr>
          <a:xfrm>
            <a:off x="6442296" y="4599690"/>
            <a:ext cx="1679469" cy="30949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necteur droit avec flèche 26">
            <a:extLst>
              <a:ext uri="{FF2B5EF4-FFF2-40B4-BE49-F238E27FC236}">
                <a16:creationId xmlns:a16="http://schemas.microsoft.com/office/drawing/2014/main" id="{5BD45569-FECC-4A0F-BBCF-2910918B900E}"/>
              </a:ext>
            </a:extLst>
          </p:cNvPr>
          <p:cNvCxnSpPr>
            <a:cxnSpLocks/>
            <a:stCxn id="22" idx="1"/>
            <a:endCxn id="10" idx="3"/>
          </p:cNvCxnSpPr>
          <p:nvPr/>
        </p:nvCxnSpPr>
        <p:spPr>
          <a:xfrm flipH="1">
            <a:off x="4887936" y="4495408"/>
            <a:ext cx="412973" cy="694205"/>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necteur droit avec flèche 28">
            <a:extLst>
              <a:ext uri="{FF2B5EF4-FFF2-40B4-BE49-F238E27FC236}">
                <a16:creationId xmlns:a16="http://schemas.microsoft.com/office/drawing/2014/main" id="{A3464990-7136-49A9-A249-B92FD8454106}"/>
              </a:ext>
            </a:extLst>
          </p:cNvPr>
          <p:cNvCxnSpPr>
            <a:stCxn id="20" idx="2"/>
          </p:cNvCxnSpPr>
          <p:nvPr/>
        </p:nvCxnSpPr>
        <p:spPr>
          <a:xfrm flipH="1">
            <a:off x="10343825" y="3444160"/>
            <a:ext cx="217624" cy="617788"/>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cteur droit avec flèche 30">
            <a:extLst>
              <a:ext uri="{FF2B5EF4-FFF2-40B4-BE49-F238E27FC236}">
                <a16:creationId xmlns:a16="http://schemas.microsoft.com/office/drawing/2014/main" id="{BA29590F-9A59-48A6-B431-57CBE24841AA}"/>
              </a:ext>
            </a:extLst>
          </p:cNvPr>
          <p:cNvCxnSpPr>
            <a:cxnSpLocks/>
            <a:stCxn id="52" idx="3"/>
          </p:cNvCxnSpPr>
          <p:nvPr/>
        </p:nvCxnSpPr>
        <p:spPr>
          <a:xfrm flipV="1">
            <a:off x="8008886" y="6097910"/>
            <a:ext cx="1022659" cy="1912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necteur droit avec flèche 34">
            <a:extLst>
              <a:ext uri="{FF2B5EF4-FFF2-40B4-BE49-F238E27FC236}">
                <a16:creationId xmlns:a16="http://schemas.microsoft.com/office/drawing/2014/main" id="{29D35209-BD77-46E3-82A1-042740803C02}"/>
              </a:ext>
            </a:extLst>
          </p:cNvPr>
          <p:cNvCxnSpPr>
            <a:cxnSpLocks/>
            <a:stCxn id="42" idx="3"/>
          </p:cNvCxnSpPr>
          <p:nvPr/>
        </p:nvCxnSpPr>
        <p:spPr>
          <a:xfrm>
            <a:off x="1850442" y="5404712"/>
            <a:ext cx="923276" cy="8187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5" name="Connecteur droit avec flèche 44">
            <a:extLst>
              <a:ext uri="{FF2B5EF4-FFF2-40B4-BE49-F238E27FC236}">
                <a16:creationId xmlns:a16="http://schemas.microsoft.com/office/drawing/2014/main" id="{13FADC48-54A4-4408-9AC4-5B0E41FC1AEC}"/>
              </a:ext>
            </a:extLst>
          </p:cNvPr>
          <p:cNvCxnSpPr>
            <a:cxnSpLocks/>
          </p:cNvCxnSpPr>
          <p:nvPr/>
        </p:nvCxnSpPr>
        <p:spPr>
          <a:xfrm>
            <a:off x="525251" y="5575729"/>
            <a:ext cx="619125" cy="276225"/>
          </a:xfrm>
          <a:prstGeom prst="straightConnector1">
            <a:avLst/>
          </a:prstGeom>
          <a:ln>
            <a:solidFill>
              <a:srgbClr val="009099"/>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a16="http://schemas.microsoft.com/office/drawing/2014/main" id="{4598687C-7EA2-4A5E-BD55-B8484A9DED26}"/>
              </a:ext>
            </a:extLst>
          </p:cNvPr>
          <p:cNvCxnSpPr>
            <a:cxnSpLocks/>
          </p:cNvCxnSpPr>
          <p:nvPr/>
        </p:nvCxnSpPr>
        <p:spPr>
          <a:xfrm>
            <a:off x="2287236" y="5585995"/>
            <a:ext cx="505567" cy="323710"/>
          </a:xfrm>
          <a:prstGeom prst="straightConnector1">
            <a:avLst/>
          </a:prstGeom>
          <a:ln>
            <a:solidFill>
              <a:srgbClr val="009099"/>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9" name="ZoneTexte 48">
            <a:extLst>
              <a:ext uri="{FF2B5EF4-FFF2-40B4-BE49-F238E27FC236}">
                <a16:creationId xmlns:a16="http://schemas.microsoft.com/office/drawing/2014/main" id="{67485A56-1B1C-4A74-9936-33C2435CA2AE}"/>
              </a:ext>
            </a:extLst>
          </p:cNvPr>
          <p:cNvSpPr txBox="1"/>
          <p:nvPr/>
        </p:nvSpPr>
        <p:spPr>
          <a:xfrm rot="1469594">
            <a:off x="804326" y="5456040"/>
            <a:ext cx="420308" cy="261610"/>
          </a:xfrm>
          <a:prstGeom prst="rect">
            <a:avLst/>
          </a:prstGeom>
          <a:solidFill>
            <a:srgbClr val="FFFFFF">
              <a:alpha val="80000"/>
            </a:srgbClr>
          </a:solidFill>
          <a:ln>
            <a:solidFill>
              <a:srgbClr val="009099"/>
            </a:solidFill>
          </a:ln>
        </p:spPr>
        <p:txBody>
          <a:bodyPr wrap="none" rtlCol="0">
            <a:spAutoFit/>
          </a:bodyPr>
          <a:lstStyle/>
          <a:p>
            <a:r>
              <a:rPr lang="fr-FR" sz="1050" dirty="0"/>
              <a:t>180</a:t>
            </a:r>
          </a:p>
        </p:txBody>
      </p:sp>
      <p:sp>
        <p:nvSpPr>
          <p:cNvPr id="50" name="ZoneTexte 49">
            <a:extLst>
              <a:ext uri="{FF2B5EF4-FFF2-40B4-BE49-F238E27FC236}">
                <a16:creationId xmlns:a16="http://schemas.microsoft.com/office/drawing/2014/main" id="{0F7E858E-8346-4CBE-A1F7-87AB4434442D}"/>
              </a:ext>
            </a:extLst>
          </p:cNvPr>
          <p:cNvSpPr txBox="1"/>
          <p:nvPr/>
        </p:nvSpPr>
        <p:spPr>
          <a:xfrm rot="1868400">
            <a:off x="2192997" y="5739447"/>
            <a:ext cx="420308" cy="261610"/>
          </a:xfrm>
          <a:prstGeom prst="rect">
            <a:avLst/>
          </a:prstGeom>
          <a:solidFill>
            <a:schemeClr val="bg1"/>
          </a:solidFill>
          <a:ln>
            <a:solidFill>
              <a:srgbClr val="009099"/>
            </a:solidFill>
          </a:ln>
        </p:spPr>
        <p:txBody>
          <a:bodyPr wrap="none" rtlCol="0">
            <a:spAutoFit/>
          </a:bodyPr>
          <a:lstStyle/>
          <a:p>
            <a:r>
              <a:rPr lang="fr-FR" sz="1050" dirty="0"/>
              <a:t>140</a:t>
            </a:r>
          </a:p>
        </p:txBody>
      </p:sp>
      <p:pic>
        <p:nvPicPr>
          <p:cNvPr id="54" name="Image 53">
            <a:extLst>
              <a:ext uri="{FF2B5EF4-FFF2-40B4-BE49-F238E27FC236}">
                <a16:creationId xmlns:a16="http://schemas.microsoft.com/office/drawing/2014/main" id="{BB39A40D-646F-4B40-81AF-96FA8DA535E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69651" y="1001710"/>
            <a:ext cx="1247279" cy="1803295"/>
          </a:xfrm>
          <a:prstGeom prst="rect">
            <a:avLst/>
          </a:prstGeom>
          <a:ln>
            <a:solidFill>
              <a:srgbClr val="FF0000"/>
            </a:solidFill>
          </a:ln>
        </p:spPr>
      </p:pic>
      <p:sp>
        <p:nvSpPr>
          <p:cNvPr id="55" name="ZoneTexte 54">
            <a:extLst>
              <a:ext uri="{FF2B5EF4-FFF2-40B4-BE49-F238E27FC236}">
                <a16:creationId xmlns:a16="http://schemas.microsoft.com/office/drawing/2014/main" id="{CE4F9AAA-0B6B-439A-A703-F551BB4C7F00}"/>
              </a:ext>
            </a:extLst>
          </p:cNvPr>
          <p:cNvSpPr txBox="1"/>
          <p:nvPr/>
        </p:nvSpPr>
        <p:spPr>
          <a:xfrm>
            <a:off x="7726079" y="919328"/>
            <a:ext cx="2610932" cy="461665"/>
          </a:xfrm>
          <a:prstGeom prst="rect">
            <a:avLst/>
          </a:prstGeom>
          <a:solidFill>
            <a:schemeClr val="bg1"/>
          </a:solidFill>
          <a:ln>
            <a:solidFill>
              <a:schemeClr val="tx1"/>
            </a:solidFill>
          </a:ln>
        </p:spPr>
        <p:txBody>
          <a:bodyPr wrap="square" rtlCol="0">
            <a:spAutoFit/>
          </a:bodyPr>
          <a:lstStyle/>
          <a:p>
            <a:r>
              <a:rPr lang="fr-FR" sz="1200" dirty="0"/>
              <a:t>Crémaillère pour système à cliquet : reprise de la plateforme actuelle.</a:t>
            </a:r>
          </a:p>
        </p:txBody>
      </p:sp>
      <p:sp>
        <p:nvSpPr>
          <p:cNvPr id="56" name="Rectangle 55">
            <a:extLst>
              <a:ext uri="{FF2B5EF4-FFF2-40B4-BE49-F238E27FC236}">
                <a16:creationId xmlns:a16="http://schemas.microsoft.com/office/drawing/2014/main" id="{119082B2-5520-49D2-AE04-870FA7C4E7FF}"/>
              </a:ext>
            </a:extLst>
          </p:cNvPr>
          <p:cNvSpPr/>
          <p:nvPr/>
        </p:nvSpPr>
        <p:spPr>
          <a:xfrm>
            <a:off x="6183468" y="3314577"/>
            <a:ext cx="288249" cy="32725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58" name="Connecteur droit avec flèche 57">
            <a:extLst>
              <a:ext uri="{FF2B5EF4-FFF2-40B4-BE49-F238E27FC236}">
                <a16:creationId xmlns:a16="http://schemas.microsoft.com/office/drawing/2014/main" id="{67AE78CD-BA56-4E50-B120-4D72D78C52FB}"/>
              </a:ext>
            </a:extLst>
          </p:cNvPr>
          <p:cNvCxnSpPr>
            <a:stCxn id="56" idx="3"/>
            <a:endCxn id="54" idx="1"/>
          </p:cNvCxnSpPr>
          <p:nvPr/>
        </p:nvCxnSpPr>
        <p:spPr>
          <a:xfrm flipV="1">
            <a:off x="6471717" y="1903358"/>
            <a:ext cx="1797934" cy="157484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61" name="ZoneTexte 60">
            <a:extLst>
              <a:ext uri="{FF2B5EF4-FFF2-40B4-BE49-F238E27FC236}">
                <a16:creationId xmlns:a16="http://schemas.microsoft.com/office/drawing/2014/main" id="{B01A20E4-6B01-48F7-8451-1FF8C26923B8}"/>
              </a:ext>
            </a:extLst>
          </p:cNvPr>
          <p:cNvSpPr txBox="1"/>
          <p:nvPr/>
        </p:nvSpPr>
        <p:spPr>
          <a:xfrm>
            <a:off x="9597817" y="1734935"/>
            <a:ext cx="2162862" cy="646331"/>
          </a:xfrm>
          <a:prstGeom prst="rect">
            <a:avLst/>
          </a:prstGeom>
          <a:solidFill>
            <a:schemeClr val="bg1"/>
          </a:solidFill>
          <a:ln>
            <a:solidFill>
              <a:schemeClr val="tx1"/>
            </a:solidFill>
          </a:ln>
        </p:spPr>
        <p:txBody>
          <a:bodyPr wrap="square" rtlCol="0">
            <a:spAutoFit/>
          </a:bodyPr>
          <a:lstStyle/>
          <a:p>
            <a:r>
              <a:rPr lang="fr-FR" sz="1200" dirty="0"/>
              <a:t>Trous pour le verrouillage de la position de la plateforme mobile par une broche à bille</a:t>
            </a:r>
          </a:p>
        </p:txBody>
      </p:sp>
      <p:cxnSp>
        <p:nvCxnSpPr>
          <p:cNvPr id="64" name="Connecteur droit avec flèche 63">
            <a:extLst>
              <a:ext uri="{FF2B5EF4-FFF2-40B4-BE49-F238E27FC236}">
                <a16:creationId xmlns:a16="http://schemas.microsoft.com/office/drawing/2014/main" id="{6438B086-4F01-4958-A1F7-35C814DED464}"/>
              </a:ext>
            </a:extLst>
          </p:cNvPr>
          <p:cNvCxnSpPr>
            <a:stCxn id="61" idx="1"/>
          </p:cNvCxnSpPr>
          <p:nvPr/>
        </p:nvCxnSpPr>
        <p:spPr>
          <a:xfrm flipH="1" flipV="1">
            <a:off x="9031545" y="1994890"/>
            <a:ext cx="566272" cy="63211"/>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66" name="Connecteur droit avec flèche 65">
            <a:extLst>
              <a:ext uri="{FF2B5EF4-FFF2-40B4-BE49-F238E27FC236}">
                <a16:creationId xmlns:a16="http://schemas.microsoft.com/office/drawing/2014/main" id="{E9351E65-99BC-4A76-9107-6BC35180469E}"/>
              </a:ext>
            </a:extLst>
          </p:cNvPr>
          <p:cNvCxnSpPr>
            <a:stCxn id="55" idx="2"/>
          </p:cNvCxnSpPr>
          <p:nvPr/>
        </p:nvCxnSpPr>
        <p:spPr>
          <a:xfrm flipH="1">
            <a:off x="8858250" y="1380993"/>
            <a:ext cx="173295" cy="262125"/>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71" name="Image 70">
            <a:extLst>
              <a:ext uri="{FF2B5EF4-FFF2-40B4-BE49-F238E27FC236}">
                <a16:creationId xmlns:a16="http://schemas.microsoft.com/office/drawing/2014/main" id="{006C5053-08A9-4D70-8875-CC54E99C732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95925" y="1380993"/>
            <a:ext cx="1415863" cy="1695406"/>
          </a:xfrm>
          <a:prstGeom prst="rect">
            <a:avLst/>
          </a:prstGeom>
          <a:ln>
            <a:solidFill>
              <a:srgbClr val="FF0000"/>
            </a:solidFill>
          </a:ln>
        </p:spPr>
      </p:pic>
      <p:sp>
        <p:nvSpPr>
          <p:cNvPr id="75" name="Rectangle 74">
            <a:extLst>
              <a:ext uri="{FF2B5EF4-FFF2-40B4-BE49-F238E27FC236}">
                <a16:creationId xmlns:a16="http://schemas.microsoft.com/office/drawing/2014/main" id="{921D20E2-4AED-4D20-BC8C-648E22BED0AE}"/>
              </a:ext>
            </a:extLst>
          </p:cNvPr>
          <p:cNvSpPr/>
          <p:nvPr/>
        </p:nvSpPr>
        <p:spPr>
          <a:xfrm>
            <a:off x="6309230" y="2523296"/>
            <a:ext cx="161925" cy="32725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77" name="Connecteur droit avec flèche 76">
            <a:extLst>
              <a:ext uri="{FF2B5EF4-FFF2-40B4-BE49-F238E27FC236}">
                <a16:creationId xmlns:a16="http://schemas.microsoft.com/office/drawing/2014/main" id="{C970F427-042C-4D33-B4A6-51707F5051A1}"/>
              </a:ext>
            </a:extLst>
          </p:cNvPr>
          <p:cNvCxnSpPr>
            <a:cxnSpLocks/>
            <a:stCxn id="75" idx="1"/>
            <a:endCxn id="71" idx="3"/>
          </p:cNvCxnSpPr>
          <p:nvPr/>
        </p:nvCxnSpPr>
        <p:spPr>
          <a:xfrm flipH="1" flipV="1">
            <a:off x="4311788" y="2228696"/>
            <a:ext cx="1997442" cy="45823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78" name="ZoneTexte 77">
            <a:extLst>
              <a:ext uri="{FF2B5EF4-FFF2-40B4-BE49-F238E27FC236}">
                <a16:creationId xmlns:a16="http://schemas.microsoft.com/office/drawing/2014/main" id="{1B2C1EE4-7541-4B25-8A41-1F8401D24AAE}"/>
              </a:ext>
            </a:extLst>
          </p:cNvPr>
          <p:cNvSpPr txBox="1"/>
          <p:nvPr/>
        </p:nvSpPr>
        <p:spPr>
          <a:xfrm>
            <a:off x="2025555" y="2876220"/>
            <a:ext cx="2551936" cy="461665"/>
          </a:xfrm>
          <a:prstGeom prst="rect">
            <a:avLst/>
          </a:prstGeom>
          <a:solidFill>
            <a:schemeClr val="bg1"/>
          </a:solidFill>
          <a:ln>
            <a:solidFill>
              <a:schemeClr val="tx1"/>
            </a:solidFill>
          </a:ln>
        </p:spPr>
        <p:txBody>
          <a:bodyPr wrap="square" rtlCol="0">
            <a:spAutoFit/>
          </a:bodyPr>
          <a:lstStyle/>
          <a:p>
            <a:r>
              <a:rPr lang="fr-FR" sz="1200" dirty="0"/>
              <a:t>Point d’élingage sur les montants pour assemblage de la structure</a:t>
            </a:r>
          </a:p>
        </p:txBody>
      </p:sp>
      <p:sp>
        <p:nvSpPr>
          <p:cNvPr id="37" name="ZoneTexte 36">
            <a:extLst>
              <a:ext uri="{FF2B5EF4-FFF2-40B4-BE49-F238E27FC236}">
                <a16:creationId xmlns:a16="http://schemas.microsoft.com/office/drawing/2014/main" id="{6CFBC8FF-BF94-4093-BE21-C2B88A3940CE}"/>
              </a:ext>
            </a:extLst>
          </p:cNvPr>
          <p:cNvSpPr txBox="1"/>
          <p:nvPr/>
        </p:nvSpPr>
        <p:spPr>
          <a:xfrm>
            <a:off x="6309230" y="6596390"/>
            <a:ext cx="1391728" cy="261610"/>
          </a:xfrm>
          <a:prstGeom prst="rect">
            <a:avLst/>
          </a:prstGeom>
          <a:noFill/>
        </p:spPr>
        <p:txBody>
          <a:bodyPr wrap="none" rtlCol="0">
            <a:spAutoFit/>
          </a:bodyPr>
          <a:lstStyle/>
          <a:p>
            <a:r>
              <a:rPr lang="fr-FR" sz="1100" i="1" u="sng" dirty="0"/>
              <a:t>Plateforme actuelle</a:t>
            </a:r>
          </a:p>
        </p:txBody>
      </p:sp>
      <p:cxnSp>
        <p:nvCxnSpPr>
          <p:cNvPr id="28" name="Connecteur droit avec flèche 27">
            <a:extLst>
              <a:ext uri="{FF2B5EF4-FFF2-40B4-BE49-F238E27FC236}">
                <a16:creationId xmlns:a16="http://schemas.microsoft.com/office/drawing/2014/main" id="{1A450EF2-298C-49DF-9BC4-A92D2E1BE6A6}"/>
              </a:ext>
            </a:extLst>
          </p:cNvPr>
          <p:cNvCxnSpPr/>
          <p:nvPr/>
        </p:nvCxnSpPr>
        <p:spPr>
          <a:xfrm flipH="1">
            <a:off x="9296075" y="6216958"/>
            <a:ext cx="467050" cy="197278"/>
          </a:xfrm>
          <a:prstGeom prst="straightConnector1">
            <a:avLst/>
          </a:prstGeom>
          <a:ln>
            <a:solidFill>
              <a:srgbClr val="009099"/>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ZoneTexte 29">
            <a:extLst>
              <a:ext uri="{FF2B5EF4-FFF2-40B4-BE49-F238E27FC236}">
                <a16:creationId xmlns:a16="http://schemas.microsoft.com/office/drawing/2014/main" id="{2AD23C0B-720A-406F-A090-610357AB3A17}"/>
              </a:ext>
            </a:extLst>
          </p:cNvPr>
          <p:cNvSpPr txBox="1"/>
          <p:nvPr/>
        </p:nvSpPr>
        <p:spPr>
          <a:xfrm rot="20361135">
            <a:off x="9404367" y="6410340"/>
            <a:ext cx="439544" cy="276999"/>
          </a:xfrm>
          <a:prstGeom prst="rect">
            <a:avLst/>
          </a:prstGeom>
          <a:solidFill>
            <a:schemeClr val="bg1"/>
          </a:solidFill>
          <a:ln>
            <a:solidFill>
              <a:srgbClr val="009099"/>
            </a:solidFill>
          </a:ln>
        </p:spPr>
        <p:txBody>
          <a:bodyPr wrap="none" rtlCol="0">
            <a:spAutoFit/>
          </a:bodyPr>
          <a:lstStyle/>
          <a:p>
            <a:pPr algn="just"/>
            <a:r>
              <a:rPr lang="fr-FR" sz="1200" dirty="0"/>
              <a:t>100</a:t>
            </a:r>
          </a:p>
        </p:txBody>
      </p:sp>
      <p:sp>
        <p:nvSpPr>
          <p:cNvPr id="51" name="ZoneTexte 50">
            <a:extLst>
              <a:ext uri="{FF2B5EF4-FFF2-40B4-BE49-F238E27FC236}">
                <a16:creationId xmlns:a16="http://schemas.microsoft.com/office/drawing/2014/main" id="{D70B2F37-134D-447B-865D-E5B9894B69AE}"/>
              </a:ext>
            </a:extLst>
          </p:cNvPr>
          <p:cNvSpPr txBox="1"/>
          <p:nvPr/>
        </p:nvSpPr>
        <p:spPr>
          <a:xfrm>
            <a:off x="10073089" y="5188193"/>
            <a:ext cx="2042838" cy="646331"/>
          </a:xfrm>
          <a:prstGeom prst="rect">
            <a:avLst/>
          </a:prstGeom>
          <a:solidFill>
            <a:schemeClr val="bg1"/>
          </a:solidFill>
          <a:ln>
            <a:solidFill>
              <a:schemeClr val="tx1"/>
            </a:solidFill>
          </a:ln>
        </p:spPr>
        <p:txBody>
          <a:bodyPr wrap="square" rtlCol="0">
            <a:spAutoFit/>
          </a:bodyPr>
          <a:lstStyle/>
          <a:p>
            <a:r>
              <a:rPr lang="fr-FR" sz="1200" dirty="0"/>
              <a:t>Rallonge de 100mm pour écarter l’échelle à marche des rails de l’EMM ETAL</a:t>
            </a:r>
          </a:p>
        </p:txBody>
      </p:sp>
      <p:cxnSp>
        <p:nvCxnSpPr>
          <p:cNvPr id="33" name="Connecteur droit avec flèche 32">
            <a:extLst>
              <a:ext uri="{FF2B5EF4-FFF2-40B4-BE49-F238E27FC236}">
                <a16:creationId xmlns:a16="http://schemas.microsoft.com/office/drawing/2014/main" id="{C3744EAC-359B-4156-A46F-FA9601095FFD}"/>
              </a:ext>
            </a:extLst>
          </p:cNvPr>
          <p:cNvCxnSpPr>
            <a:cxnSpLocks/>
            <a:stCxn id="51" idx="2"/>
            <a:endCxn id="30" idx="3"/>
          </p:cNvCxnSpPr>
          <p:nvPr/>
        </p:nvCxnSpPr>
        <p:spPr>
          <a:xfrm flipH="1">
            <a:off x="9829794" y="5834524"/>
            <a:ext cx="1264714" cy="63682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65472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a:extLst>
              <a:ext uri="{FF2B5EF4-FFF2-40B4-BE49-F238E27FC236}">
                <a16:creationId xmlns:a16="http://schemas.microsoft.com/office/drawing/2014/main" id="{79AB8D7D-5F5A-4482-93A1-34D9E5F46D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3648" y="1583597"/>
            <a:ext cx="2227024" cy="2309798"/>
          </a:xfrm>
          <a:prstGeom prst="rect">
            <a:avLst/>
          </a:prstGeom>
          <a:ln>
            <a:solidFill>
              <a:schemeClr val="accent1"/>
            </a:solidFill>
          </a:ln>
        </p:spPr>
      </p:pic>
      <p:pic>
        <p:nvPicPr>
          <p:cNvPr id="5" name="Image 4">
            <a:extLst>
              <a:ext uri="{FF2B5EF4-FFF2-40B4-BE49-F238E27FC236}">
                <a16:creationId xmlns:a16="http://schemas.microsoft.com/office/drawing/2014/main" id="{ABC1BA97-6331-4CE2-BC57-13A787C496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8153" y="2038337"/>
            <a:ext cx="4127765" cy="3206749"/>
          </a:xfrm>
          <a:prstGeom prst="rect">
            <a:avLst/>
          </a:prstGeom>
          <a:ln>
            <a:solidFill>
              <a:schemeClr val="accent1"/>
            </a:solidFill>
          </a:ln>
        </p:spPr>
      </p:pic>
      <p:grpSp>
        <p:nvGrpSpPr>
          <p:cNvPr id="69" name="Groupe 68">
            <a:extLst>
              <a:ext uri="{FF2B5EF4-FFF2-40B4-BE49-F238E27FC236}">
                <a16:creationId xmlns:a16="http://schemas.microsoft.com/office/drawing/2014/main" id="{0F51226E-FE9D-4757-96EA-EBDC9D1A6F10}"/>
              </a:ext>
            </a:extLst>
          </p:cNvPr>
          <p:cNvGrpSpPr/>
          <p:nvPr/>
        </p:nvGrpSpPr>
        <p:grpSpPr>
          <a:xfrm>
            <a:off x="614557" y="2890656"/>
            <a:ext cx="1862315" cy="1868441"/>
            <a:chOff x="985911" y="4202151"/>
            <a:chExt cx="1862315" cy="1868441"/>
          </a:xfrm>
        </p:grpSpPr>
        <p:pic>
          <p:nvPicPr>
            <p:cNvPr id="56" name="Image 55">
              <a:extLst>
                <a:ext uri="{FF2B5EF4-FFF2-40B4-BE49-F238E27FC236}">
                  <a16:creationId xmlns:a16="http://schemas.microsoft.com/office/drawing/2014/main" id="{C6F9E9D6-C0EC-46A6-9139-9641D88175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5911" y="4202151"/>
              <a:ext cx="1862315" cy="1868441"/>
            </a:xfrm>
            <a:prstGeom prst="rect">
              <a:avLst/>
            </a:prstGeom>
            <a:ln>
              <a:solidFill>
                <a:schemeClr val="tx1"/>
              </a:solidFill>
            </a:ln>
          </p:spPr>
        </p:pic>
        <p:cxnSp>
          <p:nvCxnSpPr>
            <p:cNvPr id="59" name="Connecteur droit avec flèche 58">
              <a:extLst>
                <a:ext uri="{FF2B5EF4-FFF2-40B4-BE49-F238E27FC236}">
                  <a16:creationId xmlns:a16="http://schemas.microsoft.com/office/drawing/2014/main" id="{B28D630B-D116-4D88-82B4-002AFF91A1C1}"/>
                </a:ext>
              </a:extLst>
            </p:cNvPr>
            <p:cNvCxnSpPr>
              <a:cxnSpLocks/>
            </p:cNvCxnSpPr>
            <p:nvPr/>
          </p:nvCxnSpPr>
          <p:spPr>
            <a:xfrm>
              <a:off x="1207240" y="4763045"/>
              <a:ext cx="1131434" cy="594576"/>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0" name="ZoneTexte 59">
              <a:extLst>
                <a:ext uri="{FF2B5EF4-FFF2-40B4-BE49-F238E27FC236}">
                  <a16:creationId xmlns:a16="http://schemas.microsoft.com/office/drawing/2014/main" id="{7433621D-6E38-49D0-9289-A081EA2D3996}"/>
                </a:ext>
              </a:extLst>
            </p:cNvPr>
            <p:cNvSpPr txBox="1"/>
            <p:nvPr/>
          </p:nvSpPr>
          <p:spPr>
            <a:xfrm rot="1726061">
              <a:off x="1567611" y="5125573"/>
              <a:ext cx="410690" cy="253916"/>
            </a:xfrm>
            <a:prstGeom prst="rect">
              <a:avLst/>
            </a:prstGeom>
            <a:solidFill>
              <a:schemeClr val="bg1"/>
            </a:solidFill>
            <a:ln>
              <a:solidFill>
                <a:srgbClr val="009099"/>
              </a:solidFill>
            </a:ln>
          </p:spPr>
          <p:txBody>
            <a:bodyPr wrap="none" rtlCol="0">
              <a:spAutoFit/>
            </a:bodyPr>
            <a:lstStyle/>
            <a:p>
              <a:r>
                <a:rPr lang="fr-FR" sz="1050" dirty="0"/>
                <a:t>660</a:t>
              </a:r>
            </a:p>
          </p:txBody>
        </p:sp>
      </p:grpSp>
      <p:pic>
        <p:nvPicPr>
          <p:cNvPr id="73" name="Image 72">
            <a:extLst>
              <a:ext uri="{FF2B5EF4-FFF2-40B4-BE49-F238E27FC236}">
                <a16:creationId xmlns:a16="http://schemas.microsoft.com/office/drawing/2014/main" id="{BDA89A59-1D40-433D-95BD-A909E01ED4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04703" y="4975501"/>
            <a:ext cx="1756336" cy="1765031"/>
          </a:xfrm>
          <a:prstGeom prst="rect">
            <a:avLst/>
          </a:prstGeom>
          <a:ln>
            <a:solidFill>
              <a:schemeClr val="tx1"/>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18</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Plateforme Pi6 à ML15</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2345514" cy="369332"/>
          </a:xfrm>
          <a:prstGeom prst="rect">
            <a:avLst/>
          </a:prstGeom>
          <a:noFill/>
        </p:spPr>
        <p:txBody>
          <a:bodyPr wrap="none" rtlCol="0">
            <a:spAutoFit/>
          </a:bodyPr>
          <a:lstStyle/>
          <a:p>
            <a:pPr marL="285750" indent="-285750">
              <a:buFont typeface="Wingdings" panose="05000000000000000000" pitchFamily="2" charset="2"/>
              <a:buChar char="q"/>
            </a:pPr>
            <a:r>
              <a:rPr lang="fr-FR" u="sng" dirty="0"/>
              <a:t>Structure mobile :</a:t>
            </a:r>
          </a:p>
        </p:txBody>
      </p:sp>
      <p:sp>
        <p:nvSpPr>
          <p:cNvPr id="11" name="ZoneTexte 10">
            <a:extLst>
              <a:ext uri="{FF2B5EF4-FFF2-40B4-BE49-F238E27FC236}">
                <a16:creationId xmlns:a16="http://schemas.microsoft.com/office/drawing/2014/main" id="{3D1D490C-BBDD-4417-9D33-742A08E71A65}"/>
              </a:ext>
            </a:extLst>
          </p:cNvPr>
          <p:cNvSpPr txBox="1"/>
          <p:nvPr/>
        </p:nvSpPr>
        <p:spPr>
          <a:xfrm>
            <a:off x="4219754" y="1612914"/>
            <a:ext cx="2924175" cy="461665"/>
          </a:xfrm>
          <a:prstGeom prst="rect">
            <a:avLst/>
          </a:prstGeom>
          <a:solidFill>
            <a:schemeClr val="bg1"/>
          </a:solidFill>
          <a:ln>
            <a:solidFill>
              <a:schemeClr val="tx1"/>
            </a:solidFill>
          </a:ln>
        </p:spPr>
        <p:txBody>
          <a:bodyPr wrap="square" rtlCol="0">
            <a:spAutoFit/>
          </a:bodyPr>
          <a:lstStyle/>
          <a:p>
            <a:r>
              <a:rPr lang="fr-FR" sz="1200" dirty="0"/>
              <a:t>Garde corps amovibles repris de la plateforme actuelle et repositionnés. </a:t>
            </a:r>
          </a:p>
        </p:txBody>
      </p:sp>
      <p:sp>
        <p:nvSpPr>
          <p:cNvPr id="15" name="ZoneTexte 14">
            <a:extLst>
              <a:ext uri="{FF2B5EF4-FFF2-40B4-BE49-F238E27FC236}">
                <a16:creationId xmlns:a16="http://schemas.microsoft.com/office/drawing/2014/main" id="{FE653E24-D76B-45AB-BD30-BCD8CE90ED2E}"/>
              </a:ext>
            </a:extLst>
          </p:cNvPr>
          <p:cNvSpPr txBox="1"/>
          <p:nvPr/>
        </p:nvSpPr>
        <p:spPr>
          <a:xfrm>
            <a:off x="3978543" y="5277288"/>
            <a:ext cx="2686098" cy="646331"/>
          </a:xfrm>
          <a:prstGeom prst="rect">
            <a:avLst/>
          </a:prstGeom>
          <a:solidFill>
            <a:schemeClr val="bg1"/>
          </a:solidFill>
          <a:ln>
            <a:solidFill>
              <a:schemeClr val="tx1"/>
            </a:solidFill>
          </a:ln>
        </p:spPr>
        <p:txBody>
          <a:bodyPr wrap="square" rtlCol="0">
            <a:spAutoFit/>
          </a:bodyPr>
          <a:lstStyle/>
          <a:p>
            <a:r>
              <a:rPr lang="fr-FR" sz="1200" dirty="0"/>
              <a:t>Actionneur manuel à cliquet : repris de la plateforme actuelle et réadapté (voir diapo suivante)</a:t>
            </a:r>
          </a:p>
        </p:txBody>
      </p:sp>
      <p:sp>
        <p:nvSpPr>
          <p:cNvPr id="16" name="ZoneTexte 15">
            <a:extLst>
              <a:ext uri="{FF2B5EF4-FFF2-40B4-BE49-F238E27FC236}">
                <a16:creationId xmlns:a16="http://schemas.microsoft.com/office/drawing/2014/main" id="{35C4140B-13F4-4B31-8D24-4181D3176121}"/>
              </a:ext>
            </a:extLst>
          </p:cNvPr>
          <p:cNvSpPr txBox="1"/>
          <p:nvPr/>
        </p:nvSpPr>
        <p:spPr>
          <a:xfrm>
            <a:off x="8472601" y="4484057"/>
            <a:ext cx="2924175" cy="646331"/>
          </a:xfrm>
          <a:prstGeom prst="rect">
            <a:avLst/>
          </a:prstGeom>
          <a:solidFill>
            <a:schemeClr val="bg1"/>
          </a:solidFill>
          <a:ln>
            <a:solidFill>
              <a:schemeClr val="tx1"/>
            </a:solidFill>
          </a:ln>
        </p:spPr>
        <p:txBody>
          <a:bodyPr wrap="square" rtlCol="0">
            <a:spAutoFit/>
          </a:bodyPr>
          <a:lstStyle/>
          <a:p>
            <a:r>
              <a:rPr lang="fr-FR" sz="1200" dirty="0"/>
              <a:t>Stabilisateur : permet de poser la plateforme contre le supportage secteur </a:t>
            </a:r>
            <a:r>
              <a:rPr lang="fr-FR" sz="1200" b="1" dirty="0"/>
              <a:t>(besoin à confirmer selon les calculs)</a:t>
            </a:r>
          </a:p>
        </p:txBody>
      </p:sp>
      <p:sp>
        <p:nvSpPr>
          <p:cNvPr id="17" name="ZoneTexte 16">
            <a:extLst>
              <a:ext uri="{FF2B5EF4-FFF2-40B4-BE49-F238E27FC236}">
                <a16:creationId xmlns:a16="http://schemas.microsoft.com/office/drawing/2014/main" id="{EEE9A284-1591-4A64-A28F-E37DF18FF503}"/>
              </a:ext>
            </a:extLst>
          </p:cNvPr>
          <p:cNvSpPr txBox="1"/>
          <p:nvPr/>
        </p:nvSpPr>
        <p:spPr>
          <a:xfrm>
            <a:off x="221220" y="2052024"/>
            <a:ext cx="3108940" cy="1015663"/>
          </a:xfrm>
          <a:prstGeom prst="rect">
            <a:avLst/>
          </a:prstGeom>
          <a:solidFill>
            <a:schemeClr val="bg1"/>
          </a:solidFill>
          <a:ln>
            <a:solidFill>
              <a:schemeClr val="tx1"/>
            </a:solidFill>
          </a:ln>
        </p:spPr>
        <p:txBody>
          <a:bodyPr wrap="square" rtlCol="0">
            <a:spAutoFit/>
          </a:bodyPr>
          <a:lstStyle/>
          <a:p>
            <a:r>
              <a:rPr lang="fr-FR" sz="1200" dirty="0"/>
              <a:t>Interfaces échelle : reprises de le plateforme actuelle (</a:t>
            </a:r>
            <a:r>
              <a:rPr lang="fr-FR" sz="1200" b="1" u="sng" dirty="0"/>
              <a:t>entraxe des poignées agrandi pour compatibilité avec échelle sur roue en position basse de la plateforme</a:t>
            </a:r>
            <a:r>
              <a:rPr lang="fr-FR" sz="1200" dirty="0"/>
              <a:t>)</a:t>
            </a:r>
          </a:p>
        </p:txBody>
      </p:sp>
      <p:sp>
        <p:nvSpPr>
          <p:cNvPr id="19" name="ZoneTexte 18">
            <a:extLst>
              <a:ext uri="{FF2B5EF4-FFF2-40B4-BE49-F238E27FC236}">
                <a16:creationId xmlns:a16="http://schemas.microsoft.com/office/drawing/2014/main" id="{F2564590-AEA3-4DE0-8C8E-A71F31B35285}"/>
              </a:ext>
            </a:extLst>
          </p:cNvPr>
          <p:cNvSpPr txBox="1"/>
          <p:nvPr/>
        </p:nvSpPr>
        <p:spPr>
          <a:xfrm>
            <a:off x="8233370" y="1144086"/>
            <a:ext cx="2192588" cy="646331"/>
          </a:xfrm>
          <a:prstGeom prst="rect">
            <a:avLst/>
          </a:prstGeom>
          <a:solidFill>
            <a:schemeClr val="bg1"/>
          </a:solidFill>
          <a:ln>
            <a:solidFill>
              <a:schemeClr val="tx1"/>
            </a:solidFill>
          </a:ln>
        </p:spPr>
        <p:txBody>
          <a:bodyPr wrap="square" rtlCol="0">
            <a:spAutoFit/>
          </a:bodyPr>
          <a:lstStyle/>
          <a:p>
            <a:r>
              <a:rPr lang="fr-FR" sz="1200" dirty="0"/>
              <a:t>Extension amovible compatible des rails de l’EMM ETAL</a:t>
            </a:r>
          </a:p>
        </p:txBody>
      </p:sp>
      <p:cxnSp>
        <p:nvCxnSpPr>
          <p:cNvPr id="25" name="Connecteur droit avec flèche 24">
            <a:extLst>
              <a:ext uri="{FF2B5EF4-FFF2-40B4-BE49-F238E27FC236}">
                <a16:creationId xmlns:a16="http://schemas.microsoft.com/office/drawing/2014/main" id="{D738C2CC-C0EE-4E8E-90B4-7478A57A46FC}"/>
              </a:ext>
            </a:extLst>
          </p:cNvPr>
          <p:cNvCxnSpPr>
            <a:cxnSpLocks/>
            <a:stCxn id="28" idx="1"/>
          </p:cNvCxnSpPr>
          <p:nvPr/>
        </p:nvCxnSpPr>
        <p:spPr>
          <a:xfrm flipH="1" flipV="1">
            <a:off x="9576711" y="3491705"/>
            <a:ext cx="613150" cy="20764"/>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6" name="ZoneTexte 25">
            <a:extLst>
              <a:ext uri="{FF2B5EF4-FFF2-40B4-BE49-F238E27FC236}">
                <a16:creationId xmlns:a16="http://schemas.microsoft.com/office/drawing/2014/main" id="{69719804-431B-4376-8503-5750FDDAFA1A}"/>
              </a:ext>
            </a:extLst>
          </p:cNvPr>
          <p:cNvSpPr txBox="1"/>
          <p:nvPr/>
        </p:nvSpPr>
        <p:spPr>
          <a:xfrm>
            <a:off x="9811168" y="1864006"/>
            <a:ext cx="822797" cy="276999"/>
          </a:xfrm>
          <a:prstGeom prst="rect">
            <a:avLst/>
          </a:prstGeom>
          <a:solidFill>
            <a:schemeClr val="bg1"/>
          </a:solidFill>
          <a:ln>
            <a:solidFill>
              <a:schemeClr val="tx1"/>
            </a:solidFill>
          </a:ln>
        </p:spPr>
        <p:txBody>
          <a:bodyPr wrap="square" rtlCol="0">
            <a:spAutoFit/>
          </a:bodyPr>
          <a:lstStyle/>
          <a:p>
            <a:r>
              <a:rPr lang="fr-FR" sz="1200" dirty="0"/>
              <a:t>Poignées</a:t>
            </a:r>
          </a:p>
        </p:txBody>
      </p:sp>
      <p:cxnSp>
        <p:nvCxnSpPr>
          <p:cNvPr id="27" name="Connecteur droit avec flèche 26">
            <a:extLst>
              <a:ext uri="{FF2B5EF4-FFF2-40B4-BE49-F238E27FC236}">
                <a16:creationId xmlns:a16="http://schemas.microsoft.com/office/drawing/2014/main" id="{D025208A-1AB0-4B10-8407-640807077473}"/>
              </a:ext>
            </a:extLst>
          </p:cNvPr>
          <p:cNvCxnSpPr>
            <a:cxnSpLocks/>
            <a:stCxn id="26" idx="2"/>
          </p:cNvCxnSpPr>
          <p:nvPr/>
        </p:nvCxnSpPr>
        <p:spPr>
          <a:xfrm flipH="1">
            <a:off x="9638789" y="2141005"/>
            <a:ext cx="583778" cy="66970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8" name="ZoneTexte 27">
            <a:extLst>
              <a:ext uri="{FF2B5EF4-FFF2-40B4-BE49-F238E27FC236}">
                <a16:creationId xmlns:a16="http://schemas.microsoft.com/office/drawing/2014/main" id="{529FDD97-3515-4B9F-AC46-651489B189C2}"/>
              </a:ext>
            </a:extLst>
          </p:cNvPr>
          <p:cNvSpPr txBox="1"/>
          <p:nvPr/>
        </p:nvSpPr>
        <p:spPr>
          <a:xfrm>
            <a:off x="10189861" y="3096970"/>
            <a:ext cx="1842181" cy="830997"/>
          </a:xfrm>
          <a:prstGeom prst="rect">
            <a:avLst/>
          </a:prstGeom>
          <a:solidFill>
            <a:schemeClr val="bg1"/>
          </a:solidFill>
          <a:ln>
            <a:solidFill>
              <a:schemeClr val="tx1"/>
            </a:solidFill>
          </a:ln>
        </p:spPr>
        <p:txBody>
          <a:bodyPr wrap="square" rtlCol="0">
            <a:spAutoFit/>
          </a:bodyPr>
          <a:lstStyle/>
          <a:p>
            <a:r>
              <a:rPr lang="fr-FR" sz="1200" dirty="0"/>
              <a:t>Maintien en position par broche + Chainette pour </a:t>
            </a:r>
            <a:r>
              <a:rPr lang="fr-FR" sz="1200" dirty="0" err="1"/>
              <a:t>imperdabilité</a:t>
            </a:r>
            <a:r>
              <a:rPr lang="fr-FR" sz="1200" dirty="0"/>
              <a:t> de la broche.</a:t>
            </a:r>
          </a:p>
        </p:txBody>
      </p:sp>
      <p:cxnSp>
        <p:nvCxnSpPr>
          <p:cNvPr id="29" name="Connecteur droit avec flèche 28">
            <a:extLst>
              <a:ext uri="{FF2B5EF4-FFF2-40B4-BE49-F238E27FC236}">
                <a16:creationId xmlns:a16="http://schemas.microsoft.com/office/drawing/2014/main" id="{F1B227BE-1A40-4023-AB72-CB23E28DC8F8}"/>
              </a:ext>
            </a:extLst>
          </p:cNvPr>
          <p:cNvCxnSpPr>
            <a:cxnSpLocks/>
            <a:endCxn id="13" idx="1"/>
          </p:cNvCxnSpPr>
          <p:nvPr/>
        </p:nvCxnSpPr>
        <p:spPr>
          <a:xfrm flipV="1">
            <a:off x="7019106" y="2738496"/>
            <a:ext cx="1214542" cy="933014"/>
          </a:xfrm>
          <a:prstGeom prst="straightConnector1">
            <a:avLst/>
          </a:prstGeom>
          <a:ln>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4" name="Connecteur droit avec flèche 33">
            <a:extLst>
              <a:ext uri="{FF2B5EF4-FFF2-40B4-BE49-F238E27FC236}">
                <a16:creationId xmlns:a16="http://schemas.microsoft.com/office/drawing/2014/main" id="{613ED894-5A5D-4E75-BB78-52AD6BB44153}"/>
              </a:ext>
            </a:extLst>
          </p:cNvPr>
          <p:cNvCxnSpPr>
            <a:cxnSpLocks/>
            <a:stCxn id="11" idx="2"/>
          </p:cNvCxnSpPr>
          <p:nvPr/>
        </p:nvCxnSpPr>
        <p:spPr>
          <a:xfrm>
            <a:off x="5681842" y="2074579"/>
            <a:ext cx="516827" cy="946446"/>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B13C1A29-2ACE-46E7-80D5-1C9D21EE5C62}"/>
              </a:ext>
            </a:extLst>
          </p:cNvPr>
          <p:cNvCxnSpPr>
            <a:cxnSpLocks/>
            <a:stCxn id="15" idx="0"/>
          </p:cNvCxnSpPr>
          <p:nvPr/>
        </p:nvCxnSpPr>
        <p:spPr>
          <a:xfrm flipH="1" flipV="1">
            <a:off x="4817274" y="4921994"/>
            <a:ext cx="504318" cy="355294"/>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62" name="Connecteur droit avec flèche 61">
            <a:extLst>
              <a:ext uri="{FF2B5EF4-FFF2-40B4-BE49-F238E27FC236}">
                <a16:creationId xmlns:a16="http://schemas.microsoft.com/office/drawing/2014/main" id="{6CD70001-5C33-41FB-9FE0-00D2CB0333BA}"/>
              </a:ext>
            </a:extLst>
          </p:cNvPr>
          <p:cNvCxnSpPr>
            <a:cxnSpLocks/>
          </p:cNvCxnSpPr>
          <p:nvPr/>
        </p:nvCxnSpPr>
        <p:spPr>
          <a:xfrm>
            <a:off x="3887558" y="3711635"/>
            <a:ext cx="546018" cy="498802"/>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3" name="ZoneTexte 62">
            <a:extLst>
              <a:ext uri="{FF2B5EF4-FFF2-40B4-BE49-F238E27FC236}">
                <a16:creationId xmlns:a16="http://schemas.microsoft.com/office/drawing/2014/main" id="{B0872BBA-E902-4004-94E2-ABC46D9B4DF5}"/>
              </a:ext>
            </a:extLst>
          </p:cNvPr>
          <p:cNvSpPr txBox="1"/>
          <p:nvPr/>
        </p:nvSpPr>
        <p:spPr>
          <a:xfrm rot="1971625">
            <a:off x="3955221" y="3865416"/>
            <a:ext cx="410690" cy="253916"/>
          </a:xfrm>
          <a:prstGeom prst="rect">
            <a:avLst/>
          </a:prstGeom>
          <a:solidFill>
            <a:schemeClr val="bg1"/>
          </a:solidFill>
          <a:ln>
            <a:solidFill>
              <a:srgbClr val="009099"/>
            </a:solidFill>
          </a:ln>
        </p:spPr>
        <p:txBody>
          <a:bodyPr wrap="none" rtlCol="0">
            <a:spAutoFit/>
          </a:bodyPr>
          <a:lstStyle/>
          <a:p>
            <a:r>
              <a:rPr lang="fr-FR" sz="1050" dirty="0"/>
              <a:t>750</a:t>
            </a:r>
          </a:p>
        </p:txBody>
      </p:sp>
      <p:cxnSp>
        <p:nvCxnSpPr>
          <p:cNvPr id="75" name="Connecteur droit avec flèche 74">
            <a:extLst>
              <a:ext uri="{FF2B5EF4-FFF2-40B4-BE49-F238E27FC236}">
                <a16:creationId xmlns:a16="http://schemas.microsoft.com/office/drawing/2014/main" id="{4FCE0208-5732-41EC-944E-876F99D54F73}"/>
              </a:ext>
            </a:extLst>
          </p:cNvPr>
          <p:cNvCxnSpPr>
            <a:cxnSpLocks/>
            <a:stCxn id="73" idx="1"/>
          </p:cNvCxnSpPr>
          <p:nvPr/>
        </p:nvCxnSpPr>
        <p:spPr>
          <a:xfrm flipH="1" flipV="1">
            <a:off x="5785338" y="4694188"/>
            <a:ext cx="2819365" cy="116382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81" name="Connecteur droit avec flèche 80">
            <a:extLst>
              <a:ext uri="{FF2B5EF4-FFF2-40B4-BE49-F238E27FC236}">
                <a16:creationId xmlns:a16="http://schemas.microsoft.com/office/drawing/2014/main" id="{64AFCCF2-D78E-4D20-81E3-353C1DF21B0D}"/>
              </a:ext>
            </a:extLst>
          </p:cNvPr>
          <p:cNvCxnSpPr>
            <a:cxnSpLocks/>
            <a:stCxn id="56" idx="3"/>
          </p:cNvCxnSpPr>
          <p:nvPr/>
        </p:nvCxnSpPr>
        <p:spPr>
          <a:xfrm>
            <a:off x="2476872" y="3824877"/>
            <a:ext cx="1373074" cy="7361"/>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93" name="ZoneTexte 92">
            <a:extLst>
              <a:ext uri="{FF2B5EF4-FFF2-40B4-BE49-F238E27FC236}">
                <a16:creationId xmlns:a16="http://schemas.microsoft.com/office/drawing/2014/main" id="{2CEBA141-4328-418C-9094-B02875764626}"/>
              </a:ext>
            </a:extLst>
          </p:cNvPr>
          <p:cNvSpPr txBox="1"/>
          <p:nvPr/>
        </p:nvSpPr>
        <p:spPr>
          <a:xfrm>
            <a:off x="10460672" y="5383448"/>
            <a:ext cx="1191534" cy="1015663"/>
          </a:xfrm>
          <a:prstGeom prst="rect">
            <a:avLst/>
          </a:prstGeom>
          <a:solidFill>
            <a:schemeClr val="bg1"/>
          </a:solidFill>
          <a:ln>
            <a:solidFill>
              <a:schemeClr val="tx1"/>
            </a:solidFill>
          </a:ln>
        </p:spPr>
        <p:txBody>
          <a:bodyPr wrap="square" rtlCol="0">
            <a:spAutoFit/>
          </a:bodyPr>
          <a:lstStyle/>
          <a:p>
            <a:pPr algn="just"/>
            <a:r>
              <a:rPr lang="fr-FR" sz="1200" dirty="0"/>
              <a:t>Pied sur rotule vissé et fixé par contre-écrou sur la plateforme</a:t>
            </a:r>
          </a:p>
        </p:txBody>
      </p:sp>
      <p:cxnSp>
        <p:nvCxnSpPr>
          <p:cNvPr id="95" name="Connecteur droit avec flèche 94">
            <a:extLst>
              <a:ext uri="{FF2B5EF4-FFF2-40B4-BE49-F238E27FC236}">
                <a16:creationId xmlns:a16="http://schemas.microsoft.com/office/drawing/2014/main" id="{EF9AC2DE-63FA-421D-A623-04A69CB77D19}"/>
              </a:ext>
            </a:extLst>
          </p:cNvPr>
          <p:cNvCxnSpPr>
            <a:cxnSpLocks/>
            <a:stCxn id="93" idx="1"/>
          </p:cNvCxnSpPr>
          <p:nvPr/>
        </p:nvCxnSpPr>
        <p:spPr>
          <a:xfrm flipH="1">
            <a:off x="9534525" y="5891280"/>
            <a:ext cx="926147"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Connecteur droit avec flèche 100">
            <a:extLst>
              <a:ext uri="{FF2B5EF4-FFF2-40B4-BE49-F238E27FC236}">
                <a16:creationId xmlns:a16="http://schemas.microsoft.com/office/drawing/2014/main" id="{47CB4AF2-9C0D-4558-B764-24EC86A603EA}"/>
              </a:ext>
            </a:extLst>
          </p:cNvPr>
          <p:cNvCxnSpPr>
            <a:stCxn id="11" idx="2"/>
          </p:cNvCxnSpPr>
          <p:nvPr/>
        </p:nvCxnSpPr>
        <p:spPr>
          <a:xfrm flipH="1">
            <a:off x="5253122" y="2074579"/>
            <a:ext cx="428720" cy="58034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1A178E99-E595-4B5F-B8D0-61C2FA49C4CE}"/>
              </a:ext>
            </a:extLst>
          </p:cNvPr>
          <p:cNvSpPr txBox="1"/>
          <p:nvPr/>
        </p:nvSpPr>
        <p:spPr>
          <a:xfrm>
            <a:off x="849851" y="4719678"/>
            <a:ext cx="1391728" cy="261610"/>
          </a:xfrm>
          <a:prstGeom prst="rect">
            <a:avLst/>
          </a:prstGeom>
          <a:noFill/>
        </p:spPr>
        <p:txBody>
          <a:bodyPr wrap="none" rtlCol="0">
            <a:spAutoFit/>
          </a:bodyPr>
          <a:lstStyle/>
          <a:p>
            <a:r>
              <a:rPr lang="fr-FR" sz="1100" i="1" u="sng" dirty="0"/>
              <a:t>Plateforme actuelle</a:t>
            </a:r>
          </a:p>
        </p:txBody>
      </p:sp>
    </p:spTree>
    <p:extLst>
      <p:ext uri="{BB962C8B-B14F-4D97-AF65-F5344CB8AC3E}">
        <p14:creationId xmlns:p14="http://schemas.microsoft.com/office/powerpoint/2010/main" val="36130112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 24">
            <a:extLst>
              <a:ext uri="{FF2B5EF4-FFF2-40B4-BE49-F238E27FC236}">
                <a16:creationId xmlns:a16="http://schemas.microsoft.com/office/drawing/2014/main" id="{20DF4199-D54A-4D77-B619-A731EF4DC5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75649" y="2351558"/>
            <a:ext cx="2740759" cy="4288341"/>
          </a:xfrm>
          <a:prstGeom prst="rect">
            <a:avLst/>
          </a:prstGeom>
          <a:ln>
            <a:solidFill>
              <a:schemeClr val="tx1"/>
            </a:solidFill>
          </a:ln>
        </p:spPr>
      </p:pic>
      <p:pic>
        <p:nvPicPr>
          <p:cNvPr id="18" name="Image 17">
            <a:extLst>
              <a:ext uri="{FF2B5EF4-FFF2-40B4-BE49-F238E27FC236}">
                <a16:creationId xmlns:a16="http://schemas.microsoft.com/office/drawing/2014/main" id="{E4D7126B-1E58-4E2A-A898-FEA04A152B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7194" y="3137563"/>
            <a:ext cx="2867700" cy="2326845"/>
          </a:xfrm>
          <a:prstGeom prst="rect">
            <a:avLst/>
          </a:prstGeom>
          <a:ln>
            <a:solidFill>
              <a:schemeClr val="tx1"/>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19</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Plateforme Pi6 à ML15</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11970780" cy="1477328"/>
          </a:xfrm>
          <a:prstGeom prst="rect">
            <a:avLst/>
          </a:prstGeom>
          <a:noFill/>
        </p:spPr>
        <p:txBody>
          <a:bodyPr wrap="square" rtlCol="0">
            <a:spAutoFit/>
          </a:bodyPr>
          <a:lstStyle/>
          <a:p>
            <a:pPr marL="285750" indent="-285750">
              <a:buFont typeface="Wingdings" panose="05000000000000000000" pitchFamily="2" charset="2"/>
              <a:buChar char="q"/>
            </a:pPr>
            <a:r>
              <a:rPr lang="fr-FR" dirty="0"/>
              <a:t>Montée/descente de la structure mobile : Elle se fait manuellement par 2 opérateurs, un à l’arrière et un à l’avant.</a:t>
            </a:r>
          </a:p>
          <a:p>
            <a:r>
              <a:rPr lang="fr-FR" dirty="0"/>
              <a:t> </a:t>
            </a:r>
          </a:p>
          <a:p>
            <a:pPr marL="285750" indent="-285750">
              <a:buFont typeface="Wingdings" panose="05000000000000000000" pitchFamily="2" charset="2"/>
              <a:buChar char="q"/>
            </a:pPr>
            <a:r>
              <a:rPr lang="fr-FR" dirty="0"/>
              <a:t>Masse de la structure sans extension à l’avant*</a:t>
            </a:r>
          </a:p>
          <a:p>
            <a:pPr marL="742950" lvl="1" indent="-285750">
              <a:buFont typeface="Wingdings" panose="05000000000000000000" pitchFamily="2" charset="2"/>
              <a:buChar char="q"/>
            </a:pPr>
            <a:r>
              <a:rPr lang="fr-FR" dirty="0"/>
              <a:t>Avec Garde corps : 66 kg</a:t>
            </a:r>
          </a:p>
          <a:p>
            <a:pPr marL="742950" lvl="1" indent="-285750">
              <a:buFont typeface="Wingdings" panose="05000000000000000000" pitchFamily="2" charset="2"/>
              <a:buChar char="q"/>
            </a:pPr>
            <a:r>
              <a:rPr lang="fr-FR" dirty="0"/>
              <a:t>Sans garde-corps : 48 kg</a:t>
            </a:r>
          </a:p>
        </p:txBody>
      </p:sp>
      <p:pic>
        <p:nvPicPr>
          <p:cNvPr id="10" name="Image 9">
            <a:extLst>
              <a:ext uri="{FF2B5EF4-FFF2-40B4-BE49-F238E27FC236}">
                <a16:creationId xmlns:a16="http://schemas.microsoft.com/office/drawing/2014/main" id="{AE858240-C1F2-4922-9C0F-DD18039379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923" y="3042081"/>
            <a:ext cx="4603046" cy="2706866"/>
          </a:xfrm>
          <a:prstGeom prst="rect">
            <a:avLst/>
          </a:prstGeom>
          <a:ln>
            <a:solidFill>
              <a:srgbClr val="FF0000"/>
            </a:solidFill>
          </a:ln>
        </p:spPr>
      </p:pic>
      <p:sp>
        <p:nvSpPr>
          <p:cNvPr id="11" name="ZoneTexte 10">
            <a:extLst>
              <a:ext uri="{FF2B5EF4-FFF2-40B4-BE49-F238E27FC236}">
                <a16:creationId xmlns:a16="http://schemas.microsoft.com/office/drawing/2014/main" id="{C576E813-A99B-418E-8BDF-CD98DD31B82C}"/>
              </a:ext>
            </a:extLst>
          </p:cNvPr>
          <p:cNvSpPr txBox="1"/>
          <p:nvPr/>
        </p:nvSpPr>
        <p:spPr>
          <a:xfrm>
            <a:off x="251152" y="2838428"/>
            <a:ext cx="4438587" cy="276999"/>
          </a:xfrm>
          <a:prstGeom prst="rect">
            <a:avLst/>
          </a:prstGeom>
          <a:solidFill>
            <a:schemeClr val="bg1"/>
          </a:solidFill>
          <a:ln>
            <a:solidFill>
              <a:schemeClr val="tx1"/>
            </a:solidFill>
          </a:ln>
        </p:spPr>
        <p:txBody>
          <a:bodyPr wrap="none" rtlCol="0">
            <a:spAutoFit/>
          </a:bodyPr>
          <a:lstStyle/>
          <a:p>
            <a:r>
              <a:rPr lang="fr-FR" sz="1200" dirty="0"/>
              <a:t>A l’arrière : actionneurs manuel repris de la plateforme actuelle</a:t>
            </a:r>
          </a:p>
        </p:txBody>
      </p:sp>
      <p:sp>
        <p:nvSpPr>
          <p:cNvPr id="19" name="ZoneTexte 18">
            <a:extLst>
              <a:ext uri="{FF2B5EF4-FFF2-40B4-BE49-F238E27FC236}">
                <a16:creationId xmlns:a16="http://schemas.microsoft.com/office/drawing/2014/main" id="{B01452E2-FCE8-4DB7-92CB-399E7BE47CEC}"/>
              </a:ext>
            </a:extLst>
          </p:cNvPr>
          <p:cNvSpPr txBox="1"/>
          <p:nvPr/>
        </p:nvSpPr>
        <p:spPr>
          <a:xfrm>
            <a:off x="8738342" y="2099993"/>
            <a:ext cx="3384891" cy="1015663"/>
          </a:xfrm>
          <a:prstGeom prst="rect">
            <a:avLst/>
          </a:prstGeom>
          <a:solidFill>
            <a:schemeClr val="bg1"/>
          </a:solidFill>
          <a:ln>
            <a:solidFill>
              <a:schemeClr val="tx1"/>
            </a:solidFill>
          </a:ln>
        </p:spPr>
        <p:txBody>
          <a:bodyPr wrap="square" rtlCol="0">
            <a:spAutoFit/>
          </a:bodyPr>
          <a:lstStyle/>
          <a:p>
            <a:r>
              <a:rPr lang="fr-FR" sz="1200" dirty="0"/>
              <a:t>A l’avant : Le boitier actionneur reste le même, mais la barre de manutention est remplacée par une poignée. Cela permet de ne pas bloquer la zone de circulation de l’EMM DP07 ETAL</a:t>
            </a:r>
          </a:p>
        </p:txBody>
      </p:sp>
      <p:cxnSp>
        <p:nvCxnSpPr>
          <p:cNvPr id="21" name="Connecteur droit avec flèche 20">
            <a:extLst>
              <a:ext uri="{FF2B5EF4-FFF2-40B4-BE49-F238E27FC236}">
                <a16:creationId xmlns:a16="http://schemas.microsoft.com/office/drawing/2014/main" id="{B5460422-4DB8-4C1A-946E-7E82C13BA9B4}"/>
              </a:ext>
            </a:extLst>
          </p:cNvPr>
          <p:cNvCxnSpPr>
            <a:cxnSpLocks/>
            <a:stCxn id="22" idx="2"/>
            <a:endCxn id="10" idx="3"/>
          </p:cNvCxnSpPr>
          <p:nvPr/>
        </p:nvCxnSpPr>
        <p:spPr>
          <a:xfrm flipH="1">
            <a:off x="4771969" y="4168675"/>
            <a:ext cx="1022616" cy="22683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2" name="Ellipse 21">
            <a:extLst>
              <a:ext uri="{FF2B5EF4-FFF2-40B4-BE49-F238E27FC236}">
                <a16:creationId xmlns:a16="http://schemas.microsoft.com/office/drawing/2014/main" id="{90FCFCAA-C35D-4ABB-A0BF-6C10FBAD63C5}"/>
              </a:ext>
            </a:extLst>
          </p:cNvPr>
          <p:cNvSpPr/>
          <p:nvPr/>
        </p:nvSpPr>
        <p:spPr>
          <a:xfrm rot="20755388">
            <a:off x="5773894" y="3783452"/>
            <a:ext cx="1378060" cy="43527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44000" rtlCol="0" anchor="ctr">
            <a:spAutoFit/>
          </a:bodyPr>
          <a:lstStyle/>
          <a:p>
            <a:pPr algn="ctr"/>
            <a:endParaRPr lang="fr-FR" dirty="0"/>
          </a:p>
        </p:txBody>
      </p:sp>
      <p:sp>
        <p:nvSpPr>
          <p:cNvPr id="24" name="Ellipse 23">
            <a:extLst>
              <a:ext uri="{FF2B5EF4-FFF2-40B4-BE49-F238E27FC236}">
                <a16:creationId xmlns:a16="http://schemas.microsoft.com/office/drawing/2014/main" id="{A54C5E8B-F64F-4F20-BFEA-FE81CC9FED81}"/>
              </a:ext>
            </a:extLst>
          </p:cNvPr>
          <p:cNvSpPr/>
          <p:nvPr/>
        </p:nvSpPr>
        <p:spPr>
          <a:xfrm>
            <a:off x="7075262" y="4068869"/>
            <a:ext cx="340815" cy="3633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26" name="Connecteur droit avec flèche 25">
            <a:extLst>
              <a:ext uri="{FF2B5EF4-FFF2-40B4-BE49-F238E27FC236}">
                <a16:creationId xmlns:a16="http://schemas.microsoft.com/office/drawing/2014/main" id="{5E7BC562-5902-41EC-A010-DAF36B6E7B30}"/>
              </a:ext>
            </a:extLst>
          </p:cNvPr>
          <p:cNvCxnSpPr>
            <a:cxnSpLocks/>
            <a:stCxn id="24" idx="6"/>
            <a:endCxn id="18" idx="1"/>
          </p:cNvCxnSpPr>
          <p:nvPr/>
        </p:nvCxnSpPr>
        <p:spPr>
          <a:xfrm>
            <a:off x="7416077" y="4250538"/>
            <a:ext cx="1571117" cy="50448"/>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6" name="Flèche : virage 35">
            <a:extLst>
              <a:ext uri="{FF2B5EF4-FFF2-40B4-BE49-F238E27FC236}">
                <a16:creationId xmlns:a16="http://schemas.microsoft.com/office/drawing/2014/main" id="{77094E97-7BEB-4CFE-BAB7-CB561F0DB42F}"/>
              </a:ext>
            </a:extLst>
          </p:cNvPr>
          <p:cNvSpPr/>
          <p:nvPr/>
        </p:nvSpPr>
        <p:spPr>
          <a:xfrm>
            <a:off x="1361748" y="4171023"/>
            <a:ext cx="317634" cy="366939"/>
          </a:xfrm>
          <a:prstGeom prst="bentArrow">
            <a:avLst>
              <a:gd name="adj1" fmla="val 31061"/>
              <a:gd name="adj2" fmla="val 36364"/>
              <a:gd name="adj3" fmla="val 28030"/>
              <a:gd name="adj4" fmla="val 7197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solidFill>
                <a:schemeClr val="tx1"/>
              </a:solidFill>
            </a:endParaRPr>
          </a:p>
        </p:txBody>
      </p:sp>
      <p:sp>
        <p:nvSpPr>
          <p:cNvPr id="38" name="Flèche : virage 37">
            <a:extLst>
              <a:ext uri="{FF2B5EF4-FFF2-40B4-BE49-F238E27FC236}">
                <a16:creationId xmlns:a16="http://schemas.microsoft.com/office/drawing/2014/main" id="{0C20B580-AA99-4802-BE21-7F52FE552C58}"/>
              </a:ext>
            </a:extLst>
          </p:cNvPr>
          <p:cNvSpPr/>
          <p:nvPr/>
        </p:nvSpPr>
        <p:spPr>
          <a:xfrm>
            <a:off x="2872914" y="3648839"/>
            <a:ext cx="317634" cy="366939"/>
          </a:xfrm>
          <a:prstGeom prst="bentArrow">
            <a:avLst>
              <a:gd name="adj1" fmla="val 31061"/>
              <a:gd name="adj2" fmla="val 36364"/>
              <a:gd name="adj3" fmla="val 28030"/>
              <a:gd name="adj4" fmla="val 7197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solidFill>
                <a:schemeClr val="tx1"/>
              </a:solidFill>
            </a:endParaRPr>
          </a:p>
        </p:txBody>
      </p:sp>
      <p:sp>
        <p:nvSpPr>
          <p:cNvPr id="40" name="Flèche : virage 39">
            <a:extLst>
              <a:ext uri="{FF2B5EF4-FFF2-40B4-BE49-F238E27FC236}">
                <a16:creationId xmlns:a16="http://schemas.microsoft.com/office/drawing/2014/main" id="{8861D3B3-93FC-45C7-ADC3-A9B80FAC02D7}"/>
              </a:ext>
            </a:extLst>
          </p:cNvPr>
          <p:cNvSpPr/>
          <p:nvPr/>
        </p:nvSpPr>
        <p:spPr>
          <a:xfrm>
            <a:off x="9836971" y="3151465"/>
            <a:ext cx="317634" cy="366939"/>
          </a:xfrm>
          <a:prstGeom prst="bentArrow">
            <a:avLst>
              <a:gd name="adj1" fmla="val 31061"/>
              <a:gd name="adj2" fmla="val 36364"/>
              <a:gd name="adj3" fmla="val 28030"/>
              <a:gd name="adj4" fmla="val 7197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solidFill>
                <a:schemeClr val="tx1"/>
              </a:solidFill>
            </a:endParaRPr>
          </a:p>
        </p:txBody>
      </p:sp>
      <p:sp>
        <p:nvSpPr>
          <p:cNvPr id="72" name="ZoneTexte 71">
            <a:extLst>
              <a:ext uri="{FF2B5EF4-FFF2-40B4-BE49-F238E27FC236}">
                <a16:creationId xmlns:a16="http://schemas.microsoft.com/office/drawing/2014/main" id="{8F77A28E-12F7-46F3-A552-A4DE8FD269EA}"/>
              </a:ext>
            </a:extLst>
          </p:cNvPr>
          <p:cNvSpPr txBox="1"/>
          <p:nvPr/>
        </p:nvSpPr>
        <p:spPr>
          <a:xfrm>
            <a:off x="8503830" y="6127635"/>
            <a:ext cx="2754720" cy="646331"/>
          </a:xfrm>
          <a:prstGeom prst="rect">
            <a:avLst/>
          </a:prstGeom>
          <a:solidFill>
            <a:schemeClr val="bg1"/>
          </a:solidFill>
          <a:ln>
            <a:solidFill>
              <a:schemeClr val="tx1"/>
            </a:solidFill>
          </a:ln>
        </p:spPr>
        <p:txBody>
          <a:bodyPr wrap="square" rtlCol="0">
            <a:spAutoFit/>
          </a:bodyPr>
          <a:lstStyle/>
          <a:p>
            <a:r>
              <a:rPr lang="fr-FR" sz="1200" dirty="0"/>
              <a:t>Marche fixée sur le piédestal pour accessibilité des actionneurs à l’avant</a:t>
            </a:r>
          </a:p>
          <a:p>
            <a:r>
              <a:rPr lang="fr-FR" sz="1200" b="1" u="sng" dirty="0"/>
              <a:t>Hauteur à ajuster selon normes</a:t>
            </a:r>
          </a:p>
        </p:txBody>
      </p:sp>
      <p:cxnSp>
        <p:nvCxnSpPr>
          <p:cNvPr id="74" name="Connecteur droit avec flèche 73">
            <a:extLst>
              <a:ext uri="{FF2B5EF4-FFF2-40B4-BE49-F238E27FC236}">
                <a16:creationId xmlns:a16="http://schemas.microsoft.com/office/drawing/2014/main" id="{9C8BE47F-8B8D-4830-AE0D-7E172D03922A}"/>
              </a:ext>
            </a:extLst>
          </p:cNvPr>
          <p:cNvCxnSpPr>
            <a:cxnSpLocks/>
            <a:stCxn id="72" idx="1"/>
          </p:cNvCxnSpPr>
          <p:nvPr/>
        </p:nvCxnSpPr>
        <p:spPr>
          <a:xfrm flipH="1" flipV="1">
            <a:off x="7816362" y="5915714"/>
            <a:ext cx="687468" cy="53508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FE6FBC3B-779A-49DC-B912-48F6CFC8B5E9}"/>
              </a:ext>
            </a:extLst>
          </p:cNvPr>
          <p:cNvSpPr txBox="1"/>
          <p:nvPr/>
        </p:nvSpPr>
        <p:spPr>
          <a:xfrm>
            <a:off x="5726444" y="1729956"/>
            <a:ext cx="2873992" cy="830997"/>
          </a:xfrm>
          <a:prstGeom prst="rect">
            <a:avLst/>
          </a:prstGeom>
          <a:solidFill>
            <a:schemeClr val="bg1"/>
          </a:solidFill>
          <a:ln>
            <a:solidFill>
              <a:schemeClr val="accent1"/>
            </a:solidFill>
          </a:ln>
        </p:spPr>
        <p:txBody>
          <a:bodyPr wrap="square" rtlCol="0">
            <a:spAutoFit/>
          </a:bodyPr>
          <a:lstStyle/>
          <a:p>
            <a:pPr algn="just"/>
            <a:r>
              <a:rPr lang="fr-FR" sz="1200" dirty="0"/>
              <a:t>*L’extension n’est compatible que de la position haute. Elle doit donc être retirée à chaque manipulation, et ne compte donc pas dans la masse levée.</a:t>
            </a:r>
          </a:p>
        </p:txBody>
      </p:sp>
      <p:cxnSp>
        <p:nvCxnSpPr>
          <p:cNvPr id="9" name="Connecteur droit avec flèche 8">
            <a:extLst>
              <a:ext uri="{FF2B5EF4-FFF2-40B4-BE49-F238E27FC236}">
                <a16:creationId xmlns:a16="http://schemas.microsoft.com/office/drawing/2014/main" id="{A309F2E0-1394-4D44-AE97-418A44436B83}"/>
              </a:ext>
            </a:extLst>
          </p:cNvPr>
          <p:cNvCxnSpPr>
            <a:cxnSpLocks/>
            <a:stCxn id="4" idx="2"/>
          </p:cNvCxnSpPr>
          <p:nvPr/>
        </p:nvCxnSpPr>
        <p:spPr>
          <a:xfrm>
            <a:off x="7163440" y="2560953"/>
            <a:ext cx="832855" cy="1226485"/>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6" name="ZoneTexte 5">
            <a:extLst>
              <a:ext uri="{FF2B5EF4-FFF2-40B4-BE49-F238E27FC236}">
                <a16:creationId xmlns:a16="http://schemas.microsoft.com/office/drawing/2014/main" id="{C5AFDB9D-1025-4779-AA68-E1AEAABCF225}"/>
              </a:ext>
            </a:extLst>
          </p:cNvPr>
          <p:cNvSpPr txBox="1"/>
          <p:nvPr/>
        </p:nvSpPr>
        <p:spPr>
          <a:xfrm>
            <a:off x="168923" y="5942731"/>
            <a:ext cx="4985660" cy="276999"/>
          </a:xfrm>
          <a:prstGeom prst="rect">
            <a:avLst/>
          </a:prstGeom>
          <a:solidFill>
            <a:srgbClr val="FFC000"/>
          </a:solidFill>
          <a:ln>
            <a:solidFill>
              <a:schemeClr val="accent1"/>
            </a:solidFill>
          </a:ln>
        </p:spPr>
        <p:txBody>
          <a:bodyPr wrap="none" rtlCol="0">
            <a:spAutoFit/>
          </a:bodyPr>
          <a:lstStyle/>
          <a:p>
            <a:r>
              <a:rPr lang="fr-FR" sz="1200" dirty="0"/>
              <a:t>Modification des actionneurs pour encombrement : ailettes raccourcies</a:t>
            </a:r>
          </a:p>
        </p:txBody>
      </p:sp>
      <p:cxnSp>
        <p:nvCxnSpPr>
          <p:cNvPr id="12" name="Connecteur droit avec flèche 11">
            <a:extLst>
              <a:ext uri="{FF2B5EF4-FFF2-40B4-BE49-F238E27FC236}">
                <a16:creationId xmlns:a16="http://schemas.microsoft.com/office/drawing/2014/main" id="{C8EB7BF0-BE68-472A-8789-D81D7D592591}"/>
              </a:ext>
            </a:extLst>
          </p:cNvPr>
          <p:cNvCxnSpPr/>
          <p:nvPr/>
        </p:nvCxnSpPr>
        <p:spPr>
          <a:xfrm flipV="1">
            <a:off x="4264451" y="3748730"/>
            <a:ext cx="193431" cy="78371"/>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14">
            <a:extLst>
              <a:ext uri="{FF2B5EF4-FFF2-40B4-BE49-F238E27FC236}">
                <a16:creationId xmlns:a16="http://schemas.microsoft.com/office/drawing/2014/main" id="{589CF395-2D3B-4A0A-9ED7-31750F681298}"/>
              </a:ext>
            </a:extLst>
          </p:cNvPr>
          <p:cNvCxnSpPr>
            <a:stCxn id="6" idx="0"/>
          </p:cNvCxnSpPr>
          <p:nvPr/>
        </p:nvCxnSpPr>
        <p:spPr>
          <a:xfrm flipV="1">
            <a:off x="2661753" y="3827101"/>
            <a:ext cx="1699414" cy="211563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ZoneTexte 38">
            <a:extLst>
              <a:ext uri="{FF2B5EF4-FFF2-40B4-BE49-F238E27FC236}">
                <a16:creationId xmlns:a16="http://schemas.microsoft.com/office/drawing/2014/main" id="{597785D1-5592-4203-878E-85EDB7622202}"/>
              </a:ext>
            </a:extLst>
          </p:cNvPr>
          <p:cNvSpPr txBox="1"/>
          <p:nvPr/>
        </p:nvSpPr>
        <p:spPr>
          <a:xfrm>
            <a:off x="1530093" y="4658696"/>
            <a:ext cx="1815861" cy="646331"/>
          </a:xfrm>
          <a:prstGeom prst="rect">
            <a:avLst/>
          </a:prstGeom>
          <a:solidFill>
            <a:schemeClr val="tx2">
              <a:lumMod val="40000"/>
              <a:lumOff val="60000"/>
            </a:schemeClr>
          </a:solidFill>
          <a:ln>
            <a:solidFill>
              <a:schemeClr val="tx1"/>
            </a:solidFill>
          </a:ln>
        </p:spPr>
        <p:txBody>
          <a:bodyPr wrap="square" rtlCol="0">
            <a:spAutoFit/>
          </a:bodyPr>
          <a:lstStyle/>
          <a:p>
            <a:r>
              <a:rPr lang="fr-FR" sz="1200" dirty="0"/>
              <a:t>Tourner la barre permet de déverrouiller les actionneurs</a:t>
            </a:r>
          </a:p>
        </p:txBody>
      </p:sp>
      <p:sp>
        <p:nvSpPr>
          <p:cNvPr id="41" name="ZoneTexte 40">
            <a:extLst>
              <a:ext uri="{FF2B5EF4-FFF2-40B4-BE49-F238E27FC236}">
                <a16:creationId xmlns:a16="http://schemas.microsoft.com/office/drawing/2014/main" id="{C6835C9A-9153-43CA-AA27-F588CF92212C}"/>
              </a:ext>
            </a:extLst>
          </p:cNvPr>
          <p:cNvSpPr txBox="1"/>
          <p:nvPr/>
        </p:nvSpPr>
        <p:spPr>
          <a:xfrm>
            <a:off x="9549376" y="4719400"/>
            <a:ext cx="1888346" cy="646331"/>
          </a:xfrm>
          <a:prstGeom prst="rect">
            <a:avLst/>
          </a:prstGeom>
          <a:solidFill>
            <a:schemeClr val="tx2">
              <a:lumMod val="40000"/>
              <a:lumOff val="60000"/>
            </a:schemeClr>
          </a:solidFill>
          <a:ln>
            <a:solidFill>
              <a:schemeClr val="tx1"/>
            </a:solidFill>
          </a:ln>
        </p:spPr>
        <p:txBody>
          <a:bodyPr wrap="square" rtlCol="0">
            <a:spAutoFit/>
          </a:bodyPr>
          <a:lstStyle/>
          <a:p>
            <a:pPr algn="just"/>
            <a:r>
              <a:rPr lang="fr-FR" sz="1200" dirty="0"/>
              <a:t>Soulever les 2x poignées pour déverrouiller les actionneurs</a:t>
            </a:r>
          </a:p>
        </p:txBody>
      </p:sp>
      <p:cxnSp>
        <p:nvCxnSpPr>
          <p:cNvPr id="16" name="Connecteur droit avec flèche 15">
            <a:extLst>
              <a:ext uri="{FF2B5EF4-FFF2-40B4-BE49-F238E27FC236}">
                <a16:creationId xmlns:a16="http://schemas.microsoft.com/office/drawing/2014/main" id="{6815AB3C-9757-4A64-866C-33F329A80DFA}"/>
              </a:ext>
            </a:extLst>
          </p:cNvPr>
          <p:cNvCxnSpPr>
            <a:cxnSpLocks/>
          </p:cNvCxnSpPr>
          <p:nvPr/>
        </p:nvCxnSpPr>
        <p:spPr>
          <a:xfrm>
            <a:off x="7359859" y="5985886"/>
            <a:ext cx="25679" cy="247860"/>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ZoneTexte 19">
            <a:extLst>
              <a:ext uri="{FF2B5EF4-FFF2-40B4-BE49-F238E27FC236}">
                <a16:creationId xmlns:a16="http://schemas.microsoft.com/office/drawing/2014/main" id="{628CDFD8-6D6B-43BA-88C2-BE7361D8DBF2}"/>
              </a:ext>
            </a:extLst>
          </p:cNvPr>
          <p:cNvSpPr txBox="1"/>
          <p:nvPr/>
        </p:nvSpPr>
        <p:spPr>
          <a:xfrm>
            <a:off x="7425766" y="6011868"/>
            <a:ext cx="409197" cy="215677"/>
          </a:xfrm>
          <a:prstGeom prst="rect">
            <a:avLst/>
          </a:prstGeom>
          <a:solidFill>
            <a:schemeClr val="bg1"/>
          </a:solidFill>
          <a:ln>
            <a:solidFill>
              <a:schemeClr val="accent1"/>
            </a:solidFill>
          </a:ln>
        </p:spPr>
        <p:txBody>
          <a:bodyPr wrap="none" rtlCol="0">
            <a:noAutofit/>
          </a:bodyPr>
          <a:lstStyle/>
          <a:p>
            <a:r>
              <a:rPr lang="fr-FR" sz="1050" dirty="0"/>
              <a:t>385</a:t>
            </a:r>
          </a:p>
        </p:txBody>
      </p:sp>
      <p:sp>
        <p:nvSpPr>
          <p:cNvPr id="5" name="ZoneTexte 4">
            <a:extLst>
              <a:ext uri="{FF2B5EF4-FFF2-40B4-BE49-F238E27FC236}">
                <a16:creationId xmlns:a16="http://schemas.microsoft.com/office/drawing/2014/main" id="{EF984349-4314-4EEA-9C25-3A7824557090}"/>
              </a:ext>
            </a:extLst>
          </p:cNvPr>
          <p:cNvSpPr txBox="1"/>
          <p:nvPr/>
        </p:nvSpPr>
        <p:spPr>
          <a:xfrm>
            <a:off x="8485175" y="5372408"/>
            <a:ext cx="3706825" cy="461665"/>
          </a:xfrm>
          <a:prstGeom prst="rect">
            <a:avLst/>
          </a:prstGeom>
          <a:solidFill>
            <a:srgbClr val="FFC000"/>
          </a:solidFill>
          <a:ln>
            <a:solidFill>
              <a:schemeClr val="accent1"/>
            </a:solidFill>
          </a:ln>
        </p:spPr>
        <p:txBody>
          <a:bodyPr wrap="square" rtlCol="0">
            <a:spAutoFit/>
          </a:bodyPr>
          <a:lstStyle/>
          <a:p>
            <a:r>
              <a:rPr lang="fr-FR" sz="1200" b="1" dirty="0"/>
              <a:t>/!\ Prévoir un arrêt en rotation suffisamment robuste pour reprendre les efforts dus au levage</a:t>
            </a:r>
          </a:p>
        </p:txBody>
      </p:sp>
    </p:spTree>
    <p:extLst>
      <p:ext uri="{BB962C8B-B14F-4D97-AF65-F5344CB8AC3E}">
        <p14:creationId xmlns:p14="http://schemas.microsoft.com/office/powerpoint/2010/main" val="9637626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2"/>
          </p:nvPr>
        </p:nvSpPr>
        <p:spPr/>
        <p:txBody>
          <a:bodyPr/>
          <a:lstStyle/>
          <a:p>
            <a:fld id="{0CBC77A0-1F4E-42FF-9FFC-F45C3A64AF90}" type="slidenum">
              <a:rPr lang="fr-FR" smtClean="0"/>
              <a:pPr/>
              <a:t>2</a:t>
            </a:fld>
            <a:endParaRPr lang="fr-FR" dirty="0"/>
          </a:p>
        </p:txBody>
      </p:sp>
      <p:sp>
        <p:nvSpPr>
          <p:cNvPr id="2" name="Titre 1"/>
          <p:cNvSpPr>
            <a:spLocks noGrp="1"/>
          </p:cNvSpPr>
          <p:nvPr>
            <p:ph type="title"/>
          </p:nvPr>
        </p:nvSpPr>
        <p:spPr>
          <a:xfrm>
            <a:off x="337238" y="401959"/>
            <a:ext cx="11423441" cy="871827"/>
          </a:xfrm>
        </p:spPr>
        <p:txBody>
          <a:bodyPr>
            <a:norm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Présentation de l’étude</a:t>
            </a:r>
          </a:p>
        </p:txBody>
      </p:sp>
      <p:sp>
        <p:nvSpPr>
          <p:cNvPr id="6" name="ZoneTexte 5"/>
          <p:cNvSpPr txBox="1"/>
          <p:nvPr/>
        </p:nvSpPr>
        <p:spPr>
          <a:xfrm>
            <a:off x="431321" y="1273786"/>
            <a:ext cx="11261751" cy="5336564"/>
          </a:xfrm>
          <a:prstGeom prst="rect">
            <a:avLst/>
          </a:prstGeom>
          <a:noFill/>
        </p:spPr>
        <p:txBody>
          <a:bodyPr wrap="square" rtlCol="0">
            <a:normAutofit fontScale="70000" lnSpcReduction="20000"/>
          </a:bodyPr>
          <a:lstStyle/>
          <a:p>
            <a:pPr marL="285750" lvl="1" indent="-285750" algn="just">
              <a:spcBef>
                <a:spcPts val="1800"/>
              </a:spcBef>
              <a:buClr>
                <a:schemeClr val="tx2"/>
              </a:buClr>
              <a:buSzPct val="100000"/>
              <a:buFont typeface="Wingdings" panose="05000000000000000000" pitchFamily="2" charset="2"/>
              <a:buChar char="q"/>
              <a:defRPr/>
            </a:pPr>
            <a:r>
              <a:rPr lang="fr-FR" b="1" dirty="0"/>
              <a:t>Objet de l’étude : </a:t>
            </a:r>
            <a:r>
              <a:rPr lang="fr-FR" dirty="0"/>
              <a:t>Adapter les plateformes Pi6 à la position ML15 et ML05 pour fournir un 3D APS avancé pour appropriation et réalisation par un industriel.</a:t>
            </a:r>
          </a:p>
          <a:p>
            <a:pPr marL="285750" lvl="1" indent="-285750" algn="just">
              <a:lnSpc>
                <a:spcPct val="120000"/>
              </a:lnSpc>
              <a:spcBef>
                <a:spcPts val="1800"/>
              </a:spcBef>
              <a:buClr>
                <a:schemeClr val="tx2"/>
              </a:buClr>
              <a:buSzPct val="100000"/>
              <a:buFont typeface="Wingdings" panose="05000000000000000000" pitchFamily="2" charset="2"/>
              <a:buChar char="q"/>
              <a:defRPr/>
            </a:pPr>
            <a:r>
              <a:rPr lang="fr-FR" b="1" dirty="0"/>
              <a:t>Contexte :</a:t>
            </a:r>
            <a:r>
              <a:rPr lang="fr-FR" dirty="0"/>
              <a:t> Des plateformes Pi6 ont été conçues par un industriel et permettent la manutention des barillets et des REC. Ces plateformes doivent être adaptée pour le ML15 et ML05 car le piédestal est différent à ces positions. Il est décidé de s’adapter au ML15 en priorité, étant donné qu’il est plus restrictif vis-à-vis de l’EMM DP07 ETAL.</a:t>
            </a:r>
          </a:p>
          <a:p>
            <a:pPr marL="285750" lvl="1" indent="-285750" algn="just">
              <a:spcBef>
                <a:spcPts val="1800"/>
              </a:spcBef>
              <a:buClr>
                <a:schemeClr val="tx2"/>
              </a:buClr>
              <a:buSzPct val="100000"/>
              <a:buFont typeface="Wingdings" panose="05000000000000000000" pitchFamily="2" charset="2"/>
              <a:buChar char="q"/>
              <a:defRPr/>
            </a:pPr>
            <a:r>
              <a:rPr lang="fr-FR" b="1" dirty="0"/>
              <a:t>Problématique / Contraintes :</a:t>
            </a:r>
            <a:endParaRPr lang="fr-FR" dirty="0"/>
          </a:p>
          <a:p>
            <a:pPr marL="742950" lvl="2" indent="-285750" algn="just">
              <a:spcBef>
                <a:spcPts val="600"/>
              </a:spcBef>
              <a:buClr>
                <a:schemeClr val="tx2"/>
              </a:buClr>
              <a:buSzPct val="100000"/>
              <a:buFont typeface="Wingdings" panose="05000000000000000000" pitchFamily="2" charset="2"/>
              <a:buChar char="§"/>
              <a:defRPr/>
            </a:pPr>
            <a:r>
              <a:rPr lang="fr-FR" dirty="0"/>
              <a:t>Manipulation par 2 opérateurs pour la montée/descente de la plateforme</a:t>
            </a:r>
          </a:p>
          <a:p>
            <a:pPr marL="1200150" lvl="3" indent="-285750" algn="just">
              <a:spcBef>
                <a:spcPts val="600"/>
              </a:spcBef>
              <a:buClr>
                <a:schemeClr val="tx2"/>
              </a:buClr>
              <a:buSzPct val="100000"/>
              <a:buFont typeface="Wingdings" panose="05000000000000000000" pitchFamily="2" charset="2"/>
              <a:buChar char="§"/>
              <a:defRPr/>
            </a:pPr>
            <a:r>
              <a:rPr lang="fr-FR" dirty="0"/>
              <a:t>Côté piédestal, il faudra concevoir des marches qui resteront à poste pour pouvoir atteindre les actionneurs</a:t>
            </a:r>
          </a:p>
          <a:p>
            <a:pPr marL="742950" lvl="2" indent="-285750" algn="just">
              <a:spcBef>
                <a:spcPts val="600"/>
              </a:spcBef>
              <a:buClr>
                <a:schemeClr val="tx2"/>
              </a:buClr>
              <a:buSzPct val="100000"/>
              <a:buFont typeface="Wingdings" panose="05000000000000000000" pitchFamily="2" charset="2"/>
              <a:buChar char="§"/>
              <a:defRPr/>
            </a:pPr>
            <a:r>
              <a:rPr lang="fr-FR" dirty="0"/>
              <a:t>Circulation de l’échelle à marche à vérifier, car il n’y en aura que 4 en tout.</a:t>
            </a:r>
          </a:p>
          <a:p>
            <a:pPr marL="742950" lvl="2" indent="-285750" algn="just">
              <a:spcBef>
                <a:spcPts val="600"/>
              </a:spcBef>
              <a:buClr>
                <a:schemeClr val="tx2"/>
              </a:buClr>
              <a:buSzPct val="100000"/>
              <a:buFont typeface="Wingdings" panose="05000000000000000000" pitchFamily="2" charset="2"/>
              <a:buChar char="§"/>
              <a:defRPr/>
            </a:pPr>
            <a:r>
              <a:rPr lang="fr-FR" dirty="0"/>
              <a:t>CAO et documents relatifs à la plateforme actuelle peuvent mettre du temps à arriver du fait des retards de l’industriel</a:t>
            </a:r>
          </a:p>
          <a:p>
            <a:pPr marL="285750" lvl="1" indent="-285750" algn="just">
              <a:spcBef>
                <a:spcPts val="1800"/>
              </a:spcBef>
              <a:buClr>
                <a:schemeClr val="tx2"/>
              </a:buClr>
              <a:buSzPct val="100000"/>
              <a:buFont typeface="Wingdings" panose="05000000000000000000" pitchFamily="2" charset="2"/>
              <a:buChar char="q"/>
              <a:defRPr/>
            </a:pPr>
            <a:r>
              <a:rPr lang="fr-FR" b="1" dirty="0"/>
              <a:t>Données d’entrées :</a:t>
            </a:r>
          </a:p>
          <a:p>
            <a:pPr marL="742950" lvl="2" indent="-285750" algn="just">
              <a:spcBef>
                <a:spcPts val="600"/>
              </a:spcBef>
              <a:buClr>
                <a:schemeClr val="tx2"/>
              </a:buClr>
              <a:buSzPct val="100000"/>
              <a:buFont typeface="Wingdings" panose="05000000000000000000" pitchFamily="2" charset="2"/>
              <a:buChar char="§"/>
              <a:defRPr/>
            </a:pPr>
            <a:r>
              <a:rPr lang="fr-FR" dirty="0"/>
              <a:t>CAO de la plateforme Pi6 à adapter: FEI00188</a:t>
            </a:r>
          </a:p>
          <a:p>
            <a:pPr marL="1200150" lvl="3" indent="-285750" algn="just">
              <a:spcBef>
                <a:spcPts val="600"/>
              </a:spcBef>
              <a:buClr>
                <a:schemeClr val="tx2"/>
              </a:buClr>
              <a:buSzPct val="100000"/>
              <a:buFont typeface="Wingdings" panose="05000000000000000000" pitchFamily="2" charset="2"/>
              <a:buChar char="§"/>
              <a:defRPr/>
            </a:pPr>
            <a:r>
              <a:rPr lang="fr-FR" dirty="0"/>
              <a:t>La plateforme a été modifiée à la marge par l’industriel depuis, la CAO plus aboutit sera fourni ultérieurement par P.CONTE.</a:t>
            </a:r>
          </a:p>
          <a:p>
            <a:pPr marL="742950" lvl="2" indent="-285750" algn="just">
              <a:spcBef>
                <a:spcPts val="600"/>
              </a:spcBef>
              <a:buClr>
                <a:schemeClr val="tx2"/>
              </a:buClr>
              <a:buSzPct val="100000"/>
              <a:buFont typeface="Wingdings" panose="05000000000000000000" pitchFamily="2" charset="2"/>
              <a:buChar char="§"/>
              <a:defRPr/>
            </a:pPr>
            <a:r>
              <a:rPr lang="fr-FR" dirty="0"/>
              <a:t>CAO de l’environnement DP7 ETAL : Voir FDE04376 (mise en plan EMM ETAL)</a:t>
            </a:r>
          </a:p>
          <a:p>
            <a:pPr marL="742950" lvl="2" indent="-285750" algn="just">
              <a:spcBef>
                <a:spcPts val="600"/>
              </a:spcBef>
              <a:buClr>
                <a:schemeClr val="tx2"/>
              </a:buClr>
              <a:buSzPct val="100000"/>
              <a:buFont typeface="Wingdings" panose="05000000000000000000" pitchFamily="2" charset="2"/>
              <a:buChar char="§"/>
              <a:defRPr/>
            </a:pPr>
            <a:r>
              <a:rPr lang="fr-FR" dirty="0"/>
              <a:t>CAO de l’environnement LMJ : voir maquette numérique</a:t>
            </a:r>
          </a:p>
          <a:p>
            <a:pPr marL="742950" lvl="2" indent="-285750" algn="just">
              <a:spcBef>
                <a:spcPts val="600"/>
              </a:spcBef>
              <a:buClr>
                <a:schemeClr val="tx2"/>
              </a:buClr>
              <a:buSzPct val="100000"/>
              <a:buFont typeface="Wingdings" panose="05000000000000000000" pitchFamily="2" charset="2"/>
              <a:buChar char="§"/>
              <a:defRPr/>
            </a:pPr>
            <a:r>
              <a:rPr lang="fr-FR" dirty="0"/>
              <a:t>Synoptique / Fonctionnalités de la plateforme sera fourni si possible par P.CONTE (dépend des retours de l’industriel).</a:t>
            </a:r>
          </a:p>
          <a:p>
            <a:pPr marL="1200150" lvl="3" indent="-285750" algn="just">
              <a:spcBef>
                <a:spcPts val="600"/>
              </a:spcBef>
              <a:buClr>
                <a:schemeClr val="tx2"/>
              </a:buClr>
              <a:buSzPct val="100000"/>
              <a:buFont typeface="Wingdings" panose="05000000000000000000" pitchFamily="2" charset="2"/>
              <a:buChar char="§"/>
              <a:defRPr/>
            </a:pPr>
            <a:r>
              <a:rPr lang="fr-FR" dirty="0"/>
              <a:t>Pour toutes questions relatives à l’utilisation de la plateforme, Paul reste l’interlocuteur privilégié.</a:t>
            </a:r>
          </a:p>
          <a:p>
            <a:pPr marL="285750" lvl="1" indent="-285750" algn="just">
              <a:spcBef>
                <a:spcPts val="1800"/>
              </a:spcBef>
              <a:buClr>
                <a:schemeClr val="tx2"/>
              </a:buClr>
              <a:buSzPct val="100000"/>
              <a:buFont typeface="Wingdings" panose="05000000000000000000" pitchFamily="2" charset="2"/>
              <a:buChar char="q"/>
              <a:defRPr/>
            </a:pPr>
            <a:r>
              <a:rPr lang="fr-FR" b="1" dirty="0"/>
              <a:t>Prérequis / Hypothèses de l’analyse:</a:t>
            </a:r>
            <a:endParaRPr lang="fr-FR" sz="1600" dirty="0"/>
          </a:p>
          <a:p>
            <a:pPr marL="742950" lvl="2" indent="-285750" algn="just">
              <a:spcBef>
                <a:spcPts val="600"/>
              </a:spcBef>
              <a:buClr>
                <a:schemeClr val="tx2"/>
              </a:buClr>
              <a:buSzPct val="100000"/>
              <a:buFont typeface="Wingdings" panose="05000000000000000000" pitchFamily="2" charset="2"/>
              <a:buChar char="§"/>
              <a:defRPr/>
            </a:pPr>
            <a:r>
              <a:rPr lang="fr-FR" dirty="0"/>
              <a:t>La CAO de la FEI00188 ne devrait être modifiée qu’à la marge par l’industriel, les solutions techniques sont déjà validées.</a:t>
            </a:r>
          </a:p>
          <a:p>
            <a:pPr marL="742950" lvl="2" indent="-285750" algn="just">
              <a:spcBef>
                <a:spcPts val="600"/>
              </a:spcBef>
              <a:buClr>
                <a:schemeClr val="tx2"/>
              </a:buClr>
              <a:buSzPct val="100000"/>
              <a:buFont typeface="Wingdings" panose="05000000000000000000" pitchFamily="2" charset="2"/>
              <a:buChar char="§"/>
              <a:defRPr/>
            </a:pPr>
            <a:r>
              <a:rPr lang="fr-FR" dirty="0"/>
              <a:t>Le ML15 est jugé plus contraignant que le ML05, l’étude se concentrera alors sur ce secteur.</a:t>
            </a:r>
          </a:p>
        </p:txBody>
      </p:sp>
      <p:sp>
        <p:nvSpPr>
          <p:cNvPr id="8" name="Espace réservé du pied de page 3"/>
          <p:cNvSpPr>
            <a:spLocks noGrp="1"/>
          </p:cNvSpPr>
          <p:nvPr>
            <p:ph type="ftr" sz="quarter" idx="11"/>
          </p:nvPr>
        </p:nvSpPr>
        <p:spPr>
          <a:xfrm>
            <a:off x="1100391" y="6473869"/>
            <a:ext cx="950538" cy="365125"/>
          </a:xfrm>
        </p:spPr>
        <p:txBody>
          <a:bodyPr/>
          <a:lstStyle/>
          <a:p>
            <a:pPr>
              <a:defRPr/>
            </a:pPr>
            <a:r>
              <a:rPr lang="fr-FR" dirty="0"/>
              <a:t>29/05/2026</a:t>
            </a:r>
          </a:p>
        </p:txBody>
      </p:sp>
    </p:spTree>
    <p:extLst>
      <p:ext uri="{BB962C8B-B14F-4D97-AF65-F5344CB8AC3E}">
        <p14:creationId xmlns:p14="http://schemas.microsoft.com/office/powerpoint/2010/main" val="22917438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C53CDF92-B841-4412-A16F-9619D0955B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71354" y="1723995"/>
            <a:ext cx="2963310" cy="4441233"/>
          </a:xfrm>
          <a:prstGeom prst="rect">
            <a:avLst/>
          </a:prstGeom>
          <a:ln>
            <a:solidFill>
              <a:schemeClr val="accent1"/>
            </a:solidFill>
          </a:ln>
        </p:spPr>
      </p:pic>
      <p:pic>
        <p:nvPicPr>
          <p:cNvPr id="5" name="Image 4">
            <a:extLst>
              <a:ext uri="{FF2B5EF4-FFF2-40B4-BE49-F238E27FC236}">
                <a16:creationId xmlns:a16="http://schemas.microsoft.com/office/drawing/2014/main" id="{FB2FEFCC-9E01-48AB-ACE2-253AF16963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5300" y="1902418"/>
            <a:ext cx="3771105" cy="4441232"/>
          </a:xfrm>
          <a:prstGeom prst="rect">
            <a:avLst/>
          </a:prstGeom>
          <a:ln>
            <a:solidFill>
              <a:schemeClr val="accent1"/>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20</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Plateforme Pi6 à ML15</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5910592" cy="369332"/>
          </a:xfrm>
          <a:prstGeom prst="rect">
            <a:avLst/>
          </a:prstGeom>
          <a:noFill/>
        </p:spPr>
        <p:txBody>
          <a:bodyPr wrap="none" rtlCol="0">
            <a:spAutoFit/>
          </a:bodyPr>
          <a:lstStyle/>
          <a:p>
            <a:pPr marL="285750" indent="-285750">
              <a:buFont typeface="Wingdings" panose="05000000000000000000" pitchFamily="2" charset="2"/>
              <a:buChar char="q"/>
            </a:pPr>
            <a:r>
              <a:rPr lang="fr-FR" dirty="0"/>
              <a:t>Prérequis pour la montée/descente de la plateforme :</a:t>
            </a:r>
          </a:p>
        </p:txBody>
      </p:sp>
      <p:sp>
        <p:nvSpPr>
          <p:cNvPr id="28" name="ZoneTexte 27">
            <a:extLst>
              <a:ext uri="{FF2B5EF4-FFF2-40B4-BE49-F238E27FC236}">
                <a16:creationId xmlns:a16="http://schemas.microsoft.com/office/drawing/2014/main" id="{6F12A9CA-F9CF-4EDF-BAD6-BA2DE8B32F9C}"/>
              </a:ext>
            </a:extLst>
          </p:cNvPr>
          <p:cNvSpPr txBox="1"/>
          <p:nvPr/>
        </p:nvSpPr>
        <p:spPr>
          <a:xfrm>
            <a:off x="8012946" y="1176241"/>
            <a:ext cx="3680126" cy="954107"/>
          </a:xfrm>
          <a:prstGeom prst="rect">
            <a:avLst/>
          </a:prstGeom>
          <a:solidFill>
            <a:schemeClr val="bg1"/>
          </a:solidFill>
          <a:ln>
            <a:solidFill>
              <a:schemeClr val="tx1"/>
            </a:solidFill>
          </a:ln>
        </p:spPr>
        <p:txBody>
          <a:bodyPr wrap="square" rtlCol="0">
            <a:spAutoFit/>
          </a:bodyPr>
          <a:lstStyle/>
          <a:p>
            <a:r>
              <a:rPr lang="fr-FR" sz="1400" dirty="0"/>
              <a:t>L’extension n’est compatible que des trois premières positions haute de la plateforme. Elle est à retirer à chaque descente de celle-ci pour des raisons de masse.</a:t>
            </a:r>
          </a:p>
        </p:txBody>
      </p:sp>
      <p:sp>
        <p:nvSpPr>
          <p:cNvPr id="6" name="Rectangle 5">
            <a:extLst>
              <a:ext uri="{FF2B5EF4-FFF2-40B4-BE49-F238E27FC236}">
                <a16:creationId xmlns:a16="http://schemas.microsoft.com/office/drawing/2014/main" id="{AA53A31D-80C9-401A-B833-94CE84F85385}"/>
              </a:ext>
            </a:extLst>
          </p:cNvPr>
          <p:cNvSpPr/>
          <p:nvPr/>
        </p:nvSpPr>
        <p:spPr>
          <a:xfrm>
            <a:off x="6294514" y="2783627"/>
            <a:ext cx="895149" cy="68339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15" name="Connecteur droit avec flèche 14">
            <a:extLst>
              <a:ext uri="{FF2B5EF4-FFF2-40B4-BE49-F238E27FC236}">
                <a16:creationId xmlns:a16="http://schemas.microsoft.com/office/drawing/2014/main" id="{C0B1600C-B070-49BA-9EA2-C90C047E2B0E}"/>
              </a:ext>
            </a:extLst>
          </p:cNvPr>
          <p:cNvCxnSpPr>
            <a:cxnSpLocks/>
            <a:stCxn id="6" idx="3"/>
          </p:cNvCxnSpPr>
          <p:nvPr/>
        </p:nvCxnSpPr>
        <p:spPr>
          <a:xfrm>
            <a:off x="7189663" y="3125324"/>
            <a:ext cx="1305097" cy="933052"/>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5" name="ZoneTexte 54">
            <a:extLst>
              <a:ext uri="{FF2B5EF4-FFF2-40B4-BE49-F238E27FC236}">
                <a16:creationId xmlns:a16="http://schemas.microsoft.com/office/drawing/2014/main" id="{E2E79840-214E-48F8-BC6D-D4D2C606F2EF}"/>
              </a:ext>
            </a:extLst>
          </p:cNvPr>
          <p:cNvSpPr txBox="1"/>
          <p:nvPr/>
        </p:nvSpPr>
        <p:spPr>
          <a:xfrm>
            <a:off x="284860" y="2214885"/>
            <a:ext cx="2744591" cy="738664"/>
          </a:xfrm>
          <a:prstGeom prst="rect">
            <a:avLst/>
          </a:prstGeom>
          <a:solidFill>
            <a:schemeClr val="bg1"/>
          </a:solidFill>
          <a:ln>
            <a:solidFill>
              <a:schemeClr val="tx1"/>
            </a:solidFill>
          </a:ln>
        </p:spPr>
        <p:txBody>
          <a:bodyPr wrap="square" rtlCol="0">
            <a:spAutoFit/>
          </a:bodyPr>
          <a:lstStyle/>
          <a:p>
            <a:r>
              <a:rPr lang="fr-FR" sz="1400" dirty="0"/>
              <a:t>Garde-corps à retirer afin de réduire la masse de la plateforme</a:t>
            </a:r>
          </a:p>
        </p:txBody>
      </p:sp>
      <p:cxnSp>
        <p:nvCxnSpPr>
          <p:cNvPr id="53" name="Connecteur droit avec flèche 52">
            <a:extLst>
              <a:ext uri="{FF2B5EF4-FFF2-40B4-BE49-F238E27FC236}">
                <a16:creationId xmlns:a16="http://schemas.microsoft.com/office/drawing/2014/main" id="{140822A9-08B4-44C2-B5A4-DC1C01618879}"/>
              </a:ext>
            </a:extLst>
          </p:cNvPr>
          <p:cNvCxnSpPr>
            <a:cxnSpLocks/>
            <a:stCxn id="55" idx="3"/>
          </p:cNvCxnSpPr>
          <p:nvPr/>
        </p:nvCxnSpPr>
        <p:spPr>
          <a:xfrm flipV="1">
            <a:off x="3029451" y="2409460"/>
            <a:ext cx="1823903" cy="17475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a:extLst>
              <a:ext uri="{FF2B5EF4-FFF2-40B4-BE49-F238E27FC236}">
                <a16:creationId xmlns:a16="http://schemas.microsoft.com/office/drawing/2014/main" id="{841220FC-92E9-4918-AE56-87EFFFA49A6C}"/>
              </a:ext>
            </a:extLst>
          </p:cNvPr>
          <p:cNvCxnSpPr>
            <a:cxnSpLocks/>
            <a:stCxn id="55" idx="3"/>
          </p:cNvCxnSpPr>
          <p:nvPr/>
        </p:nvCxnSpPr>
        <p:spPr>
          <a:xfrm>
            <a:off x="3029451" y="2584217"/>
            <a:ext cx="2834868" cy="19941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19" name="Image 18">
            <a:extLst>
              <a:ext uri="{FF2B5EF4-FFF2-40B4-BE49-F238E27FC236}">
                <a16:creationId xmlns:a16="http://schemas.microsoft.com/office/drawing/2014/main" id="{50A32228-30BE-4777-A545-E936A346D5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1326" y="3030039"/>
            <a:ext cx="1717783" cy="2668905"/>
          </a:xfrm>
          <a:prstGeom prst="rect">
            <a:avLst/>
          </a:prstGeom>
          <a:ln>
            <a:solidFill>
              <a:srgbClr val="FF0000"/>
            </a:solidFill>
          </a:ln>
        </p:spPr>
      </p:pic>
      <p:sp>
        <p:nvSpPr>
          <p:cNvPr id="24" name="ZoneTexte 23">
            <a:extLst>
              <a:ext uri="{FF2B5EF4-FFF2-40B4-BE49-F238E27FC236}">
                <a16:creationId xmlns:a16="http://schemas.microsoft.com/office/drawing/2014/main" id="{87204A3D-B79A-4D92-B81F-FFB73ED05539}"/>
              </a:ext>
            </a:extLst>
          </p:cNvPr>
          <p:cNvSpPr txBox="1"/>
          <p:nvPr/>
        </p:nvSpPr>
        <p:spPr>
          <a:xfrm>
            <a:off x="106439" y="5709211"/>
            <a:ext cx="3007555" cy="276999"/>
          </a:xfrm>
          <a:prstGeom prst="rect">
            <a:avLst/>
          </a:prstGeom>
          <a:noFill/>
          <a:ln>
            <a:solidFill>
              <a:schemeClr val="tx1"/>
            </a:solidFill>
          </a:ln>
        </p:spPr>
        <p:txBody>
          <a:bodyPr wrap="none" rtlCol="0">
            <a:spAutoFit/>
          </a:bodyPr>
          <a:lstStyle/>
          <a:p>
            <a:r>
              <a:rPr lang="fr-FR" sz="1200" dirty="0"/>
              <a:t>Interface reprise de la plateforme actuelle</a:t>
            </a:r>
          </a:p>
        </p:txBody>
      </p:sp>
      <p:sp>
        <p:nvSpPr>
          <p:cNvPr id="25" name="Rectangle 24">
            <a:extLst>
              <a:ext uri="{FF2B5EF4-FFF2-40B4-BE49-F238E27FC236}">
                <a16:creationId xmlns:a16="http://schemas.microsoft.com/office/drawing/2014/main" id="{4FAA3143-27FD-4518-9DB5-9FBBC32450A9}"/>
              </a:ext>
            </a:extLst>
          </p:cNvPr>
          <p:cNvSpPr/>
          <p:nvPr/>
        </p:nvSpPr>
        <p:spPr>
          <a:xfrm>
            <a:off x="5864319" y="3283037"/>
            <a:ext cx="184639" cy="2919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27" name="Connecteur droit avec flèche 26">
            <a:extLst>
              <a:ext uri="{FF2B5EF4-FFF2-40B4-BE49-F238E27FC236}">
                <a16:creationId xmlns:a16="http://schemas.microsoft.com/office/drawing/2014/main" id="{8B98C53F-1D5F-4BB5-8D88-29499022653A}"/>
              </a:ext>
            </a:extLst>
          </p:cNvPr>
          <p:cNvCxnSpPr>
            <a:cxnSpLocks/>
            <a:stCxn id="25" idx="1"/>
            <a:endCxn id="19" idx="3"/>
          </p:cNvCxnSpPr>
          <p:nvPr/>
        </p:nvCxnSpPr>
        <p:spPr>
          <a:xfrm flipH="1">
            <a:off x="2469109" y="3429000"/>
            <a:ext cx="3395210" cy="935492"/>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BB0D70E8-6279-4044-AEE6-262A7DB551D8}"/>
              </a:ext>
            </a:extLst>
          </p:cNvPr>
          <p:cNvSpPr txBox="1"/>
          <p:nvPr/>
        </p:nvSpPr>
        <p:spPr>
          <a:xfrm>
            <a:off x="8494760" y="5782641"/>
            <a:ext cx="2795674" cy="523220"/>
          </a:xfrm>
          <a:prstGeom prst="rect">
            <a:avLst/>
          </a:prstGeom>
          <a:solidFill>
            <a:schemeClr val="bg1"/>
          </a:solidFill>
          <a:ln>
            <a:solidFill>
              <a:schemeClr val="tx1"/>
            </a:solidFill>
          </a:ln>
        </p:spPr>
        <p:txBody>
          <a:bodyPr wrap="square" rtlCol="0">
            <a:spAutoFit/>
          </a:bodyPr>
          <a:lstStyle/>
          <a:p>
            <a:r>
              <a:rPr lang="fr-FR" sz="1400" dirty="0"/>
              <a:t>Broches permettant de sécuriser la plateforme sur sa position</a:t>
            </a:r>
          </a:p>
        </p:txBody>
      </p:sp>
      <p:cxnSp>
        <p:nvCxnSpPr>
          <p:cNvPr id="36" name="Connecteur droit avec flèche 35">
            <a:extLst>
              <a:ext uri="{FF2B5EF4-FFF2-40B4-BE49-F238E27FC236}">
                <a16:creationId xmlns:a16="http://schemas.microsoft.com/office/drawing/2014/main" id="{EF8E3B2D-9978-4873-8C78-C2DB19AE6480}"/>
              </a:ext>
            </a:extLst>
          </p:cNvPr>
          <p:cNvCxnSpPr>
            <a:cxnSpLocks/>
            <a:stCxn id="41" idx="0"/>
          </p:cNvCxnSpPr>
          <p:nvPr/>
        </p:nvCxnSpPr>
        <p:spPr>
          <a:xfrm flipH="1" flipV="1">
            <a:off x="9509761" y="4727653"/>
            <a:ext cx="382836" cy="1054988"/>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2" name="Connecteur droit avec flèche 41">
            <a:extLst>
              <a:ext uri="{FF2B5EF4-FFF2-40B4-BE49-F238E27FC236}">
                <a16:creationId xmlns:a16="http://schemas.microsoft.com/office/drawing/2014/main" id="{B93437E5-E104-4439-86F9-7F36173F8CED}"/>
              </a:ext>
            </a:extLst>
          </p:cNvPr>
          <p:cNvCxnSpPr>
            <a:cxnSpLocks/>
            <a:stCxn id="28" idx="2"/>
          </p:cNvCxnSpPr>
          <p:nvPr/>
        </p:nvCxnSpPr>
        <p:spPr>
          <a:xfrm>
            <a:off x="9853009" y="2130348"/>
            <a:ext cx="0" cy="823201"/>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94277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Image 39">
            <a:extLst>
              <a:ext uri="{FF2B5EF4-FFF2-40B4-BE49-F238E27FC236}">
                <a16:creationId xmlns:a16="http://schemas.microsoft.com/office/drawing/2014/main" id="{662BFB1D-1BA3-4278-8EDB-B6FF5171AF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962" y="1900805"/>
            <a:ext cx="3810082" cy="3895292"/>
          </a:xfrm>
          <a:prstGeom prst="rect">
            <a:avLst/>
          </a:prstGeom>
          <a:ln>
            <a:solidFill>
              <a:schemeClr val="accent1"/>
            </a:solidFill>
          </a:ln>
        </p:spPr>
      </p:pic>
      <p:pic>
        <p:nvPicPr>
          <p:cNvPr id="25" name="Image 24">
            <a:extLst>
              <a:ext uri="{FF2B5EF4-FFF2-40B4-BE49-F238E27FC236}">
                <a16:creationId xmlns:a16="http://schemas.microsoft.com/office/drawing/2014/main" id="{736D98BF-CB1E-4EC0-8635-6C2E99DEA4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1200" y="1892367"/>
            <a:ext cx="4305933" cy="3903730"/>
          </a:xfrm>
          <a:prstGeom prst="rect">
            <a:avLst/>
          </a:prstGeom>
          <a:ln>
            <a:solidFill>
              <a:schemeClr val="accent1"/>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21</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Plateforme Pi6 à ML15</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3871573" cy="369332"/>
          </a:xfrm>
          <a:prstGeom prst="rect">
            <a:avLst/>
          </a:prstGeom>
          <a:noFill/>
        </p:spPr>
        <p:txBody>
          <a:bodyPr wrap="none" rtlCol="0">
            <a:spAutoFit/>
          </a:bodyPr>
          <a:lstStyle/>
          <a:p>
            <a:pPr marL="285750" indent="-285750">
              <a:buFont typeface="Wingdings" panose="05000000000000000000" pitchFamily="2" charset="2"/>
              <a:buChar char="q"/>
            </a:pPr>
            <a:r>
              <a:rPr lang="fr-FR" dirty="0"/>
              <a:t>Positions de la plateforme mobile</a:t>
            </a:r>
          </a:p>
        </p:txBody>
      </p:sp>
      <p:cxnSp>
        <p:nvCxnSpPr>
          <p:cNvPr id="17" name="Connecteur droit avec flèche 16">
            <a:extLst>
              <a:ext uri="{FF2B5EF4-FFF2-40B4-BE49-F238E27FC236}">
                <a16:creationId xmlns:a16="http://schemas.microsoft.com/office/drawing/2014/main" id="{90DA8746-CAFB-4C57-8D3C-E8025FB35360}"/>
              </a:ext>
            </a:extLst>
          </p:cNvPr>
          <p:cNvCxnSpPr>
            <a:cxnSpLocks/>
          </p:cNvCxnSpPr>
          <p:nvPr/>
        </p:nvCxnSpPr>
        <p:spPr>
          <a:xfrm flipH="1">
            <a:off x="7008640" y="4123592"/>
            <a:ext cx="135527" cy="1468231"/>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ZoneTexte 17">
            <a:extLst>
              <a:ext uri="{FF2B5EF4-FFF2-40B4-BE49-F238E27FC236}">
                <a16:creationId xmlns:a16="http://schemas.microsoft.com/office/drawing/2014/main" id="{59E57EF4-FF12-4BF4-A7C2-F59549BE9860}"/>
              </a:ext>
            </a:extLst>
          </p:cNvPr>
          <p:cNvSpPr txBox="1"/>
          <p:nvPr/>
        </p:nvSpPr>
        <p:spPr>
          <a:xfrm>
            <a:off x="7085131" y="4609259"/>
            <a:ext cx="915635" cy="307777"/>
          </a:xfrm>
          <a:prstGeom prst="rect">
            <a:avLst/>
          </a:prstGeom>
          <a:solidFill>
            <a:schemeClr val="bg1"/>
          </a:solidFill>
          <a:ln>
            <a:solidFill>
              <a:schemeClr val="tx1"/>
            </a:solidFill>
          </a:ln>
        </p:spPr>
        <p:txBody>
          <a:bodyPr wrap="none" rtlCol="0">
            <a:spAutoFit/>
          </a:bodyPr>
          <a:lstStyle/>
          <a:p>
            <a:r>
              <a:rPr lang="fr-FR" sz="1400" dirty="0"/>
              <a:t>H = 1300</a:t>
            </a:r>
          </a:p>
        </p:txBody>
      </p:sp>
      <p:cxnSp>
        <p:nvCxnSpPr>
          <p:cNvPr id="29" name="Connecteur droit avec flèche 28">
            <a:extLst>
              <a:ext uri="{FF2B5EF4-FFF2-40B4-BE49-F238E27FC236}">
                <a16:creationId xmlns:a16="http://schemas.microsoft.com/office/drawing/2014/main" id="{6D9F9E2D-FF46-43F3-9DCA-84F9F5A8BE1C}"/>
              </a:ext>
            </a:extLst>
          </p:cNvPr>
          <p:cNvCxnSpPr>
            <a:cxnSpLocks/>
          </p:cNvCxnSpPr>
          <p:nvPr/>
        </p:nvCxnSpPr>
        <p:spPr>
          <a:xfrm flipH="1">
            <a:off x="2643972" y="3569185"/>
            <a:ext cx="161333" cy="2010535"/>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ZoneTexte 29">
            <a:extLst>
              <a:ext uri="{FF2B5EF4-FFF2-40B4-BE49-F238E27FC236}">
                <a16:creationId xmlns:a16="http://schemas.microsoft.com/office/drawing/2014/main" id="{C746C816-E230-4AF6-B885-ED41B9ECE3DF}"/>
              </a:ext>
            </a:extLst>
          </p:cNvPr>
          <p:cNvSpPr txBox="1"/>
          <p:nvPr/>
        </p:nvSpPr>
        <p:spPr>
          <a:xfrm>
            <a:off x="2720463" y="4597156"/>
            <a:ext cx="915635" cy="307777"/>
          </a:xfrm>
          <a:prstGeom prst="rect">
            <a:avLst/>
          </a:prstGeom>
          <a:solidFill>
            <a:schemeClr val="bg1"/>
          </a:solidFill>
          <a:ln>
            <a:solidFill>
              <a:schemeClr val="tx1"/>
            </a:solidFill>
          </a:ln>
        </p:spPr>
        <p:txBody>
          <a:bodyPr wrap="square" rtlCol="0">
            <a:spAutoFit/>
          </a:bodyPr>
          <a:lstStyle/>
          <a:p>
            <a:r>
              <a:rPr lang="fr-FR" sz="1400" dirty="0"/>
              <a:t>H = 2000</a:t>
            </a:r>
          </a:p>
        </p:txBody>
      </p:sp>
      <p:sp>
        <p:nvSpPr>
          <p:cNvPr id="36" name="ZoneTexte 35">
            <a:extLst>
              <a:ext uri="{FF2B5EF4-FFF2-40B4-BE49-F238E27FC236}">
                <a16:creationId xmlns:a16="http://schemas.microsoft.com/office/drawing/2014/main" id="{3C245B04-2E9F-4317-9923-D2BA576BA74D}"/>
              </a:ext>
            </a:extLst>
          </p:cNvPr>
          <p:cNvSpPr txBox="1"/>
          <p:nvPr/>
        </p:nvSpPr>
        <p:spPr>
          <a:xfrm>
            <a:off x="9139568" y="2391165"/>
            <a:ext cx="1388423" cy="646331"/>
          </a:xfrm>
          <a:prstGeom prst="rect">
            <a:avLst/>
          </a:prstGeom>
          <a:solidFill>
            <a:schemeClr val="bg1"/>
          </a:solidFill>
          <a:ln>
            <a:solidFill>
              <a:schemeClr val="tx1"/>
            </a:solidFill>
          </a:ln>
        </p:spPr>
        <p:txBody>
          <a:bodyPr wrap="square" rtlCol="0">
            <a:spAutoFit/>
          </a:bodyPr>
          <a:lstStyle/>
          <a:p>
            <a:r>
              <a:rPr lang="fr-FR" sz="1200" dirty="0"/>
              <a:t>Extension retirée pour compatibilité rail EMM ETAL</a:t>
            </a:r>
          </a:p>
        </p:txBody>
      </p:sp>
      <p:sp>
        <p:nvSpPr>
          <p:cNvPr id="24" name="Ellipse 23">
            <a:extLst>
              <a:ext uri="{FF2B5EF4-FFF2-40B4-BE49-F238E27FC236}">
                <a16:creationId xmlns:a16="http://schemas.microsoft.com/office/drawing/2014/main" id="{4B503FBB-080D-4426-B038-B2C07AE31390}"/>
              </a:ext>
            </a:extLst>
          </p:cNvPr>
          <p:cNvSpPr/>
          <p:nvPr/>
        </p:nvSpPr>
        <p:spPr>
          <a:xfrm rot="1490241">
            <a:off x="7910050" y="2975443"/>
            <a:ext cx="820667" cy="4000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26" name="Connecteur droit avec flèche 25">
            <a:extLst>
              <a:ext uri="{FF2B5EF4-FFF2-40B4-BE49-F238E27FC236}">
                <a16:creationId xmlns:a16="http://schemas.microsoft.com/office/drawing/2014/main" id="{B1F81328-273E-4564-BF7E-25C62D6A39F2}"/>
              </a:ext>
            </a:extLst>
          </p:cNvPr>
          <p:cNvCxnSpPr>
            <a:cxnSpLocks/>
            <a:stCxn id="36" idx="1"/>
            <a:endCxn id="24" idx="7"/>
          </p:cNvCxnSpPr>
          <p:nvPr/>
        </p:nvCxnSpPr>
        <p:spPr>
          <a:xfrm flipH="1">
            <a:off x="8643106" y="2714331"/>
            <a:ext cx="496462" cy="454656"/>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2" name="ZoneTexte 51">
            <a:extLst>
              <a:ext uri="{FF2B5EF4-FFF2-40B4-BE49-F238E27FC236}">
                <a16:creationId xmlns:a16="http://schemas.microsoft.com/office/drawing/2014/main" id="{D514FCFD-062A-41B8-AE2E-FE0C977FF82D}"/>
              </a:ext>
            </a:extLst>
          </p:cNvPr>
          <p:cNvSpPr txBox="1"/>
          <p:nvPr/>
        </p:nvSpPr>
        <p:spPr>
          <a:xfrm>
            <a:off x="2583779" y="1654533"/>
            <a:ext cx="1487140" cy="276999"/>
          </a:xfrm>
          <a:prstGeom prst="rect">
            <a:avLst/>
          </a:prstGeom>
          <a:solidFill>
            <a:schemeClr val="bg1"/>
          </a:solidFill>
          <a:ln>
            <a:solidFill>
              <a:schemeClr val="tx1"/>
            </a:solidFill>
          </a:ln>
        </p:spPr>
        <p:txBody>
          <a:bodyPr wrap="square" rtlCol="0">
            <a:spAutoFit/>
          </a:bodyPr>
          <a:lstStyle/>
          <a:p>
            <a:r>
              <a:rPr lang="fr-FR" sz="1200" dirty="0"/>
              <a:t>Accès aux barillets</a:t>
            </a:r>
          </a:p>
        </p:txBody>
      </p:sp>
      <p:cxnSp>
        <p:nvCxnSpPr>
          <p:cNvPr id="47" name="Connecteur droit avec flèche 46">
            <a:extLst>
              <a:ext uri="{FF2B5EF4-FFF2-40B4-BE49-F238E27FC236}">
                <a16:creationId xmlns:a16="http://schemas.microsoft.com/office/drawing/2014/main" id="{518C225A-EE99-40C8-8C9E-FF650E49A5B0}"/>
              </a:ext>
            </a:extLst>
          </p:cNvPr>
          <p:cNvCxnSpPr>
            <a:cxnSpLocks/>
            <a:stCxn id="52" idx="2"/>
          </p:cNvCxnSpPr>
          <p:nvPr/>
        </p:nvCxnSpPr>
        <p:spPr>
          <a:xfrm flipH="1">
            <a:off x="3164830" y="1931532"/>
            <a:ext cx="162519" cy="219355"/>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7" name="ZoneTexte 56">
            <a:extLst>
              <a:ext uri="{FF2B5EF4-FFF2-40B4-BE49-F238E27FC236}">
                <a16:creationId xmlns:a16="http://schemas.microsoft.com/office/drawing/2014/main" id="{A434C311-3E90-4143-B5D4-753D04B63AC1}"/>
              </a:ext>
            </a:extLst>
          </p:cNvPr>
          <p:cNvSpPr txBox="1"/>
          <p:nvPr/>
        </p:nvSpPr>
        <p:spPr>
          <a:xfrm>
            <a:off x="5496504" y="1445109"/>
            <a:ext cx="1487140" cy="276999"/>
          </a:xfrm>
          <a:prstGeom prst="rect">
            <a:avLst/>
          </a:prstGeom>
          <a:solidFill>
            <a:schemeClr val="bg1"/>
          </a:solidFill>
          <a:ln>
            <a:solidFill>
              <a:schemeClr val="tx1"/>
            </a:solidFill>
          </a:ln>
        </p:spPr>
        <p:txBody>
          <a:bodyPr wrap="square" rtlCol="0">
            <a:spAutoFit/>
          </a:bodyPr>
          <a:lstStyle/>
          <a:p>
            <a:r>
              <a:rPr lang="fr-FR" sz="1200" dirty="0"/>
              <a:t>Accès aux REC</a:t>
            </a:r>
          </a:p>
        </p:txBody>
      </p:sp>
      <p:cxnSp>
        <p:nvCxnSpPr>
          <p:cNvPr id="58" name="Connecteur droit avec flèche 57">
            <a:extLst>
              <a:ext uri="{FF2B5EF4-FFF2-40B4-BE49-F238E27FC236}">
                <a16:creationId xmlns:a16="http://schemas.microsoft.com/office/drawing/2014/main" id="{E051F547-87B3-4AF8-B7A6-3795A91AAE52}"/>
              </a:ext>
            </a:extLst>
          </p:cNvPr>
          <p:cNvCxnSpPr>
            <a:cxnSpLocks/>
            <a:stCxn id="57" idx="2"/>
          </p:cNvCxnSpPr>
          <p:nvPr/>
        </p:nvCxnSpPr>
        <p:spPr>
          <a:xfrm>
            <a:off x="6240074" y="1722108"/>
            <a:ext cx="1459505" cy="573291"/>
          </a:xfrm>
          <a:prstGeom prst="straightConnector1">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pic>
        <p:nvPicPr>
          <p:cNvPr id="5" name="Image 4">
            <a:extLst>
              <a:ext uri="{FF2B5EF4-FFF2-40B4-BE49-F238E27FC236}">
                <a16:creationId xmlns:a16="http://schemas.microsoft.com/office/drawing/2014/main" id="{AD8FA1CB-266C-45E5-8E85-DE3EBEBE54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33780" y="4291080"/>
            <a:ext cx="2275678" cy="1875559"/>
          </a:xfrm>
          <a:prstGeom prst="rect">
            <a:avLst/>
          </a:prstGeom>
          <a:ln>
            <a:solidFill>
              <a:schemeClr val="accent1"/>
            </a:solidFill>
          </a:ln>
        </p:spPr>
      </p:pic>
      <p:sp>
        <p:nvSpPr>
          <p:cNvPr id="6" name="Rectangle 5">
            <a:extLst>
              <a:ext uri="{FF2B5EF4-FFF2-40B4-BE49-F238E27FC236}">
                <a16:creationId xmlns:a16="http://schemas.microsoft.com/office/drawing/2014/main" id="{CD43D5EC-8E2F-4AF1-B79E-3E06AFAC8421}"/>
              </a:ext>
            </a:extLst>
          </p:cNvPr>
          <p:cNvSpPr/>
          <p:nvPr/>
        </p:nvSpPr>
        <p:spPr>
          <a:xfrm>
            <a:off x="8454952" y="3569185"/>
            <a:ext cx="152985" cy="2080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9" name="Connecteur droit avec flèche 8">
            <a:extLst>
              <a:ext uri="{FF2B5EF4-FFF2-40B4-BE49-F238E27FC236}">
                <a16:creationId xmlns:a16="http://schemas.microsoft.com/office/drawing/2014/main" id="{EC57F800-AF2A-476C-BCAE-0FBDC8DCF0CE}"/>
              </a:ext>
            </a:extLst>
          </p:cNvPr>
          <p:cNvCxnSpPr>
            <a:stCxn id="6" idx="3"/>
            <a:endCxn id="5" idx="1"/>
          </p:cNvCxnSpPr>
          <p:nvPr/>
        </p:nvCxnSpPr>
        <p:spPr>
          <a:xfrm>
            <a:off x="8607937" y="3673232"/>
            <a:ext cx="1225843" cy="1555628"/>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7" name="ZoneTexte 26">
            <a:extLst>
              <a:ext uri="{FF2B5EF4-FFF2-40B4-BE49-F238E27FC236}">
                <a16:creationId xmlns:a16="http://schemas.microsoft.com/office/drawing/2014/main" id="{978F5067-3944-40DF-8A4B-C9F0F0807C82}"/>
              </a:ext>
            </a:extLst>
          </p:cNvPr>
          <p:cNvSpPr txBox="1"/>
          <p:nvPr/>
        </p:nvSpPr>
        <p:spPr>
          <a:xfrm>
            <a:off x="10593996" y="3844232"/>
            <a:ext cx="1515462" cy="830997"/>
          </a:xfrm>
          <a:prstGeom prst="rect">
            <a:avLst/>
          </a:prstGeom>
          <a:solidFill>
            <a:schemeClr val="bg1"/>
          </a:solidFill>
          <a:ln>
            <a:solidFill>
              <a:schemeClr val="tx1"/>
            </a:solidFill>
          </a:ln>
        </p:spPr>
        <p:txBody>
          <a:bodyPr wrap="square" rtlCol="0">
            <a:spAutoFit/>
          </a:bodyPr>
          <a:lstStyle/>
          <a:p>
            <a:pPr algn="just"/>
            <a:r>
              <a:rPr lang="fr-FR" sz="1200" dirty="0"/>
              <a:t>Butée d’arrêt pour éviter que la plateforme vienne au contact du rail</a:t>
            </a:r>
          </a:p>
        </p:txBody>
      </p:sp>
      <p:sp>
        <p:nvSpPr>
          <p:cNvPr id="13" name="Ellipse 12">
            <a:extLst>
              <a:ext uri="{FF2B5EF4-FFF2-40B4-BE49-F238E27FC236}">
                <a16:creationId xmlns:a16="http://schemas.microsoft.com/office/drawing/2014/main" id="{EB1DE8AC-59DC-474F-9156-EE3E63F41648}"/>
              </a:ext>
            </a:extLst>
          </p:cNvPr>
          <p:cNvSpPr/>
          <p:nvPr/>
        </p:nvSpPr>
        <p:spPr>
          <a:xfrm>
            <a:off x="10805746" y="5701567"/>
            <a:ext cx="693738" cy="3651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16" name="Connecteur droit avec flèche 15">
            <a:extLst>
              <a:ext uri="{FF2B5EF4-FFF2-40B4-BE49-F238E27FC236}">
                <a16:creationId xmlns:a16="http://schemas.microsoft.com/office/drawing/2014/main" id="{A2828CE4-068F-4036-BF91-61598C1A8447}"/>
              </a:ext>
            </a:extLst>
          </p:cNvPr>
          <p:cNvCxnSpPr>
            <a:stCxn id="27" idx="2"/>
            <a:endCxn id="13" idx="0"/>
          </p:cNvCxnSpPr>
          <p:nvPr/>
        </p:nvCxnSpPr>
        <p:spPr>
          <a:xfrm flipH="1">
            <a:off x="11152615" y="4675229"/>
            <a:ext cx="199112" cy="1026338"/>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05263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232A6CFE-B6E4-4666-9BAA-303BC73FE0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61229" y="1456279"/>
            <a:ext cx="1785446" cy="3603475"/>
          </a:xfrm>
          <a:prstGeom prst="rect">
            <a:avLst/>
          </a:prstGeom>
          <a:ln>
            <a:solidFill>
              <a:schemeClr val="tx2"/>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22</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Plateforme Pi6 à ML15</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2768707" cy="369332"/>
          </a:xfrm>
          <a:prstGeom prst="rect">
            <a:avLst/>
          </a:prstGeom>
          <a:noFill/>
        </p:spPr>
        <p:txBody>
          <a:bodyPr wrap="none" rtlCol="0">
            <a:spAutoFit/>
          </a:bodyPr>
          <a:lstStyle/>
          <a:p>
            <a:pPr marL="285750" indent="-285750">
              <a:buFont typeface="Wingdings" panose="05000000000000000000" pitchFamily="2" charset="2"/>
              <a:buChar char="q"/>
            </a:pPr>
            <a:r>
              <a:rPr lang="fr-FR" dirty="0"/>
              <a:t>Ouverture des trappes</a:t>
            </a:r>
          </a:p>
        </p:txBody>
      </p:sp>
      <p:pic>
        <p:nvPicPr>
          <p:cNvPr id="5" name="Image 4">
            <a:extLst>
              <a:ext uri="{FF2B5EF4-FFF2-40B4-BE49-F238E27FC236}">
                <a16:creationId xmlns:a16="http://schemas.microsoft.com/office/drawing/2014/main" id="{1686EE3F-23BA-4C66-B613-D6EE3A2B6B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5204" y="1943998"/>
            <a:ext cx="1617851" cy="2126719"/>
          </a:xfrm>
          <a:prstGeom prst="rect">
            <a:avLst/>
          </a:prstGeom>
          <a:ln>
            <a:solidFill>
              <a:schemeClr val="accent1"/>
            </a:solidFill>
          </a:ln>
        </p:spPr>
      </p:pic>
      <p:pic>
        <p:nvPicPr>
          <p:cNvPr id="8" name="Image 7">
            <a:extLst>
              <a:ext uri="{FF2B5EF4-FFF2-40B4-BE49-F238E27FC236}">
                <a16:creationId xmlns:a16="http://schemas.microsoft.com/office/drawing/2014/main" id="{34C797E4-C85D-48AD-8C5C-07FABB7961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3954" y="1722249"/>
            <a:ext cx="2403654" cy="1906475"/>
          </a:xfrm>
          <a:prstGeom prst="rect">
            <a:avLst/>
          </a:prstGeom>
          <a:ln>
            <a:solidFill>
              <a:srgbClr val="FF0000"/>
            </a:solidFill>
          </a:ln>
        </p:spPr>
      </p:pic>
      <p:pic>
        <p:nvPicPr>
          <p:cNvPr id="10" name="Image 9">
            <a:extLst>
              <a:ext uri="{FF2B5EF4-FFF2-40B4-BE49-F238E27FC236}">
                <a16:creationId xmlns:a16="http://schemas.microsoft.com/office/drawing/2014/main" id="{E10A1A37-FE83-4D0B-A351-41A6A2E5C2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43597" y="3869782"/>
            <a:ext cx="1679248" cy="2367972"/>
          </a:xfrm>
          <a:prstGeom prst="rect">
            <a:avLst/>
          </a:prstGeom>
          <a:ln>
            <a:solidFill>
              <a:schemeClr val="accent1"/>
            </a:solidFill>
          </a:ln>
        </p:spPr>
      </p:pic>
      <p:sp>
        <p:nvSpPr>
          <p:cNvPr id="13" name="ZoneTexte 12">
            <a:extLst>
              <a:ext uri="{FF2B5EF4-FFF2-40B4-BE49-F238E27FC236}">
                <a16:creationId xmlns:a16="http://schemas.microsoft.com/office/drawing/2014/main" id="{C96397D6-9706-45FB-8A35-972364B5A81D}"/>
              </a:ext>
            </a:extLst>
          </p:cNvPr>
          <p:cNvSpPr txBox="1"/>
          <p:nvPr/>
        </p:nvSpPr>
        <p:spPr>
          <a:xfrm>
            <a:off x="357686" y="3586795"/>
            <a:ext cx="2631931" cy="461665"/>
          </a:xfrm>
          <a:prstGeom prst="rect">
            <a:avLst/>
          </a:prstGeom>
          <a:solidFill>
            <a:schemeClr val="bg1"/>
          </a:solidFill>
          <a:ln>
            <a:solidFill>
              <a:schemeClr val="accent1"/>
            </a:solidFill>
          </a:ln>
        </p:spPr>
        <p:txBody>
          <a:bodyPr wrap="square" rtlCol="0">
            <a:spAutoFit/>
          </a:bodyPr>
          <a:lstStyle/>
          <a:p>
            <a:r>
              <a:rPr lang="fr-FR" sz="1200" dirty="0"/>
              <a:t>Loquet permettant de maintenir la position fermée</a:t>
            </a:r>
          </a:p>
        </p:txBody>
      </p:sp>
      <p:sp>
        <p:nvSpPr>
          <p:cNvPr id="15" name="Rectangle 14">
            <a:extLst>
              <a:ext uri="{FF2B5EF4-FFF2-40B4-BE49-F238E27FC236}">
                <a16:creationId xmlns:a16="http://schemas.microsoft.com/office/drawing/2014/main" id="{2B4FCA18-15CF-489A-9919-C5332A016EE8}"/>
              </a:ext>
            </a:extLst>
          </p:cNvPr>
          <p:cNvSpPr/>
          <p:nvPr/>
        </p:nvSpPr>
        <p:spPr>
          <a:xfrm>
            <a:off x="3901622" y="2741523"/>
            <a:ext cx="237392" cy="2244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17" name="Connecteur droit avec flèche 16">
            <a:extLst>
              <a:ext uri="{FF2B5EF4-FFF2-40B4-BE49-F238E27FC236}">
                <a16:creationId xmlns:a16="http://schemas.microsoft.com/office/drawing/2014/main" id="{E67FABBB-4381-4D83-9813-D88C7D13267D}"/>
              </a:ext>
            </a:extLst>
          </p:cNvPr>
          <p:cNvCxnSpPr>
            <a:cxnSpLocks/>
            <a:stCxn id="15" idx="1"/>
            <a:endCxn id="8" idx="3"/>
          </p:cNvCxnSpPr>
          <p:nvPr/>
        </p:nvCxnSpPr>
        <p:spPr>
          <a:xfrm flipH="1" flipV="1">
            <a:off x="2837608" y="2675487"/>
            <a:ext cx="1064014" cy="178266"/>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A7471276-6DF0-4BEE-9DE5-4C84A74AB37B}"/>
              </a:ext>
            </a:extLst>
          </p:cNvPr>
          <p:cNvSpPr/>
          <p:nvPr/>
        </p:nvSpPr>
        <p:spPr>
          <a:xfrm>
            <a:off x="7383221" y="4507122"/>
            <a:ext cx="140677" cy="2829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sp>
        <p:nvSpPr>
          <p:cNvPr id="19" name="ZoneTexte 18">
            <a:extLst>
              <a:ext uri="{FF2B5EF4-FFF2-40B4-BE49-F238E27FC236}">
                <a16:creationId xmlns:a16="http://schemas.microsoft.com/office/drawing/2014/main" id="{870EF83D-DBCD-4FA0-A848-1E79DB581229}"/>
              </a:ext>
            </a:extLst>
          </p:cNvPr>
          <p:cNvSpPr txBox="1"/>
          <p:nvPr/>
        </p:nvSpPr>
        <p:spPr>
          <a:xfrm>
            <a:off x="8462986" y="4979833"/>
            <a:ext cx="3767378" cy="646331"/>
          </a:xfrm>
          <a:prstGeom prst="rect">
            <a:avLst/>
          </a:prstGeom>
          <a:solidFill>
            <a:schemeClr val="bg1"/>
          </a:solidFill>
          <a:ln>
            <a:solidFill>
              <a:schemeClr val="accent1"/>
            </a:solidFill>
          </a:ln>
        </p:spPr>
        <p:txBody>
          <a:bodyPr wrap="none" rtlCol="0">
            <a:spAutoFit/>
          </a:bodyPr>
          <a:lstStyle/>
          <a:p>
            <a:r>
              <a:rPr lang="fr-FR" sz="1200" dirty="0"/>
              <a:t>Le vérin doit être dimensionné pour permettre de : </a:t>
            </a:r>
          </a:p>
          <a:p>
            <a:pPr marL="285750" indent="-285750">
              <a:buFontTx/>
              <a:buChar char="-"/>
            </a:pPr>
            <a:r>
              <a:rPr lang="fr-FR" sz="1200" dirty="0"/>
              <a:t>Assister l’ouverture des trappes </a:t>
            </a:r>
          </a:p>
          <a:p>
            <a:pPr marL="285750" indent="-285750">
              <a:buFontTx/>
              <a:buChar char="-"/>
            </a:pPr>
            <a:r>
              <a:rPr lang="fr-FR" sz="1200" dirty="0"/>
              <a:t>Maintenir en position ouverte</a:t>
            </a:r>
          </a:p>
        </p:txBody>
      </p:sp>
      <p:cxnSp>
        <p:nvCxnSpPr>
          <p:cNvPr id="21" name="Connecteur droit avec flèche 20">
            <a:extLst>
              <a:ext uri="{FF2B5EF4-FFF2-40B4-BE49-F238E27FC236}">
                <a16:creationId xmlns:a16="http://schemas.microsoft.com/office/drawing/2014/main" id="{E35AAAF0-4918-4553-8A25-466137E5B456}"/>
              </a:ext>
            </a:extLst>
          </p:cNvPr>
          <p:cNvCxnSpPr>
            <a:cxnSpLocks/>
            <a:endCxn id="6" idx="1"/>
          </p:cNvCxnSpPr>
          <p:nvPr/>
        </p:nvCxnSpPr>
        <p:spPr>
          <a:xfrm flipV="1">
            <a:off x="7509879" y="3258017"/>
            <a:ext cx="1051350" cy="1365856"/>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0" name="ZoneTexte 29">
            <a:extLst>
              <a:ext uri="{FF2B5EF4-FFF2-40B4-BE49-F238E27FC236}">
                <a16:creationId xmlns:a16="http://schemas.microsoft.com/office/drawing/2014/main" id="{4F9E7345-D60F-4CB1-9767-AE9E387174C4}"/>
              </a:ext>
            </a:extLst>
          </p:cNvPr>
          <p:cNvSpPr txBox="1"/>
          <p:nvPr/>
        </p:nvSpPr>
        <p:spPr>
          <a:xfrm>
            <a:off x="3469247" y="1681945"/>
            <a:ext cx="1339534" cy="276999"/>
          </a:xfrm>
          <a:prstGeom prst="rect">
            <a:avLst/>
          </a:prstGeom>
          <a:noFill/>
        </p:spPr>
        <p:txBody>
          <a:bodyPr wrap="none" rtlCol="0">
            <a:spAutoFit/>
          </a:bodyPr>
          <a:lstStyle/>
          <a:p>
            <a:r>
              <a:rPr lang="fr-FR" sz="1200" i="1" u="sng" dirty="0"/>
              <a:t>Trappes fermées</a:t>
            </a:r>
          </a:p>
        </p:txBody>
      </p:sp>
      <p:sp>
        <p:nvSpPr>
          <p:cNvPr id="32" name="ZoneTexte 31">
            <a:extLst>
              <a:ext uri="{FF2B5EF4-FFF2-40B4-BE49-F238E27FC236}">
                <a16:creationId xmlns:a16="http://schemas.microsoft.com/office/drawing/2014/main" id="{09F65072-8B1C-46FD-830A-A05F78346FCE}"/>
              </a:ext>
            </a:extLst>
          </p:cNvPr>
          <p:cNvSpPr txBox="1"/>
          <p:nvPr/>
        </p:nvSpPr>
        <p:spPr>
          <a:xfrm>
            <a:off x="6492449" y="3568052"/>
            <a:ext cx="1367490" cy="276999"/>
          </a:xfrm>
          <a:prstGeom prst="rect">
            <a:avLst/>
          </a:prstGeom>
          <a:noFill/>
        </p:spPr>
        <p:txBody>
          <a:bodyPr wrap="none" rtlCol="0">
            <a:spAutoFit/>
          </a:bodyPr>
          <a:lstStyle/>
          <a:p>
            <a:r>
              <a:rPr lang="fr-FR" sz="1200" i="1" u="sng" dirty="0"/>
              <a:t>Trappes ouvertes</a:t>
            </a:r>
          </a:p>
        </p:txBody>
      </p:sp>
      <p:grpSp>
        <p:nvGrpSpPr>
          <p:cNvPr id="26" name="Groupe 25">
            <a:extLst>
              <a:ext uri="{FF2B5EF4-FFF2-40B4-BE49-F238E27FC236}">
                <a16:creationId xmlns:a16="http://schemas.microsoft.com/office/drawing/2014/main" id="{DA9F7261-7F74-4AEE-B657-8353F4EC14DB}"/>
              </a:ext>
            </a:extLst>
          </p:cNvPr>
          <p:cNvGrpSpPr/>
          <p:nvPr/>
        </p:nvGrpSpPr>
        <p:grpSpPr>
          <a:xfrm>
            <a:off x="2362097" y="4227506"/>
            <a:ext cx="3264093" cy="2481269"/>
            <a:chOff x="2794518" y="2810309"/>
            <a:chExt cx="4973007" cy="3701567"/>
          </a:xfrm>
        </p:grpSpPr>
        <p:pic>
          <p:nvPicPr>
            <p:cNvPr id="38" name="Image 37">
              <a:extLst>
                <a:ext uri="{FF2B5EF4-FFF2-40B4-BE49-F238E27FC236}">
                  <a16:creationId xmlns:a16="http://schemas.microsoft.com/office/drawing/2014/main" id="{4C2C93DF-600C-42A8-9B01-013838740F1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94518" y="2810309"/>
              <a:ext cx="3364542" cy="3701567"/>
            </a:xfrm>
            <a:prstGeom prst="rect">
              <a:avLst/>
            </a:prstGeom>
            <a:ln>
              <a:solidFill>
                <a:schemeClr val="tx2"/>
              </a:solidFill>
            </a:ln>
          </p:spPr>
        </p:pic>
        <p:sp>
          <p:nvSpPr>
            <p:cNvPr id="40" name="ZoneTexte 39">
              <a:extLst>
                <a:ext uri="{FF2B5EF4-FFF2-40B4-BE49-F238E27FC236}">
                  <a16:creationId xmlns:a16="http://schemas.microsoft.com/office/drawing/2014/main" id="{804F8DBA-0D8F-46F2-ACD7-62EA7DDFD71B}"/>
                </a:ext>
              </a:extLst>
            </p:cNvPr>
            <p:cNvSpPr txBox="1"/>
            <p:nvPr/>
          </p:nvSpPr>
          <p:spPr>
            <a:xfrm>
              <a:off x="3100201" y="3046078"/>
              <a:ext cx="1558647" cy="390271"/>
            </a:xfrm>
            <a:prstGeom prst="rect">
              <a:avLst/>
            </a:prstGeom>
            <a:solidFill>
              <a:schemeClr val="bg1"/>
            </a:solidFill>
            <a:ln>
              <a:solidFill>
                <a:schemeClr val="tx1"/>
              </a:solidFill>
            </a:ln>
          </p:spPr>
          <p:txBody>
            <a:bodyPr wrap="none" rtlCol="0">
              <a:spAutoFit/>
            </a:bodyPr>
            <a:lstStyle/>
            <a:p>
              <a:r>
                <a:rPr lang="fr-FR" sz="1100" dirty="0"/>
                <a:t>Trappe droite</a:t>
              </a:r>
            </a:p>
          </p:txBody>
        </p:sp>
        <p:sp>
          <p:nvSpPr>
            <p:cNvPr id="41" name="ZoneTexte 40">
              <a:extLst>
                <a:ext uri="{FF2B5EF4-FFF2-40B4-BE49-F238E27FC236}">
                  <a16:creationId xmlns:a16="http://schemas.microsoft.com/office/drawing/2014/main" id="{B8398E6C-B5B0-4D4C-A01A-1956FF8CF277}"/>
                </a:ext>
              </a:extLst>
            </p:cNvPr>
            <p:cNvSpPr txBox="1"/>
            <p:nvPr/>
          </p:nvSpPr>
          <p:spPr>
            <a:xfrm>
              <a:off x="5183530" y="2955905"/>
              <a:ext cx="1727162" cy="390271"/>
            </a:xfrm>
            <a:prstGeom prst="rect">
              <a:avLst/>
            </a:prstGeom>
            <a:solidFill>
              <a:schemeClr val="bg1"/>
            </a:solidFill>
            <a:ln>
              <a:solidFill>
                <a:schemeClr val="tx1"/>
              </a:solidFill>
            </a:ln>
          </p:spPr>
          <p:txBody>
            <a:bodyPr wrap="none" rtlCol="0">
              <a:spAutoFit/>
            </a:bodyPr>
            <a:lstStyle/>
            <a:p>
              <a:r>
                <a:rPr lang="fr-FR" sz="1100" dirty="0"/>
                <a:t>Trappe gauche</a:t>
              </a:r>
            </a:p>
          </p:txBody>
        </p:sp>
        <p:cxnSp>
          <p:nvCxnSpPr>
            <p:cNvPr id="43" name="Connecteur droit avec flèche 42">
              <a:extLst>
                <a:ext uri="{FF2B5EF4-FFF2-40B4-BE49-F238E27FC236}">
                  <a16:creationId xmlns:a16="http://schemas.microsoft.com/office/drawing/2014/main" id="{71A2EDA1-32CE-4D60-813B-F6265A19D6D9}"/>
                </a:ext>
              </a:extLst>
            </p:cNvPr>
            <p:cNvCxnSpPr>
              <a:stCxn id="40" idx="2"/>
            </p:cNvCxnSpPr>
            <p:nvPr/>
          </p:nvCxnSpPr>
          <p:spPr>
            <a:xfrm flipH="1">
              <a:off x="3682909" y="3436349"/>
              <a:ext cx="196617" cy="138645"/>
            </a:xfrm>
            <a:prstGeom prst="straightConnector1">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cxnSp>
          <p:nvCxnSpPr>
            <p:cNvPr id="44" name="Connecteur droit avec flèche 43">
              <a:extLst>
                <a:ext uri="{FF2B5EF4-FFF2-40B4-BE49-F238E27FC236}">
                  <a16:creationId xmlns:a16="http://schemas.microsoft.com/office/drawing/2014/main" id="{0C927985-791A-443F-A9C2-8616B7B74766}"/>
                </a:ext>
              </a:extLst>
            </p:cNvPr>
            <p:cNvCxnSpPr>
              <a:cxnSpLocks/>
              <a:stCxn id="41" idx="2"/>
            </p:cNvCxnSpPr>
            <p:nvPr/>
          </p:nvCxnSpPr>
          <p:spPr>
            <a:xfrm flipH="1">
              <a:off x="5664382" y="3346176"/>
              <a:ext cx="382729" cy="228819"/>
            </a:xfrm>
            <a:prstGeom prst="straightConnector1">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sp>
          <p:nvSpPr>
            <p:cNvPr id="46" name="ZoneTexte 45">
              <a:extLst>
                <a:ext uri="{FF2B5EF4-FFF2-40B4-BE49-F238E27FC236}">
                  <a16:creationId xmlns:a16="http://schemas.microsoft.com/office/drawing/2014/main" id="{2FE461BC-92C5-49A4-B790-E3152CF47DC7}"/>
                </a:ext>
              </a:extLst>
            </p:cNvPr>
            <p:cNvSpPr txBox="1"/>
            <p:nvPr/>
          </p:nvSpPr>
          <p:spPr>
            <a:xfrm>
              <a:off x="5302230" y="5100675"/>
              <a:ext cx="2465295" cy="1239685"/>
            </a:xfrm>
            <a:prstGeom prst="rect">
              <a:avLst/>
            </a:prstGeom>
            <a:solidFill>
              <a:schemeClr val="bg1"/>
            </a:solidFill>
            <a:ln>
              <a:solidFill>
                <a:schemeClr val="tx1"/>
              </a:solidFill>
            </a:ln>
          </p:spPr>
          <p:txBody>
            <a:bodyPr wrap="square" rtlCol="0">
              <a:spAutoFit/>
            </a:bodyPr>
            <a:lstStyle/>
            <a:p>
              <a:r>
                <a:rPr lang="fr-FR" sz="1200" dirty="0"/>
                <a:t>Passage du loquet lors de la cinématique de fermeture </a:t>
              </a:r>
            </a:p>
          </p:txBody>
        </p:sp>
        <p:cxnSp>
          <p:nvCxnSpPr>
            <p:cNvPr id="47" name="Connecteur droit avec flèche 46">
              <a:extLst>
                <a:ext uri="{FF2B5EF4-FFF2-40B4-BE49-F238E27FC236}">
                  <a16:creationId xmlns:a16="http://schemas.microsoft.com/office/drawing/2014/main" id="{46F0B3E0-73D0-42BE-B7EC-44462CE5B44D}"/>
                </a:ext>
              </a:extLst>
            </p:cNvPr>
            <p:cNvCxnSpPr>
              <a:cxnSpLocks/>
              <a:stCxn id="46" idx="1"/>
              <a:endCxn id="49" idx="5"/>
            </p:cNvCxnSpPr>
            <p:nvPr/>
          </p:nvCxnSpPr>
          <p:spPr>
            <a:xfrm flipH="1" flipV="1">
              <a:off x="4701853" y="5366772"/>
              <a:ext cx="600378" cy="35374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9" name="Ellipse 48">
              <a:extLst>
                <a:ext uri="{FF2B5EF4-FFF2-40B4-BE49-F238E27FC236}">
                  <a16:creationId xmlns:a16="http://schemas.microsoft.com/office/drawing/2014/main" id="{5C041792-F8AD-4311-BB97-E27C33F35CDC}"/>
                </a:ext>
              </a:extLst>
            </p:cNvPr>
            <p:cNvSpPr/>
            <p:nvPr/>
          </p:nvSpPr>
          <p:spPr>
            <a:xfrm>
              <a:off x="4506730" y="4470275"/>
              <a:ext cx="228599" cy="105031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sz="1600" dirty="0"/>
            </a:p>
          </p:txBody>
        </p:sp>
      </p:grpSp>
    </p:spTree>
    <p:extLst>
      <p:ext uri="{BB962C8B-B14F-4D97-AF65-F5344CB8AC3E}">
        <p14:creationId xmlns:p14="http://schemas.microsoft.com/office/powerpoint/2010/main" val="21448966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E39D392F-36B6-45D0-AF85-DA0AD685AC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9820" y="1408087"/>
            <a:ext cx="2968157" cy="5365514"/>
          </a:xfrm>
          <a:prstGeom prst="rect">
            <a:avLst/>
          </a:prstGeom>
          <a:ln>
            <a:solidFill>
              <a:schemeClr val="tx1"/>
            </a:solidFill>
          </a:ln>
        </p:spPr>
      </p:pic>
      <p:pic>
        <p:nvPicPr>
          <p:cNvPr id="12" name="Image 11">
            <a:extLst>
              <a:ext uri="{FF2B5EF4-FFF2-40B4-BE49-F238E27FC236}">
                <a16:creationId xmlns:a16="http://schemas.microsoft.com/office/drawing/2014/main" id="{3841C35D-EB53-4C24-B39D-5C557481D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7936" y="2122267"/>
            <a:ext cx="2544742" cy="4105691"/>
          </a:xfrm>
          <a:prstGeom prst="rect">
            <a:avLst/>
          </a:prstGeom>
          <a:ln>
            <a:solidFill>
              <a:schemeClr val="tx1"/>
            </a:solidFill>
          </a:ln>
        </p:spPr>
      </p:pic>
      <p:pic>
        <p:nvPicPr>
          <p:cNvPr id="9" name="Image 8">
            <a:extLst>
              <a:ext uri="{FF2B5EF4-FFF2-40B4-BE49-F238E27FC236}">
                <a16:creationId xmlns:a16="http://schemas.microsoft.com/office/drawing/2014/main" id="{BC55388B-E3CB-4BCE-B6C2-D7A2E84B10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7715" y="2048782"/>
            <a:ext cx="3249635" cy="4640531"/>
          </a:xfrm>
          <a:prstGeom prst="rect">
            <a:avLst/>
          </a:prstGeom>
          <a:ln>
            <a:solidFill>
              <a:schemeClr val="tx1"/>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23</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Plateforme Pi6 à ML15</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5051383" cy="369332"/>
          </a:xfrm>
          <a:prstGeom prst="rect">
            <a:avLst/>
          </a:prstGeom>
          <a:noFill/>
        </p:spPr>
        <p:txBody>
          <a:bodyPr wrap="none" rtlCol="0">
            <a:spAutoFit/>
          </a:bodyPr>
          <a:lstStyle/>
          <a:p>
            <a:pPr marL="285750" indent="-285750">
              <a:buFont typeface="Wingdings" panose="05000000000000000000" pitchFamily="2" charset="2"/>
              <a:buChar char="q"/>
            </a:pPr>
            <a:r>
              <a:rPr lang="fr-FR" dirty="0"/>
              <a:t>Ouverture des trappes – Passage du barillet</a:t>
            </a:r>
          </a:p>
        </p:txBody>
      </p:sp>
      <p:sp>
        <p:nvSpPr>
          <p:cNvPr id="22" name="ZoneTexte 21">
            <a:extLst>
              <a:ext uri="{FF2B5EF4-FFF2-40B4-BE49-F238E27FC236}">
                <a16:creationId xmlns:a16="http://schemas.microsoft.com/office/drawing/2014/main" id="{6D22873F-9085-4C94-B7E2-8D8B350E7E98}"/>
              </a:ext>
            </a:extLst>
          </p:cNvPr>
          <p:cNvSpPr txBox="1"/>
          <p:nvPr/>
        </p:nvSpPr>
        <p:spPr>
          <a:xfrm>
            <a:off x="1666522" y="1683948"/>
            <a:ext cx="2160777" cy="461665"/>
          </a:xfrm>
          <a:prstGeom prst="rect">
            <a:avLst/>
          </a:prstGeom>
          <a:solidFill>
            <a:schemeClr val="bg1"/>
          </a:solidFill>
          <a:ln>
            <a:solidFill>
              <a:schemeClr val="tx1"/>
            </a:solidFill>
          </a:ln>
        </p:spPr>
        <p:txBody>
          <a:bodyPr wrap="square" rtlCol="0">
            <a:spAutoFit/>
          </a:bodyPr>
          <a:lstStyle/>
          <a:p>
            <a:r>
              <a:rPr lang="fr-FR" sz="1200" dirty="0"/>
              <a:t>Passage du barillet et de son basculeur en position 140,6</a:t>
            </a:r>
          </a:p>
        </p:txBody>
      </p:sp>
      <p:sp>
        <p:nvSpPr>
          <p:cNvPr id="36" name="ZoneTexte 35">
            <a:extLst>
              <a:ext uri="{FF2B5EF4-FFF2-40B4-BE49-F238E27FC236}">
                <a16:creationId xmlns:a16="http://schemas.microsoft.com/office/drawing/2014/main" id="{B3CE4FB5-5F25-4B78-BC65-08A35262637D}"/>
              </a:ext>
            </a:extLst>
          </p:cNvPr>
          <p:cNvSpPr txBox="1"/>
          <p:nvPr/>
        </p:nvSpPr>
        <p:spPr>
          <a:xfrm>
            <a:off x="5257101" y="1773248"/>
            <a:ext cx="1196610" cy="276999"/>
          </a:xfrm>
          <a:prstGeom prst="rect">
            <a:avLst/>
          </a:prstGeom>
          <a:noFill/>
        </p:spPr>
        <p:txBody>
          <a:bodyPr wrap="none" rtlCol="0">
            <a:spAutoFit/>
          </a:bodyPr>
          <a:lstStyle/>
          <a:p>
            <a:r>
              <a:rPr lang="fr-FR" sz="1200" i="1" u="sng" dirty="0"/>
              <a:t>Vue de dessus</a:t>
            </a:r>
          </a:p>
        </p:txBody>
      </p:sp>
      <p:sp>
        <p:nvSpPr>
          <p:cNvPr id="37" name="ZoneTexte 36">
            <a:extLst>
              <a:ext uri="{FF2B5EF4-FFF2-40B4-BE49-F238E27FC236}">
                <a16:creationId xmlns:a16="http://schemas.microsoft.com/office/drawing/2014/main" id="{8E2D65A3-4E17-40D6-8487-F5919C90F01E}"/>
              </a:ext>
            </a:extLst>
          </p:cNvPr>
          <p:cNvSpPr txBox="1"/>
          <p:nvPr/>
        </p:nvSpPr>
        <p:spPr>
          <a:xfrm>
            <a:off x="5041018" y="6523847"/>
            <a:ext cx="1835759" cy="276999"/>
          </a:xfrm>
          <a:prstGeom prst="rect">
            <a:avLst/>
          </a:prstGeom>
          <a:solidFill>
            <a:schemeClr val="bg1"/>
          </a:solidFill>
          <a:ln>
            <a:solidFill>
              <a:schemeClr val="tx1"/>
            </a:solidFill>
          </a:ln>
        </p:spPr>
        <p:txBody>
          <a:bodyPr wrap="none" rtlCol="0">
            <a:spAutoFit/>
          </a:bodyPr>
          <a:lstStyle/>
          <a:p>
            <a:r>
              <a:rPr lang="fr-FR" sz="1200" dirty="0"/>
              <a:t>&lt;30 mm de chaque côté</a:t>
            </a:r>
          </a:p>
        </p:txBody>
      </p:sp>
      <p:cxnSp>
        <p:nvCxnSpPr>
          <p:cNvPr id="39" name="Connecteur : en angle 38">
            <a:extLst>
              <a:ext uri="{FF2B5EF4-FFF2-40B4-BE49-F238E27FC236}">
                <a16:creationId xmlns:a16="http://schemas.microsoft.com/office/drawing/2014/main" id="{C62D3537-CC25-43D9-8957-3D56A34F2243}"/>
              </a:ext>
            </a:extLst>
          </p:cNvPr>
          <p:cNvCxnSpPr>
            <a:cxnSpLocks/>
          </p:cNvCxnSpPr>
          <p:nvPr/>
        </p:nvCxnSpPr>
        <p:spPr>
          <a:xfrm rot="16200000" flipH="1">
            <a:off x="4172250" y="5126686"/>
            <a:ext cx="2335231" cy="263548"/>
          </a:xfrm>
          <a:prstGeom prst="bentConnector3">
            <a:avLst>
              <a:gd name="adj1" fmla="val 50000"/>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Connecteur droit 41">
            <a:extLst>
              <a:ext uri="{FF2B5EF4-FFF2-40B4-BE49-F238E27FC236}">
                <a16:creationId xmlns:a16="http://schemas.microsoft.com/office/drawing/2014/main" id="{DC999295-7461-4CEA-9A98-C5F11099763E}"/>
              </a:ext>
            </a:extLst>
          </p:cNvPr>
          <p:cNvCxnSpPr>
            <a:cxnSpLocks/>
          </p:cNvCxnSpPr>
          <p:nvPr/>
        </p:nvCxnSpPr>
        <p:spPr>
          <a:xfrm>
            <a:off x="5167827" y="4052346"/>
            <a:ext cx="0" cy="237372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5" name="Connecteur : en angle 44">
            <a:extLst>
              <a:ext uri="{FF2B5EF4-FFF2-40B4-BE49-F238E27FC236}">
                <a16:creationId xmlns:a16="http://schemas.microsoft.com/office/drawing/2014/main" id="{8967D183-92BA-4AC1-85E5-D0B368C9D92E}"/>
              </a:ext>
            </a:extLst>
          </p:cNvPr>
          <p:cNvCxnSpPr>
            <a:cxnSpLocks/>
          </p:cNvCxnSpPr>
          <p:nvPr/>
        </p:nvCxnSpPr>
        <p:spPr>
          <a:xfrm rot="5400000">
            <a:off x="5320507" y="5373712"/>
            <a:ext cx="1839019" cy="265706"/>
          </a:xfrm>
          <a:prstGeom prst="bentConnector3">
            <a:avLst>
              <a:gd name="adj1" fmla="val 32205"/>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Connecteur droit 47">
            <a:extLst>
              <a:ext uri="{FF2B5EF4-FFF2-40B4-BE49-F238E27FC236}">
                <a16:creationId xmlns:a16="http://schemas.microsoft.com/office/drawing/2014/main" id="{977032FF-EDBC-45CC-9914-587352F011A5}"/>
              </a:ext>
            </a:extLst>
          </p:cNvPr>
          <p:cNvCxnSpPr>
            <a:cxnSpLocks/>
          </p:cNvCxnSpPr>
          <p:nvPr/>
        </p:nvCxnSpPr>
        <p:spPr>
          <a:xfrm>
            <a:off x="6441512" y="5222747"/>
            <a:ext cx="0" cy="117461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Connecteur droit avec flèche 49">
            <a:extLst>
              <a:ext uri="{FF2B5EF4-FFF2-40B4-BE49-F238E27FC236}">
                <a16:creationId xmlns:a16="http://schemas.microsoft.com/office/drawing/2014/main" id="{D2C49AE1-9624-4149-B8F7-54D18A1EDB8E}"/>
              </a:ext>
            </a:extLst>
          </p:cNvPr>
          <p:cNvCxnSpPr>
            <a:cxnSpLocks/>
          </p:cNvCxnSpPr>
          <p:nvPr/>
        </p:nvCxnSpPr>
        <p:spPr>
          <a:xfrm>
            <a:off x="5172169" y="6367257"/>
            <a:ext cx="275330" cy="0"/>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2" name="Connecteur droit avec flèche 51">
            <a:extLst>
              <a:ext uri="{FF2B5EF4-FFF2-40B4-BE49-F238E27FC236}">
                <a16:creationId xmlns:a16="http://schemas.microsoft.com/office/drawing/2014/main" id="{D67C712B-B1DA-4D18-9545-BEA88E0D27FA}"/>
              </a:ext>
            </a:extLst>
          </p:cNvPr>
          <p:cNvCxnSpPr>
            <a:cxnSpLocks/>
          </p:cNvCxnSpPr>
          <p:nvPr/>
        </p:nvCxnSpPr>
        <p:spPr>
          <a:xfrm>
            <a:off x="6144270" y="6338207"/>
            <a:ext cx="275330" cy="0"/>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A877C746-02D0-4F27-9759-CE1764113636}"/>
              </a:ext>
            </a:extLst>
          </p:cNvPr>
          <p:cNvSpPr txBox="1"/>
          <p:nvPr/>
        </p:nvSpPr>
        <p:spPr>
          <a:xfrm>
            <a:off x="8112018" y="1179371"/>
            <a:ext cx="3148469" cy="738664"/>
          </a:xfrm>
          <a:prstGeom prst="rect">
            <a:avLst/>
          </a:prstGeom>
          <a:solidFill>
            <a:srgbClr val="FFC000"/>
          </a:solidFill>
          <a:ln>
            <a:solidFill>
              <a:schemeClr val="accent1"/>
            </a:solidFill>
          </a:ln>
        </p:spPr>
        <p:txBody>
          <a:bodyPr wrap="square" rtlCol="0">
            <a:spAutoFit/>
          </a:bodyPr>
          <a:lstStyle/>
          <a:p>
            <a:r>
              <a:rPr lang="fr-FR" sz="1400" dirty="0"/>
              <a:t>/!\ position du barillet avec </a:t>
            </a:r>
            <a:r>
              <a:rPr lang="fr-FR" sz="1400" dirty="0" err="1"/>
              <a:t>renardage</a:t>
            </a:r>
            <a:r>
              <a:rPr lang="fr-FR" sz="1400" dirty="0"/>
              <a:t> s’il faut l’accoster directement sur le chariot basculeur -&gt; sujet à résoudre</a:t>
            </a:r>
          </a:p>
        </p:txBody>
      </p:sp>
      <p:sp>
        <p:nvSpPr>
          <p:cNvPr id="20" name="ZoneTexte 19">
            <a:extLst>
              <a:ext uri="{FF2B5EF4-FFF2-40B4-BE49-F238E27FC236}">
                <a16:creationId xmlns:a16="http://schemas.microsoft.com/office/drawing/2014/main" id="{F71AF6EC-160F-44CE-834D-250FDD39BC12}"/>
              </a:ext>
            </a:extLst>
          </p:cNvPr>
          <p:cNvSpPr txBox="1"/>
          <p:nvPr/>
        </p:nvSpPr>
        <p:spPr>
          <a:xfrm>
            <a:off x="10800297" y="2265680"/>
            <a:ext cx="1151277" cy="307777"/>
          </a:xfrm>
          <a:prstGeom prst="rect">
            <a:avLst/>
          </a:prstGeom>
          <a:solidFill>
            <a:schemeClr val="bg1"/>
          </a:solidFill>
          <a:ln>
            <a:solidFill>
              <a:schemeClr val="tx1"/>
            </a:solidFill>
          </a:ln>
        </p:spPr>
        <p:txBody>
          <a:bodyPr wrap="none" rtlCol="0">
            <a:spAutoFit/>
          </a:bodyPr>
          <a:lstStyle/>
          <a:p>
            <a:r>
              <a:rPr lang="fr-FR" sz="1400" dirty="0"/>
              <a:t>Potence Pi6</a:t>
            </a:r>
          </a:p>
        </p:txBody>
      </p:sp>
      <p:cxnSp>
        <p:nvCxnSpPr>
          <p:cNvPr id="24" name="Connecteur droit avec flèche 23">
            <a:extLst>
              <a:ext uri="{FF2B5EF4-FFF2-40B4-BE49-F238E27FC236}">
                <a16:creationId xmlns:a16="http://schemas.microsoft.com/office/drawing/2014/main" id="{296F6823-E58A-461E-A921-CE78C9D8333B}"/>
              </a:ext>
            </a:extLst>
          </p:cNvPr>
          <p:cNvCxnSpPr/>
          <p:nvPr/>
        </p:nvCxnSpPr>
        <p:spPr>
          <a:xfrm flipH="1">
            <a:off x="10261600" y="2428240"/>
            <a:ext cx="54328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5" name="ZoneTexte 34">
            <a:extLst>
              <a:ext uri="{FF2B5EF4-FFF2-40B4-BE49-F238E27FC236}">
                <a16:creationId xmlns:a16="http://schemas.microsoft.com/office/drawing/2014/main" id="{6F3808A9-A4A6-410A-8A62-CAB60DF484BB}"/>
              </a:ext>
            </a:extLst>
          </p:cNvPr>
          <p:cNvSpPr txBox="1"/>
          <p:nvPr/>
        </p:nvSpPr>
        <p:spPr>
          <a:xfrm>
            <a:off x="10460638" y="5991805"/>
            <a:ext cx="1587294" cy="307777"/>
          </a:xfrm>
          <a:prstGeom prst="rect">
            <a:avLst/>
          </a:prstGeom>
          <a:solidFill>
            <a:schemeClr val="bg1"/>
          </a:solidFill>
          <a:ln>
            <a:solidFill>
              <a:schemeClr val="tx1"/>
            </a:solidFill>
          </a:ln>
        </p:spPr>
        <p:txBody>
          <a:bodyPr wrap="none" rtlCol="0">
            <a:spAutoFit/>
          </a:bodyPr>
          <a:lstStyle/>
          <a:p>
            <a:r>
              <a:rPr lang="fr-FR" sz="1400" dirty="0"/>
              <a:t>Chariot basculeur</a:t>
            </a:r>
          </a:p>
        </p:txBody>
      </p:sp>
      <p:cxnSp>
        <p:nvCxnSpPr>
          <p:cNvPr id="26" name="Connecteur droit avec flèche 25">
            <a:extLst>
              <a:ext uri="{FF2B5EF4-FFF2-40B4-BE49-F238E27FC236}">
                <a16:creationId xmlns:a16="http://schemas.microsoft.com/office/drawing/2014/main" id="{B96EC572-E442-4E1A-BCED-587411308E07}"/>
              </a:ext>
            </a:extLst>
          </p:cNvPr>
          <p:cNvCxnSpPr>
            <a:cxnSpLocks/>
            <a:stCxn id="35" idx="1"/>
          </p:cNvCxnSpPr>
          <p:nvPr/>
        </p:nvCxnSpPr>
        <p:spPr>
          <a:xfrm flipH="1">
            <a:off x="9583898" y="6145694"/>
            <a:ext cx="876740" cy="13313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a16="http://schemas.microsoft.com/office/drawing/2014/main" id="{7A5819FE-3E65-4D2E-AC58-475EFA11BA8B}"/>
              </a:ext>
            </a:extLst>
          </p:cNvPr>
          <p:cNvCxnSpPr>
            <a:cxnSpLocks/>
          </p:cNvCxnSpPr>
          <p:nvPr/>
        </p:nvCxnSpPr>
        <p:spPr>
          <a:xfrm flipH="1">
            <a:off x="9631680" y="2733040"/>
            <a:ext cx="518160" cy="137160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43" name="ZoneTexte 42">
            <a:extLst>
              <a:ext uri="{FF2B5EF4-FFF2-40B4-BE49-F238E27FC236}">
                <a16:creationId xmlns:a16="http://schemas.microsoft.com/office/drawing/2014/main" id="{04EA6B9F-36EB-4D9B-85E8-FBA0FC495D8F}"/>
              </a:ext>
            </a:extLst>
          </p:cNvPr>
          <p:cNvSpPr txBox="1"/>
          <p:nvPr/>
        </p:nvSpPr>
        <p:spPr>
          <a:xfrm>
            <a:off x="10189377" y="3153129"/>
            <a:ext cx="1891541" cy="1169551"/>
          </a:xfrm>
          <a:prstGeom prst="rect">
            <a:avLst/>
          </a:prstGeom>
          <a:solidFill>
            <a:schemeClr val="bg1"/>
          </a:solidFill>
          <a:ln>
            <a:solidFill>
              <a:schemeClr val="tx1"/>
            </a:solidFill>
          </a:ln>
        </p:spPr>
        <p:txBody>
          <a:bodyPr wrap="square" rtlCol="0">
            <a:spAutoFit/>
          </a:bodyPr>
          <a:lstStyle/>
          <a:p>
            <a:pPr algn="just"/>
            <a:r>
              <a:rPr lang="fr-FR" sz="1400" dirty="0" err="1"/>
              <a:t>Renardage</a:t>
            </a:r>
            <a:r>
              <a:rPr lang="fr-FR" sz="1400" dirty="0"/>
              <a:t> pour passage dans la plateforme (validé pour les autres plateformes Pi6)</a:t>
            </a:r>
          </a:p>
        </p:txBody>
      </p:sp>
      <p:cxnSp>
        <p:nvCxnSpPr>
          <p:cNvPr id="34" name="Connecteur droit 33">
            <a:extLst>
              <a:ext uri="{FF2B5EF4-FFF2-40B4-BE49-F238E27FC236}">
                <a16:creationId xmlns:a16="http://schemas.microsoft.com/office/drawing/2014/main" id="{47523907-C820-438B-9628-216F59E31F52}"/>
              </a:ext>
            </a:extLst>
          </p:cNvPr>
          <p:cNvCxnSpPr/>
          <p:nvPr/>
        </p:nvCxnSpPr>
        <p:spPr>
          <a:xfrm flipH="1">
            <a:off x="9583898" y="4978400"/>
            <a:ext cx="47782" cy="1013405"/>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Connecteur droit avec flèche 39">
            <a:extLst>
              <a:ext uri="{FF2B5EF4-FFF2-40B4-BE49-F238E27FC236}">
                <a16:creationId xmlns:a16="http://schemas.microsoft.com/office/drawing/2014/main" id="{60C99E5D-7012-4C70-B688-F5BDC81EBACB}"/>
              </a:ext>
            </a:extLst>
          </p:cNvPr>
          <p:cNvCxnSpPr>
            <a:stCxn id="43" idx="1"/>
          </p:cNvCxnSpPr>
          <p:nvPr/>
        </p:nvCxnSpPr>
        <p:spPr>
          <a:xfrm flipH="1" flipV="1">
            <a:off x="9850858" y="3565351"/>
            <a:ext cx="338519" cy="172554"/>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7" name="ZoneTexte 46">
            <a:extLst>
              <a:ext uri="{FF2B5EF4-FFF2-40B4-BE49-F238E27FC236}">
                <a16:creationId xmlns:a16="http://schemas.microsoft.com/office/drawing/2014/main" id="{1CF2B91D-84F9-4939-8809-8505B1F256AD}"/>
              </a:ext>
            </a:extLst>
          </p:cNvPr>
          <p:cNvSpPr txBox="1"/>
          <p:nvPr/>
        </p:nvSpPr>
        <p:spPr>
          <a:xfrm>
            <a:off x="7516673" y="2611244"/>
            <a:ext cx="1736379" cy="954107"/>
          </a:xfrm>
          <a:prstGeom prst="rect">
            <a:avLst/>
          </a:prstGeom>
          <a:solidFill>
            <a:schemeClr val="bg1"/>
          </a:solidFill>
          <a:ln>
            <a:solidFill>
              <a:schemeClr val="tx1"/>
            </a:solidFill>
          </a:ln>
        </p:spPr>
        <p:txBody>
          <a:bodyPr wrap="square" rtlCol="0">
            <a:spAutoFit/>
          </a:bodyPr>
          <a:lstStyle/>
          <a:p>
            <a:pPr algn="just"/>
            <a:r>
              <a:rPr lang="fr-FR" sz="1400" dirty="0" err="1"/>
              <a:t>Renardage</a:t>
            </a:r>
            <a:r>
              <a:rPr lang="fr-FR" sz="1400" dirty="0"/>
              <a:t> supplémentaire pour accostage sur chariot basculeur</a:t>
            </a:r>
          </a:p>
        </p:txBody>
      </p:sp>
      <p:cxnSp>
        <p:nvCxnSpPr>
          <p:cNvPr id="44" name="Connecteur droit avec flèche 43">
            <a:extLst>
              <a:ext uri="{FF2B5EF4-FFF2-40B4-BE49-F238E27FC236}">
                <a16:creationId xmlns:a16="http://schemas.microsoft.com/office/drawing/2014/main" id="{FE53AE34-7CCD-4009-BDFA-C13DDAEF0AF2}"/>
              </a:ext>
            </a:extLst>
          </p:cNvPr>
          <p:cNvCxnSpPr>
            <a:stCxn id="47" idx="2"/>
          </p:cNvCxnSpPr>
          <p:nvPr/>
        </p:nvCxnSpPr>
        <p:spPr>
          <a:xfrm>
            <a:off x="8384863" y="3565351"/>
            <a:ext cx="1179419" cy="1919751"/>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97973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2"/>
          </p:nvPr>
        </p:nvSpPr>
        <p:spPr/>
        <p:txBody>
          <a:bodyPr/>
          <a:lstStyle/>
          <a:p>
            <a:fld id="{0CBC77A0-1F4E-42FF-9FFC-F45C3A64AF90}" type="slidenum">
              <a:rPr lang="fr-FR" smtClean="0"/>
              <a:pPr/>
              <a:t>24</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Plateforme Pi6 à ML15</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4884671" cy="369332"/>
          </a:xfrm>
          <a:prstGeom prst="rect">
            <a:avLst/>
          </a:prstGeom>
          <a:noFill/>
        </p:spPr>
        <p:txBody>
          <a:bodyPr wrap="none" rtlCol="0">
            <a:spAutoFit/>
          </a:bodyPr>
          <a:lstStyle/>
          <a:p>
            <a:pPr marL="285750" indent="-285750">
              <a:buFont typeface="Wingdings" panose="05000000000000000000" pitchFamily="2" charset="2"/>
              <a:buChar char="q"/>
            </a:pPr>
            <a:r>
              <a:rPr lang="fr-FR" dirty="0"/>
              <a:t>Ouverture des trappes – Passage du DP07</a:t>
            </a:r>
          </a:p>
        </p:txBody>
      </p:sp>
      <p:pic>
        <p:nvPicPr>
          <p:cNvPr id="27" name="Image 26">
            <a:extLst>
              <a:ext uri="{FF2B5EF4-FFF2-40B4-BE49-F238E27FC236}">
                <a16:creationId xmlns:a16="http://schemas.microsoft.com/office/drawing/2014/main" id="{4537C6EE-5A64-40EC-BF72-332E78CCA3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545" y="2139167"/>
            <a:ext cx="2714570" cy="3827919"/>
          </a:xfrm>
          <a:prstGeom prst="rect">
            <a:avLst/>
          </a:prstGeom>
          <a:ln>
            <a:solidFill>
              <a:schemeClr val="accent1"/>
            </a:solidFill>
          </a:ln>
        </p:spPr>
      </p:pic>
      <p:sp>
        <p:nvSpPr>
          <p:cNvPr id="4" name="ZoneTexte 3">
            <a:extLst>
              <a:ext uri="{FF2B5EF4-FFF2-40B4-BE49-F238E27FC236}">
                <a16:creationId xmlns:a16="http://schemas.microsoft.com/office/drawing/2014/main" id="{6BA205C6-AC31-4D97-9F76-6ABA1B9CF7A7}"/>
              </a:ext>
            </a:extLst>
          </p:cNvPr>
          <p:cNvSpPr txBox="1"/>
          <p:nvPr/>
        </p:nvSpPr>
        <p:spPr>
          <a:xfrm>
            <a:off x="455217" y="1769836"/>
            <a:ext cx="2228495" cy="338554"/>
          </a:xfrm>
          <a:prstGeom prst="rect">
            <a:avLst/>
          </a:prstGeom>
          <a:noFill/>
        </p:spPr>
        <p:txBody>
          <a:bodyPr wrap="none" rtlCol="0">
            <a:spAutoFit/>
          </a:bodyPr>
          <a:lstStyle/>
          <a:p>
            <a:r>
              <a:rPr lang="fr-FR" sz="1600" i="1" u="sng" dirty="0"/>
              <a:t>Ouverture des trappes</a:t>
            </a:r>
          </a:p>
        </p:txBody>
      </p:sp>
      <p:pic>
        <p:nvPicPr>
          <p:cNvPr id="9" name="Image 8">
            <a:extLst>
              <a:ext uri="{FF2B5EF4-FFF2-40B4-BE49-F238E27FC236}">
                <a16:creationId xmlns:a16="http://schemas.microsoft.com/office/drawing/2014/main" id="{D0EB4AF0-645C-49C3-9CCE-8CE69F0603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3479" y="2143897"/>
            <a:ext cx="4466138" cy="3558320"/>
          </a:xfrm>
          <a:prstGeom prst="rect">
            <a:avLst/>
          </a:prstGeom>
          <a:ln>
            <a:solidFill>
              <a:schemeClr val="tx1"/>
            </a:solidFill>
          </a:ln>
        </p:spPr>
      </p:pic>
      <p:sp>
        <p:nvSpPr>
          <p:cNvPr id="30" name="ZoneTexte 29">
            <a:extLst>
              <a:ext uri="{FF2B5EF4-FFF2-40B4-BE49-F238E27FC236}">
                <a16:creationId xmlns:a16="http://schemas.microsoft.com/office/drawing/2014/main" id="{C1438FD9-559E-4A1C-ACF7-BBE53B4C909D}"/>
              </a:ext>
            </a:extLst>
          </p:cNvPr>
          <p:cNvSpPr txBox="1"/>
          <p:nvPr/>
        </p:nvSpPr>
        <p:spPr>
          <a:xfrm>
            <a:off x="3398820" y="1670544"/>
            <a:ext cx="4235455" cy="338554"/>
          </a:xfrm>
          <a:prstGeom prst="rect">
            <a:avLst/>
          </a:prstGeom>
          <a:noFill/>
        </p:spPr>
        <p:txBody>
          <a:bodyPr wrap="none" rtlCol="0">
            <a:spAutoFit/>
          </a:bodyPr>
          <a:lstStyle/>
          <a:p>
            <a:r>
              <a:rPr lang="fr-FR" sz="1600" i="1" u="sng" dirty="0"/>
              <a:t>Hauteur minimal de la plateforme : 1400 mm</a:t>
            </a:r>
          </a:p>
        </p:txBody>
      </p:sp>
      <p:cxnSp>
        <p:nvCxnSpPr>
          <p:cNvPr id="11" name="Connecteur droit avec flèche 10">
            <a:extLst>
              <a:ext uri="{FF2B5EF4-FFF2-40B4-BE49-F238E27FC236}">
                <a16:creationId xmlns:a16="http://schemas.microsoft.com/office/drawing/2014/main" id="{7D20727E-D95B-4D2D-AF3A-7071A7ED4571}"/>
              </a:ext>
            </a:extLst>
          </p:cNvPr>
          <p:cNvCxnSpPr/>
          <p:nvPr/>
        </p:nvCxnSpPr>
        <p:spPr>
          <a:xfrm flipV="1">
            <a:off x="5776423" y="3923057"/>
            <a:ext cx="264175" cy="1461574"/>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ZoneTexte 11">
            <a:extLst>
              <a:ext uri="{FF2B5EF4-FFF2-40B4-BE49-F238E27FC236}">
                <a16:creationId xmlns:a16="http://schemas.microsoft.com/office/drawing/2014/main" id="{4897802D-6E78-4253-BEDE-96C0C45B5082}"/>
              </a:ext>
            </a:extLst>
          </p:cNvPr>
          <p:cNvSpPr txBox="1"/>
          <p:nvPr/>
        </p:nvSpPr>
        <p:spPr>
          <a:xfrm>
            <a:off x="5691784" y="4537607"/>
            <a:ext cx="582211" cy="307777"/>
          </a:xfrm>
          <a:prstGeom prst="rect">
            <a:avLst/>
          </a:prstGeom>
          <a:solidFill>
            <a:schemeClr val="bg1"/>
          </a:solidFill>
          <a:ln>
            <a:solidFill>
              <a:schemeClr val="tx1"/>
            </a:solidFill>
          </a:ln>
        </p:spPr>
        <p:txBody>
          <a:bodyPr wrap="none" rtlCol="0">
            <a:spAutoFit/>
          </a:bodyPr>
          <a:lstStyle/>
          <a:p>
            <a:r>
              <a:rPr lang="fr-FR" sz="1400" dirty="0"/>
              <a:t>1400</a:t>
            </a:r>
          </a:p>
        </p:txBody>
      </p:sp>
      <p:sp>
        <p:nvSpPr>
          <p:cNvPr id="5" name="ZoneTexte 4">
            <a:extLst>
              <a:ext uri="{FF2B5EF4-FFF2-40B4-BE49-F238E27FC236}">
                <a16:creationId xmlns:a16="http://schemas.microsoft.com/office/drawing/2014/main" id="{3FF71A96-3C5B-40BB-B283-FFBED77FC1E4}"/>
              </a:ext>
            </a:extLst>
          </p:cNvPr>
          <p:cNvSpPr txBox="1"/>
          <p:nvPr/>
        </p:nvSpPr>
        <p:spPr>
          <a:xfrm>
            <a:off x="1152490" y="5593263"/>
            <a:ext cx="2343911" cy="307777"/>
          </a:xfrm>
          <a:prstGeom prst="rect">
            <a:avLst/>
          </a:prstGeom>
          <a:solidFill>
            <a:schemeClr val="bg1"/>
          </a:solidFill>
          <a:ln>
            <a:solidFill>
              <a:schemeClr val="tx1"/>
            </a:solidFill>
          </a:ln>
        </p:spPr>
        <p:txBody>
          <a:bodyPr wrap="none" rtlCol="0">
            <a:spAutoFit/>
          </a:bodyPr>
          <a:lstStyle/>
          <a:p>
            <a:r>
              <a:rPr lang="fr-FR" sz="1400" dirty="0"/>
              <a:t>Retrait de l’extension avant</a:t>
            </a:r>
          </a:p>
        </p:txBody>
      </p:sp>
      <p:cxnSp>
        <p:nvCxnSpPr>
          <p:cNvPr id="13" name="Connecteur droit avec flèche 12">
            <a:extLst>
              <a:ext uri="{FF2B5EF4-FFF2-40B4-BE49-F238E27FC236}">
                <a16:creationId xmlns:a16="http://schemas.microsoft.com/office/drawing/2014/main" id="{21AA587B-BD8E-4AF7-B744-2EEA65EBD157}"/>
              </a:ext>
            </a:extLst>
          </p:cNvPr>
          <p:cNvCxnSpPr>
            <a:stCxn id="5" idx="0"/>
          </p:cNvCxnSpPr>
          <p:nvPr/>
        </p:nvCxnSpPr>
        <p:spPr>
          <a:xfrm flipH="1" flipV="1">
            <a:off x="2060304" y="4053127"/>
            <a:ext cx="264142" cy="1540136"/>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nvGrpSpPr>
          <p:cNvPr id="6" name="Groupe 5">
            <a:extLst>
              <a:ext uri="{FF2B5EF4-FFF2-40B4-BE49-F238E27FC236}">
                <a16:creationId xmlns:a16="http://schemas.microsoft.com/office/drawing/2014/main" id="{BEC7295B-57ED-4A71-9E6D-8B61CDA92E43}"/>
              </a:ext>
            </a:extLst>
          </p:cNvPr>
          <p:cNvGrpSpPr/>
          <p:nvPr/>
        </p:nvGrpSpPr>
        <p:grpSpPr>
          <a:xfrm>
            <a:off x="5516547" y="1155783"/>
            <a:ext cx="6501757" cy="5527265"/>
            <a:chOff x="2559345" y="563267"/>
            <a:chExt cx="6501757" cy="5527265"/>
          </a:xfrm>
        </p:grpSpPr>
        <p:pic>
          <p:nvPicPr>
            <p:cNvPr id="17" name="Image 16">
              <a:extLst>
                <a:ext uri="{FF2B5EF4-FFF2-40B4-BE49-F238E27FC236}">
                  <a16:creationId xmlns:a16="http://schemas.microsoft.com/office/drawing/2014/main" id="{9BF78316-99F1-40EB-8E3C-70981EC185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5976" y="4336405"/>
              <a:ext cx="2375883" cy="1734625"/>
            </a:xfrm>
            <a:prstGeom prst="rect">
              <a:avLst/>
            </a:prstGeom>
            <a:ln>
              <a:solidFill>
                <a:schemeClr val="tx1"/>
              </a:solidFill>
            </a:ln>
          </p:spPr>
        </p:pic>
        <p:grpSp>
          <p:nvGrpSpPr>
            <p:cNvPr id="19" name="Groupe 18">
              <a:extLst>
                <a:ext uri="{FF2B5EF4-FFF2-40B4-BE49-F238E27FC236}">
                  <a16:creationId xmlns:a16="http://schemas.microsoft.com/office/drawing/2014/main" id="{18450C85-9BF0-4E90-B3AF-1F6B3C0C5C7A}"/>
                </a:ext>
              </a:extLst>
            </p:cNvPr>
            <p:cNvGrpSpPr/>
            <p:nvPr/>
          </p:nvGrpSpPr>
          <p:grpSpPr>
            <a:xfrm>
              <a:off x="4932542" y="928846"/>
              <a:ext cx="3963541" cy="3189592"/>
              <a:chOff x="7710749" y="3028617"/>
              <a:chExt cx="3963541" cy="3189592"/>
            </a:xfrm>
          </p:grpSpPr>
          <p:pic>
            <p:nvPicPr>
              <p:cNvPr id="20" name="Image 19">
                <a:extLst>
                  <a:ext uri="{FF2B5EF4-FFF2-40B4-BE49-F238E27FC236}">
                    <a16:creationId xmlns:a16="http://schemas.microsoft.com/office/drawing/2014/main" id="{D8F8E79B-F059-4E37-8B11-B3A300C500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07134" y="3028617"/>
                <a:ext cx="3867156" cy="2642557"/>
              </a:xfrm>
              <a:prstGeom prst="rect">
                <a:avLst/>
              </a:prstGeom>
              <a:ln>
                <a:solidFill>
                  <a:srgbClr val="FF0000"/>
                </a:solidFill>
              </a:ln>
            </p:spPr>
          </p:pic>
          <p:sp>
            <p:nvSpPr>
              <p:cNvPr id="21" name="ZoneTexte 20">
                <a:extLst>
                  <a:ext uri="{FF2B5EF4-FFF2-40B4-BE49-F238E27FC236}">
                    <a16:creationId xmlns:a16="http://schemas.microsoft.com/office/drawing/2014/main" id="{03CD1689-C2A5-4D59-8AB0-030CF09D9791}"/>
                  </a:ext>
                </a:extLst>
              </p:cNvPr>
              <p:cNvSpPr txBox="1"/>
              <p:nvPr/>
            </p:nvSpPr>
            <p:spPr>
              <a:xfrm>
                <a:off x="7710749" y="5479545"/>
                <a:ext cx="3119279" cy="738664"/>
              </a:xfrm>
              <a:prstGeom prst="rect">
                <a:avLst/>
              </a:prstGeom>
              <a:solidFill>
                <a:schemeClr val="bg1"/>
              </a:solidFill>
              <a:ln>
                <a:solidFill>
                  <a:schemeClr val="tx1"/>
                </a:solidFill>
              </a:ln>
            </p:spPr>
            <p:txBody>
              <a:bodyPr wrap="square" rtlCol="0">
                <a:spAutoFit/>
              </a:bodyPr>
              <a:lstStyle/>
              <a:p>
                <a:r>
                  <a:rPr lang="fr-FR" sz="1400" dirty="0"/>
                  <a:t>La traverse doit être montée afin de maintenir l’intégralité structurelle des </a:t>
                </a:r>
                <a:r>
                  <a:rPr lang="fr-FR" sz="1400" i="1" u="sng" dirty="0"/>
                  <a:t>trappes fermées</a:t>
                </a:r>
              </a:p>
            </p:txBody>
          </p:sp>
          <p:cxnSp>
            <p:nvCxnSpPr>
              <p:cNvPr id="22" name="Connecteur droit avec flèche 21">
                <a:extLst>
                  <a:ext uri="{FF2B5EF4-FFF2-40B4-BE49-F238E27FC236}">
                    <a16:creationId xmlns:a16="http://schemas.microsoft.com/office/drawing/2014/main" id="{A02904B9-2526-494A-BC9A-D06642E93214}"/>
                  </a:ext>
                </a:extLst>
              </p:cNvPr>
              <p:cNvCxnSpPr>
                <a:cxnSpLocks/>
                <a:stCxn id="21" idx="0"/>
              </p:cNvCxnSpPr>
              <p:nvPr/>
            </p:nvCxnSpPr>
            <p:spPr>
              <a:xfrm flipV="1">
                <a:off x="9270389" y="4508790"/>
                <a:ext cx="202773" cy="970755"/>
              </a:xfrm>
              <a:prstGeom prst="straightConnector1">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grpSp>
        <p:sp>
          <p:nvSpPr>
            <p:cNvPr id="23" name="ZoneTexte 22">
              <a:extLst>
                <a:ext uri="{FF2B5EF4-FFF2-40B4-BE49-F238E27FC236}">
                  <a16:creationId xmlns:a16="http://schemas.microsoft.com/office/drawing/2014/main" id="{3E115CE4-7825-4134-B7F1-D2FB814B5F85}"/>
                </a:ext>
              </a:extLst>
            </p:cNvPr>
            <p:cNvSpPr txBox="1"/>
            <p:nvPr/>
          </p:nvSpPr>
          <p:spPr>
            <a:xfrm>
              <a:off x="5959635" y="563267"/>
              <a:ext cx="2171295" cy="338554"/>
            </a:xfrm>
            <a:prstGeom prst="rect">
              <a:avLst/>
            </a:prstGeom>
            <a:solidFill>
              <a:schemeClr val="bg1"/>
            </a:solidFill>
            <a:ln>
              <a:solidFill>
                <a:schemeClr val="bg1"/>
              </a:solidFill>
            </a:ln>
          </p:spPr>
          <p:txBody>
            <a:bodyPr wrap="square" rtlCol="0">
              <a:spAutoFit/>
            </a:bodyPr>
            <a:lstStyle/>
            <a:p>
              <a:r>
                <a:rPr lang="fr-FR" sz="1600" i="1" u="sng" dirty="0"/>
                <a:t>Retrait de la traverse</a:t>
              </a:r>
            </a:p>
          </p:txBody>
        </p:sp>
        <p:sp>
          <p:nvSpPr>
            <p:cNvPr id="24" name="ZoneTexte 23">
              <a:extLst>
                <a:ext uri="{FF2B5EF4-FFF2-40B4-BE49-F238E27FC236}">
                  <a16:creationId xmlns:a16="http://schemas.microsoft.com/office/drawing/2014/main" id="{914F05AB-669C-4A61-864F-DAAA12028E1B}"/>
                </a:ext>
              </a:extLst>
            </p:cNvPr>
            <p:cNvSpPr txBox="1"/>
            <p:nvPr/>
          </p:nvSpPr>
          <p:spPr>
            <a:xfrm>
              <a:off x="7695087" y="4622407"/>
              <a:ext cx="1366015" cy="307777"/>
            </a:xfrm>
            <a:prstGeom prst="rect">
              <a:avLst/>
            </a:prstGeom>
            <a:solidFill>
              <a:schemeClr val="bg1"/>
            </a:solidFill>
            <a:ln>
              <a:solidFill>
                <a:schemeClr val="tx1"/>
              </a:solidFill>
            </a:ln>
          </p:spPr>
          <p:txBody>
            <a:bodyPr wrap="none" rtlCol="0">
              <a:spAutoFit/>
            </a:bodyPr>
            <a:lstStyle/>
            <a:p>
              <a:r>
                <a:rPr lang="fr-FR" sz="1400" dirty="0"/>
                <a:t>Vis imperdable</a:t>
              </a:r>
            </a:p>
          </p:txBody>
        </p:sp>
        <p:sp>
          <p:nvSpPr>
            <p:cNvPr id="25" name="ZoneTexte 24">
              <a:extLst>
                <a:ext uri="{FF2B5EF4-FFF2-40B4-BE49-F238E27FC236}">
                  <a16:creationId xmlns:a16="http://schemas.microsoft.com/office/drawing/2014/main" id="{28395791-53FA-4693-A44A-78BA46468A80}"/>
                </a:ext>
              </a:extLst>
            </p:cNvPr>
            <p:cNvSpPr txBox="1"/>
            <p:nvPr/>
          </p:nvSpPr>
          <p:spPr>
            <a:xfrm>
              <a:off x="2559345" y="5782755"/>
              <a:ext cx="3934090" cy="307777"/>
            </a:xfrm>
            <a:prstGeom prst="rect">
              <a:avLst/>
            </a:prstGeom>
            <a:solidFill>
              <a:schemeClr val="bg1"/>
            </a:solidFill>
            <a:ln>
              <a:solidFill>
                <a:schemeClr val="tx1"/>
              </a:solidFill>
            </a:ln>
          </p:spPr>
          <p:txBody>
            <a:bodyPr wrap="none" rtlCol="0">
              <a:spAutoFit/>
            </a:bodyPr>
            <a:lstStyle/>
            <a:p>
              <a:r>
                <a:rPr lang="fr-FR" sz="1400" dirty="0"/>
                <a:t>Ecrou serti sur le cadre de la plateforme mobile</a:t>
              </a:r>
            </a:p>
          </p:txBody>
        </p:sp>
        <p:cxnSp>
          <p:nvCxnSpPr>
            <p:cNvPr id="26" name="Connecteur droit avec flèche 25">
              <a:extLst>
                <a:ext uri="{FF2B5EF4-FFF2-40B4-BE49-F238E27FC236}">
                  <a16:creationId xmlns:a16="http://schemas.microsoft.com/office/drawing/2014/main" id="{1E16A01F-7A86-466D-B0F7-BECC510D2AB9}"/>
                </a:ext>
              </a:extLst>
            </p:cNvPr>
            <p:cNvCxnSpPr>
              <a:cxnSpLocks/>
              <a:stCxn id="25" idx="0"/>
            </p:cNvCxnSpPr>
            <p:nvPr/>
          </p:nvCxnSpPr>
          <p:spPr>
            <a:xfrm flipV="1">
              <a:off x="4526390" y="5411643"/>
              <a:ext cx="1405188" cy="371112"/>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a16="http://schemas.microsoft.com/office/drawing/2014/main" id="{B1F35F58-4874-4A2E-B8F5-EB042027225A}"/>
                </a:ext>
              </a:extLst>
            </p:cNvPr>
            <p:cNvCxnSpPr>
              <a:cxnSpLocks/>
              <a:stCxn id="24" idx="1"/>
            </p:cNvCxnSpPr>
            <p:nvPr/>
          </p:nvCxnSpPr>
          <p:spPr>
            <a:xfrm flipH="1" flipV="1">
              <a:off x="7469309" y="4760907"/>
              <a:ext cx="225778" cy="15389"/>
            </a:xfrm>
            <a:prstGeom prst="line">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32388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D4789702-BFD9-46B9-A2D7-370D4BB205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4837" y="1685076"/>
            <a:ext cx="2587098" cy="4230982"/>
          </a:xfrm>
          <a:prstGeom prst="rect">
            <a:avLst/>
          </a:prstGeom>
          <a:ln>
            <a:solidFill>
              <a:schemeClr val="accent1"/>
            </a:solidFill>
          </a:ln>
        </p:spPr>
      </p:pic>
      <p:pic>
        <p:nvPicPr>
          <p:cNvPr id="10" name="Image 9">
            <a:extLst>
              <a:ext uri="{FF2B5EF4-FFF2-40B4-BE49-F238E27FC236}">
                <a16:creationId xmlns:a16="http://schemas.microsoft.com/office/drawing/2014/main" id="{635ACD5F-9A28-4958-9C45-E378FCBCCB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0586" y="4442866"/>
            <a:ext cx="1771303" cy="2083346"/>
          </a:xfrm>
          <a:prstGeom prst="rect">
            <a:avLst/>
          </a:prstGeom>
          <a:ln>
            <a:solidFill>
              <a:srgbClr val="FF0000"/>
            </a:solidFill>
          </a:ln>
          <a:effectLst>
            <a:outerShdw blurRad="292100" dist="139700" dir="2700000" algn="tl" rotWithShape="0">
              <a:srgbClr val="333333">
                <a:alpha val="65000"/>
              </a:srgbClr>
            </a:outerShdw>
          </a:effectLst>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25</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Plateforme Pi6 à ML15</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4884671" cy="369332"/>
          </a:xfrm>
          <a:prstGeom prst="rect">
            <a:avLst/>
          </a:prstGeom>
          <a:noFill/>
        </p:spPr>
        <p:txBody>
          <a:bodyPr wrap="none" rtlCol="0">
            <a:spAutoFit/>
          </a:bodyPr>
          <a:lstStyle/>
          <a:p>
            <a:pPr marL="285750" indent="-285750">
              <a:buFont typeface="Wingdings" panose="05000000000000000000" pitchFamily="2" charset="2"/>
              <a:buChar char="q"/>
            </a:pPr>
            <a:r>
              <a:rPr lang="fr-FR" dirty="0"/>
              <a:t>Ouverture des trappes – Passage du DP07</a:t>
            </a:r>
          </a:p>
        </p:txBody>
      </p:sp>
      <p:sp>
        <p:nvSpPr>
          <p:cNvPr id="47" name="ZoneTexte 46">
            <a:extLst>
              <a:ext uri="{FF2B5EF4-FFF2-40B4-BE49-F238E27FC236}">
                <a16:creationId xmlns:a16="http://schemas.microsoft.com/office/drawing/2014/main" id="{5624EC84-92B5-4D41-87F2-6096C4F00D9E}"/>
              </a:ext>
            </a:extLst>
          </p:cNvPr>
          <p:cNvSpPr txBox="1"/>
          <p:nvPr/>
        </p:nvSpPr>
        <p:spPr>
          <a:xfrm>
            <a:off x="6048958" y="1319952"/>
            <a:ext cx="1196610" cy="276999"/>
          </a:xfrm>
          <a:prstGeom prst="rect">
            <a:avLst/>
          </a:prstGeom>
          <a:noFill/>
        </p:spPr>
        <p:txBody>
          <a:bodyPr wrap="none" rtlCol="0">
            <a:spAutoFit/>
          </a:bodyPr>
          <a:lstStyle/>
          <a:p>
            <a:r>
              <a:rPr lang="fr-FR" sz="1200" i="1" u="sng" dirty="0"/>
              <a:t>Vue de dessus</a:t>
            </a:r>
          </a:p>
        </p:txBody>
      </p:sp>
      <p:pic>
        <p:nvPicPr>
          <p:cNvPr id="33" name="Image 32">
            <a:extLst>
              <a:ext uri="{FF2B5EF4-FFF2-40B4-BE49-F238E27FC236}">
                <a16:creationId xmlns:a16="http://schemas.microsoft.com/office/drawing/2014/main" id="{D9F51575-3CFE-4088-A878-EA51455CFC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45096" y="1663954"/>
            <a:ext cx="3444202" cy="3639566"/>
          </a:xfrm>
          <a:prstGeom prst="rect">
            <a:avLst/>
          </a:prstGeom>
          <a:ln>
            <a:solidFill>
              <a:schemeClr val="tx1"/>
            </a:solidFill>
          </a:ln>
        </p:spPr>
      </p:pic>
      <p:sp>
        <p:nvSpPr>
          <p:cNvPr id="50" name="ZoneTexte 49">
            <a:extLst>
              <a:ext uri="{FF2B5EF4-FFF2-40B4-BE49-F238E27FC236}">
                <a16:creationId xmlns:a16="http://schemas.microsoft.com/office/drawing/2014/main" id="{48E0512E-E76A-4F8E-8D28-7D1054DF76C1}"/>
              </a:ext>
            </a:extLst>
          </p:cNvPr>
          <p:cNvSpPr txBox="1"/>
          <p:nvPr/>
        </p:nvSpPr>
        <p:spPr>
          <a:xfrm>
            <a:off x="9746599" y="1330370"/>
            <a:ext cx="1001043" cy="276999"/>
          </a:xfrm>
          <a:prstGeom prst="rect">
            <a:avLst/>
          </a:prstGeom>
          <a:noFill/>
        </p:spPr>
        <p:txBody>
          <a:bodyPr wrap="none" rtlCol="0">
            <a:spAutoFit/>
          </a:bodyPr>
          <a:lstStyle/>
          <a:p>
            <a:r>
              <a:rPr lang="fr-FR" sz="1200" i="1" u="sng" dirty="0"/>
              <a:t>Vue de côté</a:t>
            </a:r>
          </a:p>
        </p:txBody>
      </p:sp>
      <p:sp>
        <p:nvSpPr>
          <p:cNvPr id="51" name="ZoneTexte 50">
            <a:extLst>
              <a:ext uri="{FF2B5EF4-FFF2-40B4-BE49-F238E27FC236}">
                <a16:creationId xmlns:a16="http://schemas.microsoft.com/office/drawing/2014/main" id="{7119CC92-D03E-4E8D-B282-21CCCEA80EA7}"/>
              </a:ext>
            </a:extLst>
          </p:cNvPr>
          <p:cNvSpPr txBox="1"/>
          <p:nvPr/>
        </p:nvSpPr>
        <p:spPr>
          <a:xfrm>
            <a:off x="6918386" y="6526212"/>
            <a:ext cx="1835759" cy="276999"/>
          </a:xfrm>
          <a:prstGeom prst="rect">
            <a:avLst/>
          </a:prstGeom>
          <a:solidFill>
            <a:schemeClr val="bg1"/>
          </a:solidFill>
          <a:ln>
            <a:solidFill>
              <a:schemeClr val="tx1"/>
            </a:solidFill>
          </a:ln>
        </p:spPr>
        <p:txBody>
          <a:bodyPr wrap="none" rtlCol="0">
            <a:spAutoFit/>
          </a:bodyPr>
          <a:lstStyle/>
          <a:p>
            <a:r>
              <a:rPr lang="fr-FR" sz="1200" dirty="0"/>
              <a:t>&lt;25 mm de chaque côté</a:t>
            </a:r>
          </a:p>
        </p:txBody>
      </p:sp>
      <p:cxnSp>
        <p:nvCxnSpPr>
          <p:cNvPr id="43" name="Connecteur droit 42">
            <a:extLst>
              <a:ext uri="{FF2B5EF4-FFF2-40B4-BE49-F238E27FC236}">
                <a16:creationId xmlns:a16="http://schemas.microsoft.com/office/drawing/2014/main" id="{0D445717-32B9-4499-A72A-C21677D29380}"/>
              </a:ext>
            </a:extLst>
          </p:cNvPr>
          <p:cNvCxnSpPr>
            <a:cxnSpLocks/>
          </p:cNvCxnSpPr>
          <p:nvPr/>
        </p:nvCxnSpPr>
        <p:spPr>
          <a:xfrm>
            <a:off x="7644171" y="6211328"/>
            <a:ext cx="0" cy="29498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Connecteur droit avec flèche 45">
            <a:extLst>
              <a:ext uri="{FF2B5EF4-FFF2-40B4-BE49-F238E27FC236}">
                <a16:creationId xmlns:a16="http://schemas.microsoft.com/office/drawing/2014/main" id="{14E30A26-E6B9-4032-87F7-88D501390FA4}"/>
              </a:ext>
            </a:extLst>
          </p:cNvPr>
          <p:cNvCxnSpPr>
            <a:cxnSpLocks/>
          </p:cNvCxnSpPr>
          <p:nvPr/>
        </p:nvCxnSpPr>
        <p:spPr>
          <a:xfrm>
            <a:off x="7173008" y="6427380"/>
            <a:ext cx="471163" cy="0"/>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5D184A1A-1FFD-47DB-BD23-0D1C17ABC0CD}"/>
              </a:ext>
            </a:extLst>
          </p:cNvPr>
          <p:cNvSpPr/>
          <p:nvPr/>
        </p:nvSpPr>
        <p:spPr>
          <a:xfrm>
            <a:off x="5957997" y="2395193"/>
            <a:ext cx="471164" cy="72607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13" name="Connecteur : en angle 12">
            <a:extLst>
              <a:ext uri="{FF2B5EF4-FFF2-40B4-BE49-F238E27FC236}">
                <a16:creationId xmlns:a16="http://schemas.microsoft.com/office/drawing/2014/main" id="{95EA6D33-BFC9-46C2-AA26-199D21FBC29C}"/>
              </a:ext>
            </a:extLst>
          </p:cNvPr>
          <p:cNvCxnSpPr/>
          <p:nvPr/>
        </p:nvCxnSpPr>
        <p:spPr>
          <a:xfrm rot="5400000">
            <a:off x="7004411" y="6039222"/>
            <a:ext cx="637645" cy="300454"/>
          </a:xfrm>
          <a:prstGeom prst="bentConnector3">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46381F18-0A17-4ED7-A853-EB026241ABFB}"/>
              </a:ext>
            </a:extLst>
          </p:cNvPr>
          <p:cNvCxnSpPr>
            <a:stCxn id="11" idx="2"/>
            <a:endCxn id="10" idx="0"/>
          </p:cNvCxnSpPr>
          <p:nvPr/>
        </p:nvCxnSpPr>
        <p:spPr>
          <a:xfrm>
            <a:off x="6193579" y="3121269"/>
            <a:ext cx="1402659" cy="1321597"/>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9" name="Image 18">
            <a:extLst>
              <a:ext uri="{FF2B5EF4-FFF2-40B4-BE49-F238E27FC236}">
                <a16:creationId xmlns:a16="http://schemas.microsoft.com/office/drawing/2014/main" id="{8691586A-71D6-4FBF-9AB7-67D44318F8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2284" y="1680538"/>
            <a:ext cx="3469247" cy="4530790"/>
          </a:xfrm>
          <a:prstGeom prst="rect">
            <a:avLst/>
          </a:prstGeom>
          <a:ln>
            <a:solidFill>
              <a:schemeClr val="tx1"/>
            </a:solidFill>
          </a:ln>
        </p:spPr>
      </p:pic>
      <p:sp>
        <p:nvSpPr>
          <p:cNvPr id="20" name="ZoneTexte 19">
            <a:extLst>
              <a:ext uri="{FF2B5EF4-FFF2-40B4-BE49-F238E27FC236}">
                <a16:creationId xmlns:a16="http://schemas.microsoft.com/office/drawing/2014/main" id="{A09595D3-7791-4ED9-98B7-879D26EFD4A9}"/>
              </a:ext>
            </a:extLst>
          </p:cNvPr>
          <p:cNvSpPr txBox="1"/>
          <p:nvPr/>
        </p:nvSpPr>
        <p:spPr>
          <a:xfrm>
            <a:off x="4054738" y="3329848"/>
            <a:ext cx="1082348" cy="307777"/>
          </a:xfrm>
          <a:prstGeom prst="rect">
            <a:avLst/>
          </a:prstGeom>
          <a:solidFill>
            <a:schemeClr val="bg1"/>
          </a:solidFill>
          <a:ln>
            <a:solidFill>
              <a:schemeClr val="tx1"/>
            </a:solidFill>
          </a:ln>
        </p:spPr>
        <p:txBody>
          <a:bodyPr wrap="none" rtlCol="0">
            <a:spAutoFit/>
          </a:bodyPr>
          <a:lstStyle/>
          <a:p>
            <a:r>
              <a:rPr lang="fr-FR" sz="1400" dirty="0"/>
              <a:t>Colis DP07</a:t>
            </a:r>
          </a:p>
        </p:txBody>
      </p:sp>
      <p:cxnSp>
        <p:nvCxnSpPr>
          <p:cNvPr id="22" name="Connecteur droit avec flèche 21">
            <a:extLst>
              <a:ext uri="{FF2B5EF4-FFF2-40B4-BE49-F238E27FC236}">
                <a16:creationId xmlns:a16="http://schemas.microsoft.com/office/drawing/2014/main" id="{C0E43613-5979-4DB9-9B8D-F0F3703EA942}"/>
              </a:ext>
            </a:extLst>
          </p:cNvPr>
          <p:cNvCxnSpPr>
            <a:stCxn id="20" idx="1"/>
          </p:cNvCxnSpPr>
          <p:nvPr/>
        </p:nvCxnSpPr>
        <p:spPr>
          <a:xfrm flipH="1" flipV="1">
            <a:off x="3375623" y="2963008"/>
            <a:ext cx="679115" cy="520729"/>
          </a:xfrm>
          <a:prstGeom prst="straightConnector1">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75056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D8E45240-323B-4D47-95C0-206585068344}"/>
              </a:ext>
            </a:extLst>
          </p:cNvPr>
          <p:cNvSpPr>
            <a:spLocks noGrp="1"/>
          </p:cNvSpPr>
          <p:nvPr>
            <p:ph type="sldNum" sz="quarter" idx="16"/>
          </p:nvPr>
        </p:nvSpPr>
        <p:spPr/>
        <p:txBody>
          <a:bodyPr/>
          <a:lstStyle/>
          <a:p>
            <a:fld id="{0CBC77A0-1F4E-42FF-9FFC-F45C3A64AF90}" type="slidenum">
              <a:rPr lang="fr-FR" smtClean="0"/>
              <a:pPr/>
              <a:t>26</a:t>
            </a:fld>
            <a:endParaRPr lang="fr-FR" dirty="0"/>
          </a:p>
        </p:txBody>
      </p:sp>
      <p:sp>
        <p:nvSpPr>
          <p:cNvPr id="4" name="Titre 3">
            <a:extLst>
              <a:ext uri="{FF2B5EF4-FFF2-40B4-BE49-F238E27FC236}">
                <a16:creationId xmlns:a16="http://schemas.microsoft.com/office/drawing/2014/main" id="{D88D31ED-96B8-4D2A-91AE-05F926052035}"/>
              </a:ext>
            </a:extLst>
          </p:cNvPr>
          <p:cNvSpPr>
            <a:spLocks noGrp="1"/>
          </p:cNvSpPr>
          <p:nvPr>
            <p:ph type="title"/>
          </p:nvPr>
        </p:nvSpPr>
        <p:spPr/>
        <p:txBody>
          <a:bodyPr>
            <a:normAutofit fontScale="90000"/>
          </a:bodyPr>
          <a:lstStyle/>
          <a:p>
            <a:r>
              <a:rPr lang="fr-FR" dirty="0"/>
              <a:t>Analyse interférence / Maquette Numérique</a:t>
            </a:r>
          </a:p>
        </p:txBody>
      </p:sp>
      <p:sp>
        <p:nvSpPr>
          <p:cNvPr id="6" name="Espace réservé du texte 5">
            <a:extLst>
              <a:ext uri="{FF2B5EF4-FFF2-40B4-BE49-F238E27FC236}">
                <a16:creationId xmlns:a16="http://schemas.microsoft.com/office/drawing/2014/main" id="{D0CC0F8E-6212-44E6-9D6A-E7BD5EEF6112}"/>
              </a:ext>
            </a:extLst>
          </p:cNvPr>
          <p:cNvSpPr>
            <a:spLocks noGrp="1"/>
          </p:cNvSpPr>
          <p:nvPr>
            <p:ph type="body" idx="13"/>
          </p:nvPr>
        </p:nvSpPr>
        <p:spPr/>
        <p:txBody>
          <a:bodyPr/>
          <a:lstStyle/>
          <a:p>
            <a:r>
              <a:rPr lang="fr-FR" dirty="0"/>
              <a:t>4</a:t>
            </a:r>
          </a:p>
        </p:txBody>
      </p:sp>
    </p:spTree>
    <p:extLst>
      <p:ext uri="{BB962C8B-B14F-4D97-AF65-F5344CB8AC3E}">
        <p14:creationId xmlns:p14="http://schemas.microsoft.com/office/powerpoint/2010/main" val="8685238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2"/>
          </p:nvPr>
        </p:nvSpPr>
        <p:spPr/>
        <p:txBody>
          <a:bodyPr/>
          <a:lstStyle/>
          <a:p>
            <a:fld id="{0CBC77A0-1F4E-42FF-9FFC-F45C3A64AF90}" type="slidenum">
              <a:rPr lang="fr-FR" smtClean="0"/>
              <a:pPr/>
              <a:t>27</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Analyse d’interférence</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11332605" cy="646331"/>
          </a:xfrm>
          <a:prstGeom prst="rect">
            <a:avLst/>
          </a:prstGeom>
          <a:noFill/>
        </p:spPr>
        <p:txBody>
          <a:bodyPr wrap="square" rtlCol="0">
            <a:spAutoFit/>
          </a:bodyPr>
          <a:lstStyle/>
          <a:p>
            <a:pPr marL="1200150" lvl="2" indent="-285750">
              <a:buFont typeface="Wingdings" panose="05000000000000000000" pitchFamily="2" charset="2"/>
              <a:buChar char="q"/>
            </a:pPr>
            <a:r>
              <a:rPr lang="fr-FR" dirty="0"/>
              <a:t>Interférence avec Outillage maintenance REC -&gt; </a:t>
            </a:r>
            <a:r>
              <a:rPr lang="fr-FR" b="1" dirty="0">
                <a:solidFill>
                  <a:srgbClr val="00B050"/>
                </a:solidFill>
              </a:rPr>
              <a:t>Non avéré </a:t>
            </a:r>
            <a:r>
              <a:rPr lang="fr-FR" dirty="0"/>
              <a:t>: L’enveloppe prévu en maquette est en interférence mais l’outillage APS en maquette ne l’est pas.</a:t>
            </a:r>
          </a:p>
        </p:txBody>
      </p:sp>
      <p:pic>
        <p:nvPicPr>
          <p:cNvPr id="9" name="Image 8">
            <a:extLst>
              <a:ext uri="{FF2B5EF4-FFF2-40B4-BE49-F238E27FC236}">
                <a16:creationId xmlns:a16="http://schemas.microsoft.com/office/drawing/2014/main" id="{2C41CE82-F2FC-4B32-A1EC-06466E93BC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896" y="1920117"/>
            <a:ext cx="4007217" cy="4127865"/>
          </a:xfrm>
          <a:prstGeom prst="rect">
            <a:avLst/>
          </a:prstGeom>
          <a:ln>
            <a:solidFill>
              <a:srgbClr val="009099"/>
            </a:solidFill>
          </a:ln>
        </p:spPr>
      </p:pic>
      <p:pic>
        <p:nvPicPr>
          <p:cNvPr id="11" name="Image 10">
            <a:extLst>
              <a:ext uri="{FF2B5EF4-FFF2-40B4-BE49-F238E27FC236}">
                <a16:creationId xmlns:a16="http://schemas.microsoft.com/office/drawing/2014/main" id="{1348EFA9-EEC3-4FAA-BF8E-2EC5382085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0661" y="2136837"/>
            <a:ext cx="3164228" cy="2401763"/>
          </a:xfrm>
          <a:prstGeom prst="rect">
            <a:avLst/>
          </a:prstGeom>
          <a:ln>
            <a:solidFill>
              <a:srgbClr val="009099"/>
            </a:solidFill>
          </a:ln>
        </p:spPr>
      </p:pic>
      <p:pic>
        <p:nvPicPr>
          <p:cNvPr id="13" name="Image 12">
            <a:extLst>
              <a:ext uri="{FF2B5EF4-FFF2-40B4-BE49-F238E27FC236}">
                <a16:creationId xmlns:a16="http://schemas.microsoft.com/office/drawing/2014/main" id="{5A75C73D-E1F3-4FF1-8EB6-2DEF862E21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9135" y="2197939"/>
            <a:ext cx="2956424" cy="2145940"/>
          </a:xfrm>
          <a:prstGeom prst="rect">
            <a:avLst/>
          </a:prstGeom>
          <a:ln>
            <a:solidFill>
              <a:srgbClr val="009099"/>
            </a:solidFill>
          </a:ln>
        </p:spPr>
      </p:pic>
    </p:spTree>
    <p:extLst>
      <p:ext uri="{BB962C8B-B14F-4D97-AF65-F5344CB8AC3E}">
        <p14:creationId xmlns:p14="http://schemas.microsoft.com/office/powerpoint/2010/main" val="19370348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2"/>
          </p:nvPr>
        </p:nvSpPr>
        <p:spPr/>
        <p:txBody>
          <a:bodyPr/>
          <a:lstStyle/>
          <a:p>
            <a:fld id="{0CBC77A0-1F4E-42FF-9FFC-F45C3A64AF90}" type="slidenum">
              <a:rPr lang="fr-FR" smtClean="0"/>
              <a:pPr/>
              <a:t>28</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Analyse d’interférence</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11789805" cy="646331"/>
          </a:xfrm>
          <a:prstGeom prst="rect">
            <a:avLst/>
          </a:prstGeom>
          <a:noFill/>
        </p:spPr>
        <p:txBody>
          <a:bodyPr wrap="square" rtlCol="0">
            <a:spAutoFit/>
          </a:bodyPr>
          <a:lstStyle/>
          <a:p>
            <a:pPr marL="285750" indent="-285750">
              <a:buFont typeface="Wingdings" panose="05000000000000000000" pitchFamily="2" charset="2"/>
              <a:buChar char="q"/>
            </a:pPr>
            <a:r>
              <a:rPr lang="fr-FR" dirty="0"/>
              <a:t>Interférence avec garde-corps accès MDSH CL28H -&gt; </a:t>
            </a:r>
            <a:r>
              <a:rPr lang="fr-FR" b="1" dirty="0">
                <a:solidFill>
                  <a:srgbClr val="00B050"/>
                </a:solidFill>
              </a:rPr>
              <a:t>Non avéré : </a:t>
            </a:r>
            <a:r>
              <a:rPr lang="fr-FR" dirty="0"/>
              <a:t>MDSH devait être monté à l’époque sur le piquage du DP07  mais il a été annulé.</a:t>
            </a:r>
          </a:p>
        </p:txBody>
      </p:sp>
      <p:pic>
        <p:nvPicPr>
          <p:cNvPr id="5" name="Image 4">
            <a:extLst>
              <a:ext uri="{FF2B5EF4-FFF2-40B4-BE49-F238E27FC236}">
                <a16:creationId xmlns:a16="http://schemas.microsoft.com/office/drawing/2014/main" id="{DBF12369-BE5A-423D-A37D-757CA4909D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7297" y="1940560"/>
            <a:ext cx="4344006" cy="4515480"/>
          </a:xfrm>
          <a:prstGeom prst="rect">
            <a:avLst/>
          </a:prstGeom>
          <a:ln>
            <a:solidFill>
              <a:srgbClr val="009099"/>
            </a:solidFill>
          </a:ln>
        </p:spPr>
      </p:pic>
    </p:spTree>
    <p:extLst>
      <p:ext uri="{BB962C8B-B14F-4D97-AF65-F5344CB8AC3E}">
        <p14:creationId xmlns:p14="http://schemas.microsoft.com/office/powerpoint/2010/main" val="15959525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2"/>
          </p:nvPr>
        </p:nvSpPr>
        <p:spPr/>
        <p:txBody>
          <a:bodyPr/>
          <a:lstStyle/>
          <a:p>
            <a:fld id="{0CBC77A0-1F4E-42FF-9FFC-F45C3A64AF90}" type="slidenum">
              <a:rPr lang="fr-FR" smtClean="0"/>
              <a:pPr/>
              <a:t>29</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Analyse d’interférence</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11008142" cy="369332"/>
          </a:xfrm>
          <a:prstGeom prst="rect">
            <a:avLst/>
          </a:prstGeom>
          <a:noFill/>
        </p:spPr>
        <p:txBody>
          <a:bodyPr wrap="none" rtlCol="0">
            <a:spAutoFit/>
          </a:bodyPr>
          <a:lstStyle/>
          <a:p>
            <a:pPr marL="1200150" lvl="2" indent="-285750">
              <a:buFont typeface="Wingdings" panose="05000000000000000000" pitchFamily="2" charset="2"/>
              <a:buChar char="q"/>
            </a:pPr>
            <a:r>
              <a:rPr lang="fr-FR" dirty="0"/>
              <a:t>Circulation du chariot pour maintenance du barillet -&gt; </a:t>
            </a:r>
            <a:r>
              <a:rPr lang="fr-FR" b="1" dirty="0">
                <a:solidFill>
                  <a:srgbClr val="00B050"/>
                </a:solidFill>
              </a:rPr>
              <a:t>non avéré </a:t>
            </a:r>
            <a:r>
              <a:rPr lang="fr-FR" dirty="0"/>
              <a:t>: la traverse est démontable. </a:t>
            </a:r>
          </a:p>
        </p:txBody>
      </p:sp>
      <p:pic>
        <p:nvPicPr>
          <p:cNvPr id="6" name="Image 5">
            <a:extLst>
              <a:ext uri="{FF2B5EF4-FFF2-40B4-BE49-F238E27FC236}">
                <a16:creationId xmlns:a16="http://schemas.microsoft.com/office/drawing/2014/main" id="{37C28AF0-84C9-4E93-84C4-9E14304335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817623"/>
            <a:ext cx="5101152" cy="3982190"/>
          </a:xfrm>
          <a:prstGeom prst="rect">
            <a:avLst/>
          </a:prstGeom>
          <a:ln>
            <a:solidFill>
              <a:schemeClr val="tx1"/>
            </a:solidFill>
          </a:ln>
        </p:spPr>
      </p:pic>
      <p:pic>
        <p:nvPicPr>
          <p:cNvPr id="9" name="Image 8">
            <a:extLst>
              <a:ext uri="{FF2B5EF4-FFF2-40B4-BE49-F238E27FC236}">
                <a16:creationId xmlns:a16="http://schemas.microsoft.com/office/drawing/2014/main" id="{E64D8CAA-0393-4FE0-BBB2-1899EE4B83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1982" y="2457226"/>
            <a:ext cx="5001090" cy="2400523"/>
          </a:xfrm>
          <a:prstGeom prst="rect">
            <a:avLst/>
          </a:prstGeom>
          <a:ln>
            <a:solidFill>
              <a:schemeClr val="tx1"/>
            </a:solidFill>
          </a:ln>
        </p:spPr>
      </p:pic>
    </p:spTree>
    <p:extLst>
      <p:ext uri="{BB962C8B-B14F-4D97-AF65-F5344CB8AC3E}">
        <p14:creationId xmlns:p14="http://schemas.microsoft.com/office/powerpoint/2010/main" val="32779398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D8E45240-323B-4D47-95C0-206585068344}"/>
              </a:ext>
            </a:extLst>
          </p:cNvPr>
          <p:cNvSpPr>
            <a:spLocks noGrp="1"/>
          </p:cNvSpPr>
          <p:nvPr>
            <p:ph type="sldNum" sz="quarter" idx="16"/>
          </p:nvPr>
        </p:nvSpPr>
        <p:spPr/>
        <p:txBody>
          <a:bodyPr/>
          <a:lstStyle/>
          <a:p>
            <a:fld id="{0CBC77A0-1F4E-42FF-9FFC-F45C3A64AF90}" type="slidenum">
              <a:rPr lang="fr-FR" smtClean="0"/>
              <a:pPr/>
              <a:t>3</a:t>
            </a:fld>
            <a:endParaRPr lang="fr-FR" dirty="0"/>
          </a:p>
        </p:txBody>
      </p:sp>
      <p:sp>
        <p:nvSpPr>
          <p:cNvPr id="4" name="Titre 3">
            <a:extLst>
              <a:ext uri="{FF2B5EF4-FFF2-40B4-BE49-F238E27FC236}">
                <a16:creationId xmlns:a16="http://schemas.microsoft.com/office/drawing/2014/main" id="{D88D31ED-96B8-4D2A-91AE-05F926052035}"/>
              </a:ext>
            </a:extLst>
          </p:cNvPr>
          <p:cNvSpPr>
            <a:spLocks noGrp="1"/>
          </p:cNvSpPr>
          <p:nvPr>
            <p:ph type="title"/>
          </p:nvPr>
        </p:nvSpPr>
        <p:spPr/>
        <p:txBody>
          <a:bodyPr>
            <a:normAutofit/>
          </a:bodyPr>
          <a:lstStyle/>
          <a:p>
            <a:r>
              <a:rPr lang="fr-FR" dirty="0"/>
              <a:t>Présentation de la plateforme actuelle </a:t>
            </a:r>
            <a:r>
              <a:rPr lang="fr-FR" sz="2700" dirty="0"/>
              <a:t>(compatible tout ML sauf ML05 &amp; ML15)</a:t>
            </a:r>
            <a:endParaRPr lang="fr-FR" dirty="0"/>
          </a:p>
        </p:txBody>
      </p:sp>
      <p:sp>
        <p:nvSpPr>
          <p:cNvPr id="6" name="Espace réservé du texte 5">
            <a:extLst>
              <a:ext uri="{FF2B5EF4-FFF2-40B4-BE49-F238E27FC236}">
                <a16:creationId xmlns:a16="http://schemas.microsoft.com/office/drawing/2014/main" id="{D0CC0F8E-6212-44E6-9D6A-E7BD5EEF6112}"/>
              </a:ext>
            </a:extLst>
          </p:cNvPr>
          <p:cNvSpPr>
            <a:spLocks noGrp="1"/>
          </p:cNvSpPr>
          <p:nvPr>
            <p:ph type="body" idx="13"/>
          </p:nvPr>
        </p:nvSpPr>
        <p:spPr/>
        <p:txBody>
          <a:bodyPr/>
          <a:lstStyle/>
          <a:p>
            <a:r>
              <a:rPr lang="fr-FR" dirty="0"/>
              <a:t>1</a:t>
            </a:r>
          </a:p>
        </p:txBody>
      </p:sp>
    </p:spTree>
    <p:extLst>
      <p:ext uri="{BB962C8B-B14F-4D97-AF65-F5344CB8AC3E}">
        <p14:creationId xmlns:p14="http://schemas.microsoft.com/office/powerpoint/2010/main" val="41718440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D8E45240-323B-4D47-95C0-206585068344}"/>
              </a:ext>
            </a:extLst>
          </p:cNvPr>
          <p:cNvSpPr>
            <a:spLocks noGrp="1"/>
          </p:cNvSpPr>
          <p:nvPr>
            <p:ph type="sldNum" sz="quarter" idx="16"/>
          </p:nvPr>
        </p:nvSpPr>
        <p:spPr/>
        <p:txBody>
          <a:bodyPr/>
          <a:lstStyle/>
          <a:p>
            <a:fld id="{0CBC77A0-1F4E-42FF-9FFC-F45C3A64AF90}" type="slidenum">
              <a:rPr lang="fr-FR" smtClean="0"/>
              <a:pPr/>
              <a:t>30</a:t>
            </a:fld>
            <a:endParaRPr lang="fr-FR" dirty="0"/>
          </a:p>
        </p:txBody>
      </p:sp>
      <p:sp>
        <p:nvSpPr>
          <p:cNvPr id="4" name="Titre 3">
            <a:extLst>
              <a:ext uri="{FF2B5EF4-FFF2-40B4-BE49-F238E27FC236}">
                <a16:creationId xmlns:a16="http://schemas.microsoft.com/office/drawing/2014/main" id="{D88D31ED-96B8-4D2A-91AE-05F926052035}"/>
              </a:ext>
            </a:extLst>
          </p:cNvPr>
          <p:cNvSpPr>
            <a:spLocks noGrp="1"/>
          </p:cNvSpPr>
          <p:nvPr>
            <p:ph type="title"/>
          </p:nvPr>
        </p:nvSpPr>
        <p:spPr/>
        <p:txBody>
          <a:bodyPr>
            <a:normAutofit/>
          </a:bodyPr>
          <a:lstStyle/>
          <a:p>
            <a:r>
              <a:rPr lang="fr-FR" dirty="0"/>
              <a:t>Analyse Scan / Maquette Numérique</a:t>
            </a:r>
          </a:p>
        </p:txBody>
      </p:sp>
      <p:sp>
        <p:nvSpPr>
          <p:cNvPr id="6" name="Espace réservé du texte 5">
            <a:extLst>
              <a:ext uri="{FF2B5EF4-FFF2-40B4-BE49-F238E27FC236}">
                <a16:creationId xmlns:a16="http://schemas.microsoft.com/office/drawing/2014/main" id="{D0CC0F8E-6212-44E6-9D6A-E7BD5EEF6112}"/>
              </a:ext>
            </a:extLst>
          </p:cNvPr>
          <p:cNvSpPr>
            <a:spLocks noGrp="1"/>
          </p:cNvSpPr>
          <p:nvPr>
            <p:ph type="body" idx="13"/>
          </p:nvPr>
        </p:nvSpPr>
        <p:spPr/>
        <p:txBody>
          <a:bodyPr/>
          <a:lstStyle/>
          <a:p>
            <a:r>
              <a:rPr lang="fr-FR" dirty="0"/>
              <a:t>5</a:t>
            </a:r>
          </a:p>
        </p:txBody>
      </p:sp>
    </p:spTree>
    <p:extLst>
      <p:ext uri="{BB962C8B-B14F-4D97-AF65-F5344CB8AC3E}">
        <p14:creationId xmlns:p14="http://schemas.microsoft.com/office/powerpoint/2010/main" val="32579269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2"/>
          </p:nvPr>
        </p:nvSpPr>
        <p:spPr/>
        <p:txBody>
          <a:bodyPr/>
          <a:lstStyle/>
          <a:p>
            <a:fld id="{0CBC77A0-1F4E-42FF-9FFC-F45C3A64AF90}" type="slidenum">
              <a:rPr lang="fr-FR" smtClean="0"/>
              <a:pPr/>
              <a:t>31</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Analyse Scan</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11818364" cy="1477328"/>
          </a:xfrm>
          <a:prstGeom prst="rect">
            <a:avLst/>
          </a:prstGeom>
          <a:noFill/>
        </p:spPr>
        <p:txBody>
          <a:bodyPr wrap="none" rtlCol="0">
            <a:spAutoFit/>
          </a:bodyPr>
          <a:lstStyle/>
          <a:p>
            <a:pPr marL="1200150" lvl="2" indent="-285750">
              <a:buFont typeface="Wingdings" panose="05000000000000000000" pitchFamily="2" charset="2"/>
              <a:buChar char="q"/>
            </a:pPr>
            <a:r>
              <a:rPr lang="fr-FR" dirty="0"/>
              <a:t>L’EMM ETAL n’étant pas encore monté, les scans disponibles n’affichent que l’environnement secteur.</a:t>
            </a:r>
          </a:p>
          <a:p>
            <a:pPr marL="1200150" lvl="2" indent="-285750">
              <a:buFont typeface="Wingdings" panose="05000000000000000000" pitchFamily="2" charset="2"/>
              <a:buChar char="q"/>
            </a:pPr>
            <a:r>
              <a:rPr lang="fr-FR" dirty="0"/>
              <a:t>L’analyse se concentre uniquement sur les proximités détectées à la CAO :</a:t>
            </a:r>
          </a:p>
          <a:p>
            <a:pPr marL="1657350" lvl="3" indent="-285750">
              <a:buFont typeface="Wingdings" panose="05000000000000000000" pitchFamily="2" charset="2"/>
              <a:buChar char="q"/>
            </a:pPr>
            <a:r>
              <a:rPr lang="fr-FR" dirty="0"/>
              <a:t>Module ETAL</a:t>
            </a:r>
          </a:p>
          <a:p>
            <a:pPr marL="1657350" lvl="3" indent="-285750">
              <a:buFont typeface="Wingdings" panose="05000000000000000000" pitchFamily="2" charset="2"/>
              <a:buChar char="q"/>
            </a:pPr>
            <a:r>
              <a:rPr lang="fr-FR" dirty="0"/>
              <a:t>Supportage secteur</a:t>
            </a:r>
          </a:p>
          <a:p>
            <a:pPr marL="1657350" lvl="3" indent="-285750">
              <a:buFont typeface="Wingdings" panose="05000000000000000000" pitchFamily="2" charset="2"/>
              <a:buChar char="q"/>
            </a:pPr>
            <a:r>
              <a:rPr lang="fr-FR" dirty="0"/>
              <a:t>Piédestal</a:t>
            </a:r>
          </a:p>
        </p:txBody>
      </p:sp>
      <p:pic>
        <p:nvPicPr>
          <p:cNvPr id="5" name="Image 4">
            <a:extLst>
              <a:ext uri="{FF2B5EF4-FFF2-40B4-BE49-F238E27FC236}">
                <a16:creationId xmlns:a16="http://schemas.microsoft.com/office/drawing/2014/main" id="{E30098AE-DB4B-41FA-B284-9125088F21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0573" y="2761654"/>
            <a:ext cx="5000670" cy="3123895"/>
          </a:xfrm>
          <a:prstGeom prst="rect">
            <a:avLst/>
          </a:prstGeom>
          <a:ln>
            <a:solidFill>
              <a:schemeClr val="tx1"/>
            </a:solidFill>
          </a:ln>
        </p:spPr>
      </p:pic>
      <p:sp>
        <p:nvSpPr>
          <p:cNvPr id="6" name="ZoneTexte 5">
            <a:extLst>
              <a:ext uri="{FF2B5EF4-FFF2-40B4-BE49-F238E27FC236}">
                <a16:creationId xmlns:a16="http://schemas.microsoft.com/office/drawing/2014/main" id="{76B7D558-30CF-4B37-92E3-67B7512485C3}"/>
              </a:ext>
            </a:extLst>
          </p:cNvPr>
          <p:cNvSpPr txBox="1"/>
          <p:nvPr/>
        </p:nvSpPr>
        <p:spPr>
          <a:xfrm>
            <a:off x="1030573" y="5957832"/>
            <a:ext cx="4856971" cy="369332"/>
          </a:xfrm>
          <a:prstGeom prst="rect">
            <a:avLst/>
          </a:prstGeom>
          <a:noFill/>
        </p:spPr>
        <p:txBody>
          <a:bodyPr wrap="none" rtlCol="0">
            <a:spAutoFit/>
          </a:bodyPr>
          <a:lstStyle/>
          <a:p>
            <a:r>
              <a:rPr lang="fr-FR" dirty="0"/>
              <a:t>Scan : </a:t>
            </a:r>
            <a:r>
              <a:rPr lang="fr-FR" dirty="0">
                <a:hlinkClick r:id="rId3" action="ppaction://hlinkfile"/>
              </a:rPr>
              <a:t>G1_SS1i1_SE40b_20230411_RT_003</a:t>
            </a:r>
            <a:endParaRPr lang="fr-FR" dirty="0"/>
          </a:p>
        </p:txBody>
      </p:sp>
      <p:sp>
        <p:nvSpPr>
          <p:cNvPr id="9" name="ZoneTexte 8">
            <a:extLst>
              <a:ext uri="{FF2B5EF4-FFF2-40B4-BE49-F238E27FC236}">
                <a16:creationId xmlns:a16="http://schemas.microsoft.com/office/drawing/2014/main" id="{47AEDF29-4727-4B87-B12B-7A0859A092EC}"/>
              </a:ext>
            </a:extLst>
          </p:cNvPr>
          <p:cNvSpPr txBox="1"/>
          <p:nvPr/>
        </p:nvSpPr>
        <p:spPr>
          <a:xfrm>
            <a:off x="6903708" y="5864925"/>
            <a:ext cx="4938211" cy="369332"/>
          </a:xfrm>
          <a:prstGeom prst="rect">
            <a:avLst/>
          </a:prstGeom>
          <a:noFill/>
        </p:spPr>
        <p:txBody>
          <a:bodyPr wrap="none" rtlCol="0">
            <a:spAutoFit/>
          </a:bodyPr>
          <a:lstStyle/>
          <a:p>
            <a:r>
              <a:rPr lang="fr-FR" dirty="0"/>
              <a:t>Scan : </a:t>
            </a:r>
            <a:r>
              <a:rPr lang="fr-FR" dirty="0">
                <a:hlinkClick r:id="rId4" action="ppaction://hlinkfile"/>
              </a:rPr>
              <a:t>G1_SS1i1_SE40b_20190604_RT_002</a:t>
            </a:r>
            <a:endParaRPr lang="fr-FR" dirty="0"/>
          </a:p>
        </p:txBody>
      </p:sp>
      <p:pic>
        <p:nvPicPr>
          <p:cNvPr id="10" name="Image 9">
            <a:extLst>
              <a:ext uri="{FF2B5EF4-FFF2-40B4-BE49-F238E27FC236}">
                <a16:creationId xmlns:a16="http://schemas.microsoft.com/office/drawing/2014/main" id="{56079FDC-F074-4E08-B1F1-8EEF014AE4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18685" y="2438400"/>
            <a:ext cx="3265674" cy="3317133"/>
          </a:xfrm>
          <a:prstGeom prst="rect">
            <a:avLst/>
          </a:prstGeom>
          <a:ln>
            <a:solidFill>
              <a:schemeClr val="tx1"/>
            </a:solidFill>
          </a:ln>
        </p:spPr>
      </p:pic>
    </p:spTree>
    <p:extLst>
      <p:ext uri="{BB962C8B-B14F-4D97-AF65-F5344CB8AC3E}">
        <p14:creationId xmlns:p14="http://schemas.microsoft.com/office/powerpoint/2010/main" val="5222407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2"/>
          </p:nvPr>
        </p:nvSpPr>
        <p:spPr/>
        <p:txBody>
          <a:bodyPr/>
          <a:lstStyle/>
          <a:p>
            <a:fld id="{0CBC77A0-1F4E-42FF-9FFC-F45C3A64AF90}" type="slidenum">
              <a:rPr lang="fr-FR" smtClean="0"/>
              <a:pPr/>
              <a:t>32</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Analyse Scan</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4192110" cy="369332"/>
          </a:xfrm>
          <a:prstGeom prst="rect">
            <a:avLst/>
          </a:prstGeom>
          <a:noFill/>
        </p:spPr>
        <p:txBody>
          <a:bodyPr wrap="none" rtlCol="0">
            <a:spAutoFit/>
          </a:bodyPr>
          <a:lstStyle/>
          <a:p>
            <a:pPr marL="1200150" lvl="2" indent="-285750">
              <a:buFont typeface="Wingdings" panose="05000000000000000000" pitchFamily="2" charset="2"/>
              <a:buChar char="q"/>
            </a:pPr>
            <a:r>
              <a:rPr lang="fr-FR" dirty="0"/>
              <a:t>Position module ETAL - </a:t>
            </a:r>
            <a:r>
              <a:rPr lang="fr-FR" b="1" dirty="0">
                <a:solidFill>
                  <a:srgbClr val="00B050"/>
                </a:solidFill>
              </a:rPr>
              <a:t>OK</a:t>
            </a:r>
          </a:p>
        </p:txBody>
      </p:sp>
      <p:pic>
        <p:nvPicPr>
          <p:cNvPr id="12" name="Image 11">
            <a:extLst>
              <a:ext uri="{FF2B5EF4-FFF2-40B4-BE49-F238E27FC236}">
                <a16:creationId xmlns:a16="http://schemas.microsoft.com/office/drawing/2014/main" id="{DAE98265-D450-49DB-AE84-709A970F19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2667" y="1910689"/>
            <a:ext cx="2749229" cy="3815107"/>
          </a:xfrm>
          <a:prstGeom prst="rect">
            <a:avLst/>
          </a:prstGeom>
          <a:ln>
            <a:solidFill>
              <a:schemeClr val="tx1"/>
            </a:solidFill>
          </a:ln>
        </p:spPr>
      </p:pic>
      <p:pic>
        <p:nvPicPr>
          <p:cNvPr id="15" name="Image 14">
            <a:extLst>
              <a:ext uri="{FF2B5EF4-FFF2-40B4-BE49-F238E27FC236}">
                <a16:creationId xmlns:a16="http://schemas.microsoft.com/office/drawing/2014/main" id="{E3DF84BD-627F-42A7-93CD-2BE654D0C5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6516" y="1910689"/>
            <a:ext cx="5141459" cy="4172895"/>
          </a:xfrm>
          <a:prstGeom prst="rect">
            <a:avLst/>
          </a:prstGeom>
          <a:ln>
            <a:solidFill>
              <a:schemeClr val="tx2"/>
            </a:solidFill>
          </a:ln>
        </p:spPr>
      </p:pic>
      <p:sp>
        <p:nvSpPr>
          <p:cNvPr id="16" name="Rectangle 15">
            <a:extLst>
              <a:ext uri="{FF2B5EF4-FFF2-40B4-BE49-F238E27FC236}">
                <a16:creationId xmlns:a16="http://schemas.microsoft.com/office/drawing/2014/main" id="{6E52CD6D-6582-4AC9-AA3E-2AB1B777EDAE}"/>
              </a:ext>
            </a:extLst>
          </p:cNvPr>
          <p:cNvSpPr/>
          <p:nvPr/>
        </p:nvSpPr>
        <p:spPr>
          <a:xfrm>
            <a:off x="1724025" y="3648075"/>
            <a:ext cx="733425" cy="5619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18" name="Connecteur droit avec flèche 17">
            <a:extLst>
              <a:ext uri="{FF2B5EF4-FFF2-40B4-BE49-F238E27FC236}">
                <a16:creationId xmlns:a16="http://schemas.microsoft.com/office/drawing/2014/main" id="{33A9694F-1C51-4ADB-9F62-3B5C6865F00A}"/>
              </a:ext>
            </a:extLst>
          </p:cNvPr>
          <p:cNvCxnSpPr>
            <a:stCxn id="16" idx="3"/>
            <a:endCxn id="15" idx="1"/>
          </p:cNvCxnSpPr>
          <p:nvPr/>
        </p:nvCxnSpPr>
        <p:spPr>
          <a:xfrm>
            <a:off x="2457450" y="3929063"/>
            <a:ext cx="2869066" cy="68074"/>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23CCC47D-C7D5-4F38-881D-ABAB6040747F}"/>
              </a:ext>
            </a:extLst>
          </p:cNvPr>
          <p:cNvSpPr txBox="1"/>
          <p:nvPr/>
        </p:nvSpPr>
        <p:spPr>
          <a:xfrm>
            <a:off x="8286750" y="4210050"/>
            <a:ext cx="2076018" cy="276999"/>
          </a:xfrm>
          <a:prstGeom prst="rect">
            <a:avLst/>
          </a:prstGeom>
          <a:solidFill>
            <a:schemeClr val="bg1"/>
          </a:solidFill>
          <a:ln>
            <a:solidFill>
              <a:schemeClr val="tx1"/>
            </a:solidFill>
          </a:ln>
        </p:spPr>
        <p:txBody>
          <a:bodyPr wrap="none" rtlCol="0">
            <a:spAutoFit/>
          </a:bodyPr>
          <a:lstStyle/>
          <a:p>
            <a:r>
              <a:rPr lang="fr-FR" sz="1200" dirty="0"/>
              <a:t>Point de scan module ETAL</a:t>
            </a:r>
          </a:p>
        </p:txBody>
      </p:sp>
      <p:cxnSp>
        <p:nvCxnSpPr>
          <p:cNvPr id="21" name="Connecteur droit avec flèche 20">
            <a:extLst>
              <a:ext uri="{FF2B5EF4-FFF2-40B4-BE49-F238E27FC236}">
                <a16:creationId xmlns:a16="http://schemas.microsoft.com/office/drawing/2014/main" id="{B6E95451-7DCC-4D81-A926-85B75DC83E87}"/>
              </a:ext>
            </a:extLst>
          </p:cNvPr>
          <p:cNvCxnSpPr>
            <a:stCxn id="19" idx="1"/>
          </p:cNvCxnSpPr>
          <p:nvPr/>
        </p:nvCxnSpPr>
        <p:spPr>
          <a:xfrm flipH="1" flipV="1">
            <a:off x="7639050" y="3670218"/>
            <a:ext cx="647700" cy="678332"/>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7A41F330-5821-4785-9682-BFAC56AA8A2A}"/>
              </a:ext>
            </a:extLst>
          </p:cNvPr>
          <p:cNvSpPr txBox="1"/>
          <p:nvPr/>
        </p:nvSpPr>
        <p:spPr>
          <a:xfrm>
            <a:off x="8630730" y="2288499"/>
            <a:ext cx="1780167" cy="276999"/>
          </a:xfrm>
          <a:prstGeom prst="rect">
            <a:avLst/>
          </a:prstGeom>
          <a:solidFill>
            <a:schemeClr val="bg1"/>
          </a:solidFill>
          <a:ln>
            <a:solidFill>
              <a:schemeClr val="tx1"/>
            </a:solidFill>
          </a:ln>
        </p:spPr>
        <p:txBody>
          <a:bodyPr wrap="none" rtlCol="0">
            <a:spAutoFit/>
          </a:bodyPr>
          <a:lstStyle/>
          <a:p>
            <a:r>
              <a:rPr lang="fr-FR" sz="1200" dirty="0"/>
              <a:t>Module ETAL Maquette</a:t>
            </a:r>
          </a:p>
        </p:txBody>
      </p:sp>
      <p:cxnSp>
        <p:nvCxnSpPr>
          <p:cNvPr id="24" name="Connecteur droit avec flèche 23">
            <a:extLst>
              <a:ext uri="{FF2B5EF4-FFF2-40B4-BE49-F238E27FC236}">
                <a16:creationId xmlns:a16="http://schemas.microsoft.com/office/drawing/2014/main" id="{ED6277EE-A4E0-4825-9E37-4C993778275B}"/>
              </a:ext>
            </a:extLst>
          </p:cNvPr>
          <p:cNvCxnSpPr>
            <a:cxnSpLocks/>
            <a:stCxn id="22" idx="1"/>
          </p:cNvCxnSpPr>
          <p:nvPr/>
        </p:nvCxnSpPr>
        <p:spPr>
          <a:xfrm flipH="1">
            <a:off x="7838860" y="2426999"/>
            <a:ext cx="791870" cy="543616"/>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7" name="ZoneTexte 26">
            <a:extLst>
              <a:ext uri="{FF2B5EF4-FFF2-40B4-BE49-F238E27FC236}">
                <a16:creationId xmlns:a16="http://schemas.microsoft.com/office/drawing/2014/main" id="{FB6EDF32-D320-4C75-86D2-D959EF860C29}"/>
              </a:ext>
            </a:extLst>
          </p:cNvPr>
          <p:cNvSpPr txBox="1"/>
          <p:nvPr/>
        </p:nvSpPr>
        <p:spPr>
          <a:xfrm>
            <a:off x="7841756" y="3179099"/>
            <a:ext cx="889987" cy="369332"/>
          </a:xfrm>
          <a:prstGeom prst="rect">
            <a:avLst/>
          </a:prstGeom>
          <a:solidFill>
            <a:schemeClr val="bg1"/>
          </a:solidFill>
          <a:ln>
            <a:solidFill>
              <a:schemeClr val="tx1"/>
            </a:solidFill>
          </a:ln>
        </p:spPr>
        <p:txBody>
          <a:bodyPr wrap="none" rtlCol="0">
            <a:spAutoFit/>
          </a:bodyPr>
          <a:lstStyle/>
          <a:p>
            <a:r>
              <a:rPr lang="fr-FR" dirty="0"/>
              <a:t>35 mm</a:t>
            </a:r>
          </a:p>
        </p:txBody>
      </p:sp>
      <p:cxnSp>
        <p:nvCxnSpPr>
          <p:cNvPr id="29" name="Connecteur droit avec flèche 28">
            <a:extLst>
              <a:ext uri="{FF2B5EF4-FFF2-40B4-BE49-F238E27FC236}">
                <a16:creationId xmlns:a16="http://schemas.microsoft.com/office/drawing/2014/main" id="{80D3735A-4773-4734-BB24-3D3494B7C61C}"/>
              </a:ext>
            </a:extLst>
          </p:cNvPr>
          <p:cNvCxnSpPr/>
          <p:nvPr/>
        </p:nvCxnSpPr>
        <p:spPr>
          <a:xfrm flipH="1">
            <a:off x="7639050" y="2970615"/>
            <a:ext cx="199810" cy="653437"/>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ZoneTexte 29">
            <a:extLst>
              <a:ext uri="{FF2B5EF4-FFF2-40B4-BE49-F238E27FC236}">
                <a16:creationId xmlns:a16="http://schemas.microsoft.com/office/drawing/2014/main" id="{DA40B9DB-06AF-4801-BB6D-26328D46E10F}"/>
              </a:ext>
            </a:extLst>
          </p:cNvPr>
          <p:cNvSpPr txBox="1"/>
          <p:nvPr/>
        </p:nvSpPr>
        <p:spPr>
          <a:xfrm>
            <a:off x="5173193" y="6119774"/>
            <a:ext cx="5579413" cy="369332"/>
          </a:xfrm>
          <a:prstGeom prst="rect">
            <a:avLst/>
          </a:prstGeom>
          <a:solidFill>
            <a:schemeClr val="bg1"/>
          </a:solidFill>
        </p:spPr>
        <p:txBody>
          <a:bodyPr wrap="none" rtlCol="0">
            <a:spAutoFit/>
          </a:bodyPr>
          <a:lstStyle/>
          <a:p>
            <a:r>
              <a:rPr lang="fr-FR" dirty="0"/>
              <a:t>Il y a un décalage du TQC mais celui-ci est favorable</a:t>
            </a:r>
          </a:p>
        </p:txBody>
      </p:sp>
    </p:spTree>
    <p:extLst>
      <p:ext uri="{BB962C8B-B14F-4D97-AF65-F5344CB8AC3E}">
        <p14:creationId xmlns:p14="http://schemas.microsoft.com/office/powerpoint/2010/main" val="22856729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2"/>
          </p:nvPr>
        </p:nvSpPr>
        <p:spPr/>
        <p:txBody>
          <a:bodyPr/>
          <a:lstStyle/>
          <a:p>
            <a:fld id="{0CBC77A0-1F4E-42FF-9FFC-F45C3A64AF90}" type="slidenum">
              <a:rPr lang="fr-FR" smtClean="0"/>
              <a:pPr/>
              <a:t>33</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Analyse Scan</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4846198" cy="369332"/>
          </a:xfrm>
          <a:prstGeom prst="rect">
            <a:avLst/>
          </a:prstGeom>
          <a:noFill/>
        </p:spPr>
        <p:txBody>
          <a:bodyPr wrap="none" rtlCol="0">
            <a:spAutoFit/>
          </a:bodyPr>
          <a:lstStyle/>
          <a:p>
            <a:pPr marL="1200150" lvl="2" indent="-285750">
              <a:buFont typeface="Wingdings" panose="05000000000000000000" pitchFamily="2" charset="2"/>
              <a:buChar char="q"/>
            </a:pPr>
            <a:r>
              <a:rPr lang="fr-FR" dirty="0"/>
              <a:t>Position Supportage secteur - </a:t>
            </a:r>
            <a:r>
              <a:rPr lang="fr-FR" b="1" dirty="0">
                <a:solidFill>
                  <a:srgbClr val="00B050"/>
                </a:solidFill>
              </a:rPr>
              <a:t>OK</a:t>
            </a:r>
            <a:endParaRPr lang="fr-FR" dirty="0"/>
          </a:p>
        </p:txBody>
      </p:sp>
      <p:pic>
        <p:nvPicPr>
          <p:cNvPr id="5" name="Image 4">
            <a:extLst>
              <a:ext uri="{FF2B5EF4-FFF2-40B4-BE49-F238E27FC236}">
                <a16:creationId xmlns:a16="http://schemas.microsoft.com/office/drawing/2014/main" id="{CFFBB105-E283-4192-9F74-626B8E6890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2601" y="2373552"/>
            <a:ext cx="3050697" cy="3409602"/>
          </a:xfrm>
          <a:prstGeom prst="rect">
            <a:avLst/>
          </a:prstGeom>
          <a:ln>
            <a:solidFill>
              <a:schemeClr val="tx1"/>
            </a:solidFill>
          </a:ln>
        </p:spPr>
      </p:pic>
      <p:pic>
        <p:nvPicPr>
          <p:cNvPr id="8" name="Image 7">
            <a:extLst>
              <a:ext uri="{FF2B5EF4-FFF2-40B4-BE49-F238E27FC236}">
                <a16:creationId xmlns:a16="http://schemas.microsoft.com/office/drawing/2014/main" id="{C1694C31-21E4-4EF1-A888-B2AA80FB4F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979" y="1823298"/>
            <a:ext cx="3634239" cy="3211404"/>
          </a:xfrm>
          <a:prstGeom prst="rect">
            <a:avLst/>
          </a:prstGeom>
          <a:ln>
            <a:solidFill>
              <a:schemeClr val="tx1"/>
            </a:solidFill>
          </a:ln>
        </p:spPr>
      </p:pic>
      <p:pic>
        <p:nvPicPr>
          <p:cNvPr id="10" name="Image 9">
            <a:extLst>
              <a:ext uri="{FF2B5EF4-FFF2-40B4-BE49-F238E27FC236}">
                <a16:creationId xmlns:a16="http://schemas.microsoft.com/office/drawing/2014/main" id="{831B0610-C570-403F-9863-B6F83D57D6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9699" y="1823298"/>
            <a:ext cx="4059085" cy="2395399"/>
          </a:xfrm>
          <a:prstGeom prst="rect">
            <a:avLst/>
          </a:prstGeom>
          <a:ln>
            <a:solidFill>
              <a:schemeClr val="tx2"/>
            </a:solidFill>
          </a:ln>
        </p:spPr>
      </p:pic>
      <p:sp>
        <p:nvSpPr>
          <p:cNvPr id="11" name="Rectangle 10">
            <a:extLst>
              <a:ext uri="{FF2B5EF4-FFF2-40B4-BE49-F238E27FC236}">
                <a16:creationId xmlns:a16="http://schemas.microsoft.com/office/drawing/2014/main" id="{4820CC92-B059-4438-805E-62234C6A3ECD}"/>
              </a:ext>
            </a:extLst>
          </p:cNvPr>
          <p:cNvSpPr/>
          <p:nvPr/>
        </p:nvSpPr>
        <p:spPr>
          <a:xfrm>
            <a:off x="1924050" y="3190875"/>
            <a:ext cx="441349" cy="5143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13" name="Connecteur droit avec flèche 12">
            <a:extLst>
              <a:ext uri="{FF2B5EF4-FFF2-40B4-BE49-F238E27FC236}">
                <a16:creationId xmlns:a16="http://schemas.microsoft.com/office/drawing/2014/main" id="{6C944D8D-1D67-4433-BA50-0D0F5CC4CC3A}"/>
              </a:ext>
            </a:extLst>
          </p:cNvPr>
          <p:cNvCxnSpPr>
            <a:stCxn id="11" idx="3"/>
            <a:endCxn id="10" idx="1"/>
          </p:cNvCxnSpPr>
          <p:nvPr/>
        </p:nvCxnSpPr>
        <p:spPr>
          <a:xfrm flipV="1">
            <a:off x="2365399" y="3020998"/>
            <a:ext cx="1864300" cy="427052"/>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B16231DD-32F6-444D-BCB9-2AB16576C4ED}"/>
              </a:ext>
            </a:extLst>
          </p:cNvPr>
          <p:cNvSpPr txBox="1"/>
          <p:nvPr/>
        </p:nvSpPr>
        <p:spPr>
          <a:xfrm>
            <a:off x="8467724" y="5783154"/>
            <a:ext cx="3983429" cy="646331"/>
          </a:xfrm>
          <a:prstGeom prst="rect">
            <a:avLst/>
          </a:prstGeom>
          <a:noFill/>
        </p:spPr>
        <p:txBody>
          <a:bodyPr wrap="square" rtlCol="0">
            <a:spAutoFit/>
          </a:bodyPr>
          <a:lstStyle/>
          <a:p>
            <a:r>
              <a:rPr lang="fr-FR" dirty="0"/>
              <a:t>Le scan se superpose bien avec la maquette numérique</a:t>
            </a:r>
          </a:p>
        </p:txBody>
      </p:sp>
    </p:spTree>
    <p:extLst>
      <p:ext uri="{BB962C8B-B14F-4D97-AF65-F5344CB8AC3E}">
        <p14:creationId xmlns:p14="http://schemas.microsoft.com/office/powerpoint/2010/main" val="18489721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2"/>
          </p:nvPr>
        </p:nvSpPr>
        <p:spPr/>
        <p:txBody>
          <a:bodyPr/>
          <a:lstStyle/>
          <a:p>
            <a:fld id="{0CBC77A0-1F4E-42FF-9FFC-F45C3A64AF90}" type="slidenum">
              <a:rPr lang="fr-FR" smtClean="0"/>
              <a:pPr/>
              <a:t>34</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Analyse Scan</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5038559" cy="369332"/>
          </a:xfrm>
          <a:prstGeom prst="rect">
            <a:avLst/>
          </a:prstGeom>
          <a:noFill/>
        </p:spPr>
        <p:txBody>
          <a:bodyPr wrap="none" rtlCol="0">
            <a:spAutoFit/>
          </a:bodyPr>
          <a:lstStyle/>
          <a:p>
            <a:pPr marL="1200150" lvl="2" indent="-285750">
              <a:buFont typeface="Wingdings" panose="05000000000000000000" pitchFamily="2" charset="2"/>
              <a:buChar char="q"/>
            </a:pPr>
            <a:r>
              <a:rPr lang="fr-FR" dirty="0"/>
              <a:t>Position fixation sur piédestal- </a:t>
            </a:r>
            <a:r>
              <a:rPr lang="fr-FR" b="1" dirty="0">
                <a:solidFill>
                  <a:schemeClr val="tx2"/>
                </a:solidFill>
              </a:rPr>
              <a:t>NOK</a:t>
            </a:r>
          </a:p>
        </p:txBody>
      </p:sp>
      <p:pic>
        <p:nvPicPr>
          <p:cNvPr id="6" name="Image 5">
            <a:extLst>
              <a:ext uri="{FF2B5EF4-FFF2-40B4-BE49-F238E27FC236}">
                <a16:creationId xmlns:a16="http://schemas.microsoft.com/office/drawing/2014/main" id="{ED9AE3D4-3FE2-4C6F-94BA-9C25389BAD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100" y="1873401"/>
            <a:ext cx="5958472" cy="3870634"/>
          </a:xfrm>
          <a:prstGeom prst="rect">
            <a:avLst/>
          </a:prstGeom>
          <a:ln>
            <a:solidFill>
              <a:schemeClr val="tx1"/>
            </a:solidFill>
          </a:ln>
        </p:spPr>
      </p:pic>
      <p:pic>
        <p:nvPicPr>
          <p:cNvPr id="5" name="Image 4">
            <a:extLst>
              <a:ext uri="{FF2B5EF4-FFF2-40B4-BE49-F238E27FC236}">
                <a16:creationId xmlns:a16="http://schemas.microsoft.com/office/drawing/2014/main" id="{2FE3FCF7-0D11-45F3-904E-49160F8ACD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8644" y="1873401"/>
            <a:ext cx="4984428" cy="3162300"/>
          </a:xfrm>
          <a:prstGeom prst="rect">
            <a:avLst/>
          </a:prstGeom>
          <a:ln>
            <a:solidFill>
              <a:schemeClr val="tx1"/>
            </a:solidFill>
          </a:ln>
        </p:spPr>
      </p:pic>
      <p:sp>
        <p:nvSpPr>
          <p:cNvPr id="8" name="ZoneTexte 7">
            <a:extLst>
              <a:ext uri="{FF2B5EF4-FFF2-40B4-BE49-F238E27FC236}">
                <a16:creationId xmlns:a16="http://schemas.microsoft.com/office/drawing/2014/main" id="{BE65CCF0-9489-4C00-9A36-1D9B72586271}"/>
              </a:ext>
            </a:extLst>
          </p:cNvPr>
          <p:cNvSpPr txBox="1"/>
          <p:nvPr/>
        </p:nvSpPr>
        <p:spPr>
          <a:xfrm>
            <a:off x="6878453" y="4465778"/>
            <a:ext cx="1556836" cy="276999"/>
          </a:xfrm>
          <a:prstGeom prst="rect">
            <a:avLst/>
          </a:prstGeom>
          <a:solidFill>
            <a:schemeClr val="bg1"/>
          </a:solidFill>
          <a:ln>
            <a:solidFill>
              <a:schemeClr val="tx1"/>
            </a:solidFill>
          </a:ln>
        </p:spPr>
        <p:txBody>
          <a:bodyPr wrap="none" rtlCol="0">
            <a:spAutoFit/>
          </a:bodyPr>
          <a:lstStyle/>
          <a:p>
            <a:r>
              <a:rPr lang="fr-FR" sz="1200" dirty="0"/>
              <a:t>Décalage de 80 mm</a:t>
            </a:r>
          </a:p>
        </p:txBody>
      </p:sp>
      <p:cxnSp>
        <p:nvCxnSpPr>
          <p:cNvPr id="10" name="Connecteur : en angle 9">
            <a:extLst>
              <a:ext uri="{FF2B5EF4-FFF2-40B4-BE49-F238E27FC236}">
                <a16:creationId xmlns:a16="http://schemas.microsoft.com/office/drawing/2014/main" id="{E7920A7E-C804-437D-B6E7-750F85A3E0AA}"/>
              </a:ext>
            </a:extLst>
          </p:cNvPr>
          <p:cNvCxnSpPr>
            <a:cxnSpLocks/>
          </p:cNvCxnSpPr>
          <p:nvPr/>
        </p:nvCxnSpPr>
        <p:spPr>
          <a:xfrm rot="16200000" flipH="1">
            <a:off x="8167687" y="3719513"/>
            <a:ext cx="1390654" cy="257176"/>
          </a:xfrm>
          <a:prstGeom prst="bentConnector3">
            <a:avLst>
              <a:gd name="adj1" fmla="val 76027"/>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2D60048B-7987-46F3-978C-FDE57F1AA709}"/>
              </a:ext>
            </a:extLst>
          </p:cNvPr>
          <p:cNvCxnSpPr>
            <a:cxnSpLocks/>
            <a:endCxn id="8" idx="3"/>
          </p:cNvCxnSpPr>
          <p:nvPr/>
        </p:nvCxnSpPr>
        <p:spPr>
          <a:xfrm>
            <a:off x="8392425" y="3375587"/>
            <a:ext cx="42864" cy="122869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Flèche : droite 12">
            <a:extLst>
              <a:ext uri="{FF2B5EF4-FFF2-40B4-BE49-F238E27FC236}">
                <a16:creationId xmlns:a16="http://schemas.microsoft.com/office/drawing/2014/main" id="{8931E261-BEB4-4D08-860E-C314B4A1765D}"/>
              </a:ext>
            </a:extLst>
          </p:cNvPr>
          <p:cNvSpPr/>
          <p:nvPr/>
        </p:nvSpPr>
        <p:spPr>
          <a:xfrm>
            <a:off x="8435289" y="4336197"/>
            <a:ext cx="542926" cy="129581"/>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44000" rtlCol="0" anchor="ctr">
            <a:spAutoFit/>
          </a:bodyPr>
          <a:lstStyle/>
          <a:p>
            <a:pPr algn="ctr"/>
            <a:endParaRPr lang="fr-FR" dirty="0"/>
          </a:p>
        </p:txBody>
      </p:sp>
      <p:sp>
        <p:nvSpPr>
          <p:cNvPr id="15" name="Forme libre : forme 14">
            <a:extLst>
              <a:ext uri="{FF2B5EF4-FFF2-40B4-BE49-F238E27FC236}">
                <a16:creationId xmlns:a16="http://schemas.microsoft.com/office/drawing/2014/main" id="{57DC9CA3-AD52-4D99-8143-00429E9C5248}"/>
              </a:ext>
            </a:extLst>
          </p:cNvPr>
          <p:cNvSpPr/>
          <p:nvPr/>
        </p:nvSpPr>
        <p:spPr>
          <a:xfrm>
            <a:off x="2057400" y="3200400"/>
            <a:ext cx="447675" cy="1800225"/>
          </a:xfrm>
          <a:custGeom>
            <a:avLst/>
            <a:gdLst>
              <a:gd name="connsiteX0" fmla="*/ 209550 w 447675"/>
              <a:gd name="connsiteY0" fmla="*/ 0 h 1800225"/>
              <a:gd name="connsiteX1" fmla="*/ 447675 w 447675"/>
              <a:gd name="connsiteY1" fmla="*/ 9525 h 1800225"/>
              <a:gd name="connsiteX2" fmla="*/ 247650 w 447675"/>
              <a:gd name="connsiteY2" fmla="*/ 1800225 h 1800225"/>
              <a:gd name="connsiteX3" fmla="*/ 0 w 447675"/>
              <a:gd name="connsiteY3" fmla="*/ 1800225 h 1800225"/>
            </a:gdLst>
            <a:ahLst/>
            <a:cxnLst>
              <a:cxn ang="0">
                <a:pos x="connsiteX0" y="connsiteY0"/>
              </a:cxn>
              <a:cxn ang="0">
                <a:pos x="connsiteX1" y="connsiteY1"/>
              </a:cxn>
              <a:cxn ang="0">
                <a:pos x="connsiteX2" y="connsiteY2"/>
              </a:cxn>
              <a:cxn ang="0">
                <a:pos x="connsiteX3" y="connsiteY3"/>
              </a:cxn>
            </a:cxnLst>
            <a:rect l="l" t="t" r="r" b="b"/>
            <a:pathLst>
              <a:path w="447675" h="1800225">
                <a:moveTo>
                  <a:pt x="209550" y="0"/>
                </a:moveTo>
                <a:lnTo>
                  <a:pt x="447675" y="9525"/>
                </a:lnTo>
                <a:lnTo>
                  <a:pt x="247650" y="1800225"/>
                </a:lnTo>
                <a:lnTo>
                  <a:pt x="0" y="1800225"/>
                </a:lnTo>
              </a:path>
            </a:pathLst>
          </a:custGeom>
          <a:noFill/>
          <a:ln w="57150">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Forme libre : forme 15">
            <a:extLst>
              <a:ext uri="{FF2B5EF4-FFF2-40B4-BE49-F238E27FC236}">
                <a16:creationId xmlns:a16="http://schemas.microsoft.com/office/drawing/2014/main" id="{3836BEC6-5591-4CFB-9AC0-1949DB6A6472}"/>
              </a:ext>
            </a:extLst>
          </p:cNvPr>
          <p:cNvSpPr/>
          <p:nvPr/>
        </p:nvSpPr>
        <p:spPr>
          <a:xfrm>
            <a:off x="8327683" y="2488300"/>
            <a:ext cx="447675" cy="1533525"/>
          </a:xfrm>
          <a:custGeom>
            <a:avLst/>
            <a:gdLst>
              <a:gd name="connsiteX0" fmla="*/ 209550 w 447675"/>
              <a:gd name="connsiteY0" fmla="*/ 0 h 1800225"/>
              <a:gd name="connsiteX1" fmla="*/ 447675 w 447675"/>
              <a:gd name="connsiteY1" fmla="*/ 9525 h 1800225"/>
              <a:gd name="connsiteX2" fmla="*/ 247650 w 447675"/>
              <a:gd name="connsiteY2" fmla="*/ 1800225 h 1800225"/>
              <a:gd name="connsiteX3" fmla="*/ 0 w 447675"/>
              <a:gd name="connsiteY3" fmla="*/ 1800225 h 1800225"/>
              <a:gd name="connsiteX0" fmla="*/ 209550 w 476250"/>
              <a:gd name="connsiteY0" fmla="*/ 0 h 1800225"/>
              <a:gd name="connsiteX1" fmla="*/ 447675 w 476250"/>
              <a:gd name="connsiteY1" fmla="*/ 9525 h 1800225"/>
              <a:gd name="connsiteX2" fmla="*/ 476250 w 476250"/>
              <a:gd name="connsiteY2" fmla="*/ 1533525 h 1800225"/>
              <a:gd name="connsiteX3" fmla="*/ 0 w 476250"/>
              <a:gd name="connsiteY3" fmla="*/ 1800225 h 1800225"/>
              <a:gd name="connsiteX0" fmla="*/ 180975 w 447675"/>
              <a:gd name="connsiteY0" fmla="*/ 0 h 1533525"/>
              <a:gd name="connsiteX1" fmla="*/ 419100 w 447675"/>
              <a:gd name="connsiteY1" fmla="*/ 9525 h 1533525"/>
              <a:gd name="connsiteX2" fmla="*/ 447675 w 447675"/>
              <a:gd name="connsiteY2" fmla="*/ 1533525 h 1533525"/>
              <a:gd name="connsiteX3" fmla="*/ 0 w 447675"/>
              <a:gd name="connsiteY3" fmla="*/ 1514475 h 1533525"/>
            </a:gdLst>
            <a:ahLst/>
            <a:cxnLst>
              <a:cxn ang="0">
                <a:pos x="connsiteX0" y="connsiteY0"/>
              </a:cxn>
              <a:cxn ang="0">
                <a:pos x="connsiteX1" y="connsiteY1"/>
              </a:cxn>
              <a:cxn ang="0">
                <a:pos x="connsiteX2" y="connsiteY2"/>
              </a:cxn>
              <a:cxn ang="0">
                <a:pos x="connsiteX3" y="connsiteY3"/>
              </a:cxn>
            </a:cxnLst>
            <a:rect l="l" t="t" r="r" b="b"/>
            <a:pathLst>
              <a:path w="447675" h="1533525">
                <a:moveTo>
                  <a:pt x="180975" y="0"/>
                </a:moveTo>
                <a:lnTo>
                  <a:pt x="419100" y="9525"/>
                </a:lnTo>
                <a:lnTo>
                  <a:pt x="447675" y="1533525"/>
                </a:lnTo>
                <a:cubicBezTo>
                  <a:pt x="365125" y="1533525"/>
                  <a:pt x="82550" y="1514475"/>
                  <a:pt x="0" y="1514475"/>
                </a:cubicBezTo>
              </a:path>
            </a:pathLst>
          </a:custGeom>
          <a:noFill/>
          <a:ln w="57150">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Forme libre : forme 19">
            <a:extLst>
              <a:ext uri="{FF2B5EF4-FFF2-40B4-BE49-F238E27FC236}">
                <a16:creationId xmlns:a16="http://schemas.microsoft.com/office/drawing/2014/main" id="{B2A2B055-98EB-477B-9DE8-F389851BF0FE}"/>
              </a:ext>
            </a:extLst>
          </p:cNvPr>
          <p:cNvSpPr/>
          <p:nvPr/>
        </p:nvSpPr>
        <p:spPr>
          <a:xfrm>
            <a:off x="7959037" y="2488299"/>
            <a:ext cx="447675" cy="1533525"/>
          </a:xfrm>
          <a:custGeom>
            <a:avLst/>
            <a:gdLst>
              <a:gd name="connsiteX0" fmla="*/ 209550 w 447675"/>
              <a:gd name="connsiteY0" fmla="*/ 0 h 1800225"/>
              <a:gd name="connsiteX1" fmla="*/ 447675 w 447675"/>
              <a:gd name="connsiteY1" fmla="*/ 9525 h 1800225"/>
              <a:gd name="connsiteX2" fmla="*/ 247650 w 447675"/>
              <a:gd name="connsiteY2" fmla="*/ 1800225 h 1800225"/>
              <a:gd name="connsiteX3" fmla="*/ 0 w 447675"/>
              <a:gd name="connsiteY3" fmla="*/ 1800225 h 1800225"/>
              <a:gd name="connsiteX0" fmla="*/ 209550 w 476250"/>
              <a:gd name="connsiteY0" fmla="*/ 0 h 1800225"/>
              <a:gd name="connsiteX1" fmla="*/ 447675 w 476250"/>
              <a:gd name="connsiteY1" fmla="*/ 9525 h 1800225"/>
              <a:gd name="connsiteX2" fmla="*/ 476250 w 476250"/>
              <a:gd name="connsiteY2" fmla="*/ 1533525 h 1800225"/>
              <a:gd name="connsiteX3" fmla="*/ 0 w 476250"/>
              <a:gd name="connsiteY3" fmla="*/ 1800225 h 1800225"/>
              <a:gd name="connsiteX0" fmla="*/ 180975 w 447675"/>
              <a:gd name="connsiteY0" fmla="*/ 0 h 1533525"/>
              <a:gd name="connsiteX1" fmla="*/ 419100 w 447675"/>
              <a:gd name="connsiteY1" fmla="*/ 9525 h 1533525"/>
              <a:gd name="connsiteX2" fmla="*/ 447675 w 447675"/>
              <a:gd name="connsiteY2" fmla="*/ 1533525 h 1533525"/>
              <a:gd name="connsiteX3" fmla="*/ 0 w 447675"/>
              <a:gd name="connsiteY3" fmla="*/ 1514475 h 1533525"/>
            </a:gdLst>
            <a:ahLst/>
            <a:cxnLst>
              <a:cxn ang="0">
                <a:pos x="connsiteX0" y="connsiteY0"/>
              </a:cxn>
              <a:cxn ang="0">
                <a:pos x="connsiteX1" y="connsiteY1"/>
              </a:cxn>
              <a:cxn ang="0">
                <a:pos x="connsiteX2" y="connsiteY2"/>
              </a:cxn>
              <a:cxn ang="0">
                <a:pos x="connsiteX3" y="connsiteY3"/>
              </a:cxn>
            </a:cxnLst>
            <a:rect l="l" t="t" r="r" b="b"/>
            <a:pathLst>
              <a:path w="447675" h="1533525">
                <a:moveTo>
                  <a:pt x="180975" y="0"/>
                </a:moveTo>
                <a:lnTo>
                  <a:pt x="419100" y="9525"/>
                </a:lnTo>
                <a:lnTo>
                  <a:pt x="447675" y="1533525"/>
                </a:lnTo>
                <a:cubicBezTo>
                  <a:pt x="365125" y="1533525"/>
                  <a:pt x="82550" y="1514475"/>
                  <a:pt x="0" y="1514475"/>
                </a:cubicBezTo>
              </a:path>
            </a:pathLst>
          </a:custGeom>
          <a:noFill/>
          <a:ln w="57150">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ZoneTexte 21">
            <a:extLst>
              <a:ext uri="{FF2B5EF4-FFF2-40B4-BE49-F238E27FC236}">
                <a16:creationId xmlns:a16="http://schemas.microsoft.com/office/drawing/2014/main" id="{4707975B-2E18-4ACE-BB2B-B1597A2EA61B}"/>
              </a:ext>
            </a:extLst>
          </p:cNvPr>
          <p:cNvSpPr txBox="1"/>
          <p:nvPr/>
        </p:nvSpPr>
        <p:spPr>
          <a:xfrm>
            <a:off x="6487643" y="5357519"/>
            <a:ext cx="5205429" cy="646331"/>
          </a:xfrm>
          <a:prstGeom prst="rect">
            <a:avLst/>
          </a:prstGeom>
          <a:solidFill>
            <a:schemeClr val="bg1"/>
          </a:solidFill>
        </p:spPr>
        <p:txBody>
          <a:bodyPr wrap="square" rtlCol="0">
            <a:spAutoFit/>
          </a:bodyPr>
          <a:lstStyle/>
          <a:p>
            <a:r>
              <a:rPr lang="fr-FR" dirty="0"/>
              <a:t>Il y a un décalage du TQC qui nécessite une correction de la position du pied sur le piédestal</a:t>
            </a:r>
          </a:p>
        </p:txBody>
      </p:sp>
    </p:spTree>
    <p:extLst>
      <p:ext uri="{BB962C8B-B14F-4D97-AF65-F5344CB8AC3E}">
        <p14:creationId xmlns:p14="http://schemas.microsoft.com/office/powerpoint/2010/main" val="18097996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4F235BD4-E9EA-41F2-9AF0-9EA1F8FA98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444" y="1790424"/>
            <a:ext cx="6310922" cy="4335748"/>
          </a:xfrm>
          <a:prstGeom prst="rect">
            <a:avLst/>
          </a:prstGeom>
          <a:ln>
            <a:solidFill>
              <a:schemeClr val="tx1"/>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35</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Analyse Scan</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5756704" cy="369332"/>
          </a:xfrm>
          <a:prstGeom prst="rect">
            <a:avLst/>
          </a:prstGeom>
          <a:noFill/>
        </p:spPr>
        <p:txBody>
          <a:bodyPr wrap="none" rtlCol="0">
            <a:spAutoFit/>
          </a:bodyPr>
          <a:lstStyle/>
          <a:p>
            <a:pPr marL="1200150" lvl="2" indent="-285750">
              <a:buFont typeface="Wingdings" panose="05000000000000000000" pitchFamily="2" charset="2"/>
              <a:buChar char="q"/>
            </a:pPr>
            <a:r>
              <a:rPr lang="fr-FR" dirty="0"/>
              <a:t>Position fixation sur piédestal - </a:t>
            </a:r>
            <a:r>
              <a:rPr lang="fr-FR" b="1" dirty="0">
                <a:solidFill>
                  <a:srgbClr val="00B050"/>
                </a:solidFill>
              </a:rPr>
              <a:t>Correction</a:t>
            </a:r>
          </a:p>
        </p:txBody>
      </p:sp>
      <p:sp>
        <p:nvSpPr>
          <p:cNvPr id="22" name="ZoneTexte 21">
            <a:extLst>
              <a:ext uri="{FF2B5EF4-FFF2-40B4-BE49-F238E27FC236}">
                <a16:creationId xmlns:a16="http://schemas.microsoft.com/office/drawing/2014/main" id="{4707975B-2E18-4ACE-BB2B-B1597A2EA61B}"/>
              </a:ext>
            </a:extLst>
          </p:cNvPr>
          <p:cNvSpPr txBox="1"/>
          <p:nvPr/>
        </p:nvSpPr>
        <p:spPr>
          <a:xfrm>
            <a:off x="6705600" y="3786848"/>
            <a:ext cx="3722006" cy="646331"/>
          </a:xfrm>
          <a:prstGeom prst="rect">
            <a:avLst/>
          </a:prstGeom>
          <a:solidFill>
            <a:schemeClr val="bg1"/>
          </a:solidFill>
        </p:spPr>
        <p:txBody>
          <a:bodyPr wrap="square" rtlCol="0">
            <a:spAutoFit/>
          </a:bodyPr>
          <a:lstStyle/>
          <a:p>
            <a:r>
              <a:rPr lang="fr-FR" dirty="0"/>
              <a:t>Correction de la position de la platine d’interface et de la marche</a:t>
            </a:r>
          </a:p>
        </p:txBody>
      </p:sp>
      <p:cxnSp>
        <p:nvCxnSpPr>
          <p:cNvPr id="17" name="Connecteur droit avec flèche 16">
            <a:extLst>
              <a:ext uri="{FF2B5EF4-FFF2-40B4-BE49-F238E27FC236}">
                <a16:creationId xmlns:a16="http://schemas.microsoft.com/office/drawing/2014/main" id="{5AE98DDD-D21A-4833-8DEA-A94769F4F3F2}"/>
              </a:ext>
            </a:extLst>
          </p:cNvPr>
          <p:cNvCxnSpPr>
            <a:stCxn id="22" idx="1"/>
          </p:cNvCxnSpPr>
          <p:nvPr/>
        </p:nvCxnSpPr>
        <p:spPr>
          <a:xfrm flipH="1" flipV="1">
            <a:off x="4752975" y="3267075"/>
            <a:ext cx="1952625" cy="84293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eur droit avec flèche 18">
            <a:extLst>
              <a:ext uri="{FF2B5EF4-FFF2-40B4-BE49-F238E27FC236}">
                <a16:creationId xmlns:a16="http://schemas.microsoft.com/office/drawing/2014/main" id="{B117F6FA-956F-4272-AB17-7955CE124C61}"/>
              </a:ext>
            </a:extLst>
          </p:cNvPr>
          <p:cNvCxnSpPr>
            <a:stCxn id="22" idx="1"/>
          </p:cNvCxnSpPr>
          <p:nvPr/>
        </p:nvCxnSpPr>
        <p:spPr>
          <a:xfrm flipH="1">
            <a:off x="4657725" y="4110014"/>
            <a:ext cx="2047875" cy="728686"/>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15680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D8E45240-323B-4D47-95C0-206585068344}"/>
              </a:ext>
            </a:extLst>
          </p:cNvPr>
          <p:cNvSpPr>
            <a:spLocks noGrp="1"/>
          </p:cNvSpPr>
          <p:nvPr>
            <p:ph type="sldNum" sz="quarter" idx="16"/>
          </p:nvPr>
        </p:nvSpPr>
        <p:spPr/>
        <p:txBody>
          <a:bodyPr/>
          <a:lstStyle/>
          <a:p>
            <a:fld id="{0CBC77A0-1F4E-42FF-9FFC-F45C3A64AF90}" type="slidenum">
              <a:rPr lang="fr-FR" smtClean="0"/>
              <a:pPr/>
              <a:t>36</a:t>
            </a:fld>
            <a:endParaRPr lang="fr-FR" dirty="0"/>
          </a:p>
        </p:txBody>
      </p:sp>
      <p:sp>
        <p:nvSpPr>
          <p:cNvPr id="4" name="Titre 3">
            <a:extLst>
              <a:ext uri="{FF2B5EF4-FFF2-40B4-BE49-F238E27FC236}">
                <a16:creationId xmlns:a16="http://schemas.microsoft.com/office/drawing/2014/main" id="{D88D31ED-96B8-4D2A-91AE-05F926052035}"/>
              </a:ext>
            </a:extLst>
          </p:cNvPr>
          <p:cNvSpPr>
            <a:spLocks noGrp="1"/>
          </p:cNvSpPr>
          <p:nvPr>
            <p:ph type="title"/>
          </p:nvPr>
        </p:nvSpPr>
        <p:spPr/>
        <p:txBody>
          <a:bodyPr>
            <a:normAutofit/>
          </a:bodyPr>
          <a:lstStyle/>
          <a:p>
            <a:r>
              <a:rPr lang="fr-FR" dirty="0"/>
              <a:t>Plateforme Pi6 à ML05</a:t>
            </a:r>
          </a:p>
        </p:txBody>
      </p:sp>
      <p:sp>
        <p:nvSpPr>
          <p:cNvPr id="6" name="Espace réservé du texte 5">
            <a:extLst>
              <a:ext uri="{FF2B5EF4-FFF2-40B4-BE49-F238E27FC236}">
                <a16:creationId xmlns:a16="http://schemas.microsoft.com/office/drawing/2014/main" id="{D0CC0F8E-6212-44E6-9D6A-E7BD5EEF6112}"/>
              </a:ext>
            </a:extLst>
          </p:cNvPr>
          <p:cNvSpPr>
            <a:spLocks noGrp="1"/>
          </p:cNvSpPr>
          <p:nvPr>
            <p:ph type="body" idx="13"/>
          </p:nvPr>
        </p:nvSpPr>
        <p:spPr/>
        <p:txBody>
          <a:bodyPr/>
          <a:lstStyle/>
          <a:p>
            <a:r>
              <a:rPr lang="fr-FR" dirty="0"/>
              <a:t>5</a:t>
            </a:r>
          </a:p>
        </p:txBody>
      </p:sp>
    </p:spTree>
    <p:extLst>
      <p:ext uri="{BB962C8B-B14F-4D97-AF65-F5344CB8AC3E}">
        <p14:creationId xmlns:p14="http://schemas.microsoft.com/office/powerpoint/2010/main" val="24996414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2"/>
          </p:nvPr>
        </p:nvSpPr>
        <p:spPr/>
        <p:txBody>
          <a:bodyPr/>
          <a:lstStyle/>
          <a:p>
            <a:fld id="{0CBC77A0-1F4E-42FF-9FFC-F45C3A64AF90}" type="slidenum">
              <a:rPr lang="fr-FR" smtClean="0"/>
              <a:pPr/>
              <a:t>37</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Plateforme Pi6 à ML05</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11818380" cy="646331"/>
          </a:xfrm>
          <a:prstGeom prst="rect">
            <a:avLst/>
          </a:prstGeom>
          <a:noFill/>
        </p:spPr>
        <p:txBody>
          <a:bodyPr wrap="square" rtlCol="0">
            <a:spAutoFit/>
          </a:bodyPr>
          <a:lstStyle/>
          <a:p>
            <a:pPr marL="285750" indent="-285750">
              <a:buFont typeface="Wingdings" panose="05000000000000000000" pitchFamily="2" charset="2"/>
              <a:buChar char="q"/>
            </a:pPr>
            <a:r>
              <a:rPr lang="fr-FR" dirty="0"/>
              <a:t>A ML05, l’environnement est moins contraignant qu’à ML15. Il est donc possible de ré-utiliser la conception de l’industrielle avec quelques modifications :</a:t>
            </a:r>
          </a:p>
        </p:txBody>
      </p:sp>
      <p:pic>
        <p:nvPicPr>
          <p:cNvPr id="5" name="Image 4">
            <a:extLst>
              <a:ext uri="{FF2B5EF4-FFF2-40B4-BE49-F238E27FC236}">
                <a16:creationId xmlns:a16="http://schemas.microsoft.com/office/drawing/2014/main" id="{84050320-62A7-4EB2-AB9C-CD03A32FCC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1509" y="2145613"/>
            <a:ext cx="4680198" cy="4492989"/>
          </a:xfrm>
          <a:prstGeom prst="rect">
            <a:avLst/>
          </a:prstGeom>
          <a:ln>
            <a:solidFill>
              <a:schemeClr val="accent1"/>
            </a:solidFill>
          </a:ln>
        </p:spPr>
      </p:pic>
      <p:sp>
        <p:nvSpPr>
          <p:cNvPr id="9" name="ZoneTexte 8">
            <a:extLst>
              <a:ext uri="{FF2B5EF4-FFF2-40B4-BE49-F238E27FC236}">
                <a16:creationId xmlns:a16="http://schemas.microsoft.com/office/drawing/2014/main" id="{D77BD226-F723-4DDC-AA20-114703DA39FE}"/>
              </a:ext>
            </a:extLst>
          </p:cNvPr>
          <p:cNvSpPr txBox="1"/>
          <p:nvPr/>
        </p:nvSpPr>
        <p:spPr>
          <a:xfrm>
            <a:off x="6623345" y="5284724"/>
            <a:ext cx="4511171" cy="307777"/>
          </a:xfrm>
          <a:prstGeom prst="rect">
            <a:avLst/>
          </a:prstGeom>
          <a:solidFill>
            <a:schemeClr val="bg1"/>
          </a:solidFill>
          <a:ln>
            <a:solidFill>
              <a:schemeClr val="accent1"/>
            </a:solidFill>
          </a:ln>
        </p:spPr>
        <p:txBody>
          <a:bodyPr wrap="none" rtlCol="0">
            <a:spAutoFit/>
          </a:bodyPr>
          <a:lstStyle/>
          <a:p>
            <a:r>
              <a:rPr lang="fr-FR" sz="1400" dirty="0"/>
              <a:t>Rajout de la marche pour accès aux actionneurs avant</a:t>
            </a:r>
          </a:p>
        </p:txBody>
      </p:sp>
      <p:cxnSp>
        <p:nvCxnSpPr>
          <p:cNvPr id="13" name="Connecteur droit avec flèche 12">
            <a:extLst>
              <a:ext uri="{FF2B5EF4-FFF2-40B4-BE49-F238E27FC236}">
                <a16:creationId xmlns:a16="http://schemas.microsoft.com/office/drawing/2014/main" id="{C09D3FD6-9B8D-49CF-99E0-A1545E1FCEDD}"/>
              </a:ext>
            </a:extLst>
          </p:cNvPr>
          <p:cNvCxnSpPr>
            <a:cxnSpLocks/>
            <a:stCxn id="9" idx="1"/>
          </p:cNvCxnSpPr>
          <p:nvPr/>
        </p:nvCxnSpPr>
        <p:spPr>
          <a:xfrm flipH="1" flipV="1">
            <a:off x="5568657" y="5423224"/>
            <a:ext cx="1054688" cy="1538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8" name="ZoneTexte 17">
            <a:extLst>
              <a:ext uri="{FF2B5EF4-FFF2-40B4-BE49-F238E27FC236}">
                <a16:creationId xmlns:a16="http://schemas.microsoft.com/office/drawing/2014/main" id="{588E9799-2AF8-42FB-A852-655C2D59DD9B}"/>
              </a:ext>
            </a:extLst>
          </p:cNvPr>
          <p:cNvSpPr txBox="1"/>
          <p:nvPr/>
        </p:nvSpPr>
        <p:spPr>
          <a:xfrm>
            <a:off x="6743570" y="3798141"/>
            <a:ext cx="4413388" cy="307777"/>
          </a:xfrm>
          <a:prstGeom prst="rect">
            <a:avLst/>
          </a:prstGeom>
          <a:solidFill>
            <a:schemeClr val="bg1"/>
          </a:solidFill>
          <a:ln>
            <a:solidFill>
              <a:schemeClr val="accent1"/>
            </a:solidFill>
          </a:ln>
        </p:spPr>
        <p:txBody>
          <a:bodyPr wrap="none" rtlCol="0">
            <a:spAutoFit/>
          </a:bodyPr>
          <a:lstStyle/>
          <a:p>
            <a:r>
              <a:rPr lang="fr-FR" sz="1400" dirty="0"/>
              <a:t>Modification des fixations pour s’adapter au Piédestal</a:t>
            </a:r>
          </a:p>
        </p:txBody>
      </p:sp>
      <p:sp>
        <p:nvSpPr>
          <p:cNvPr id="19" name="Ellipse 18">
            <a:extLst>
              <a:ext uri="{FF2B5EF4-FFF2-40B4-BE49-F238E27FC236}">
                <a16:creationId xmlns:a16="http://schemas.microsoft.com/office/drawing/2014/main" id="{B217261E-29CC-47B8-B5EE-430668DB2F8E}"/>
              </a:ext>
            </a:extLst>
          </p:cNvPr>
          <p:cNvSpPr/>
          <p:nvPr/>
        </p:nvSpPr>
        <p:spPr>
          <a:xfrm rot="2006749">
            <a:off x="5191369" y="4586343"/>
            <a:ext cx="1111624" cy="51823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21" name="Connecteur droit avec flèche 20">
            <a:extLst>
              <a:ext uri="{FF2B5EF4-FFF2-40B4-BE49-F238E27FC236}">
                <a16:creationId xmlns:a16="http://schemas.microsoft.com/office/drawing/2014/main" id="{B284E95E-8134-4196-8FCA-A05823EE255E}"/>
              </a:ext>
            </a:extLst>
          </p:cNvPr>
          <p:cNvCxnSpPr>
            <a:stCxn id="18" idx="1"/>
            <a:endCxn id="19" idx="0"/>
          </p:cNvCxnSpPr>
          <p:nvPr/>
        </p:nvCxnSpPr>
        <p:spPr>
          <a:xfrm flipH="1">
            <a:off x="5889993" y="3952030"/>
            <a:ext cx="853577" cy="677221"/>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22708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738EF00-E954-476E-8EDB-307911515F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238" y="1998295"/>
            <a:ext cx="4587836" cy="4275183"/>
          </a:xfrm>
          <a:prstGeom prst="rect">
            <a:avLst/>
          </a:prstGeom>
          <a:ln>
            <a:solidFill>
              <a:schemeClr val="tx1"/>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38</a:t>
            </a:fld>
            <a:endParaRPr lang="fr-FR" dirty="0"/>
          </a:p>
        </p:txBody>
      </p:sp>
      <p:sp>
        <p:nvSpPr>
          <p:cNvPr id="2" name="Titre 1"/>
          <p:cNvSpPr>
            <a:spLocks noGrp="1"/>
          </p:cNvSpPr>
          <p:nvPr>
            <p:ph type="title"/>
          </p:nvPr>
        </p:nvSpPr>
        <p:spPr>
          <a:xfrm>
            <a:off x="337238" y="401959"/>
            <a:ext cx="11423441" cy="871827"/>
          </a:xfrm>
        </p:spPr>
        <p:txBody>
          <a:bodyPr>
            <a:no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Plateforme Pi6 à ML05</a:t>
            </a:r>
          </a:p>
        </p:txBody>
      </p:sp>
      <p:sp>
        <p:nvSpPr>
          <p:cNvPr id="14" name="Espace réservé du pied de page 3">
            <a:extLst>
              <a:ext uri="{FF2B5EF4-FFF2-40B4-BE49-F238E27FC236}">
                <a16:creationId xmlns:a16="http://schemas.microsoft.com/office/drawing/2014/main" id="{DCB76BF1-7288-4F02-BCD4-CCF6AD3C870D}"/>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AE618294-1A28-4BD2-A333-4EDD8236F26D}"/>
              </a:ext>
            </a:extLst>
          </p:cNvPr>
          <p:cNvSpPr txBox="1"/>
          <p:nvPr/>
        </p:nvSpPr>
        <p:spPr>
          <a:xfrm>
            <a:off x="221220" y="1273786"/>
            <a:ext cx="11633542" cy="646331"/>
          </a:xfrm>
          <a:prstGeom prst="rect">
            <a:avLst/>
          </a:prstGeom>
          <a:noFill/>
        </p:spPr>
        <p:txBody>
          <a:bodyPr wrap="square" rtlCol="0">
            <a:spAutoFit/>
          </a:bodyPr>
          <a:lstStyle/>
          <a:p>
            <a:pPr marL="285750" indent="-285750">
              <a:buFont typeface="Wingdings" panose="05000000000000000000" pitchFamily="2" charset="2"/>
              <a:buChar char="q"/>
            </a:pPr>
            <a:r>
              <a:rPr lang="fr-FR" dirty="0"/>
              <a:t>Point d’attention : Les secteurs sont plus restreint au niveau du ML05, la largeur de la partie avant de la plateforme devra reprendre celle conçue dans cet APS.</a:t>
            </a:r>
          </a:p>
        </p:txBody>
      </p:sp>
      <p:sp>
        <p:nvSpPr>
          <p:cNvPr id="11" name="Rectangle 10">
            <a:extLst>
              <a:ext uri="{FF2B5EF4-FFF2-40B4-BE49-F238E27FC236}">
                <a16:creationId xmlns:a16="http://schemas.microsoft.com/office/drawing/2014/main" id="{52B31590-3B35-4C78-A511-3240D029C0FF}"/>
              </a:ext>
            </a:extLst>
          </p:cNvPr>
          <p:cNvSpPr/>
          <p:nvPr/>
        </p:nvSpPr>
        <p:spPr>
          <a:xfrm>
            <a:off x="1568776" y="5427635"/>
            <a:ext cx="279918" cy="3079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15" name="Connecteur droit avec flèche 14">
            <a:extLst>
              <a:ext uri="{FF2B5EF4-FFF2-40B4-BE49-F238E27FC236}">
                <a16:creationId xmlns:a16="http://schemas.microsoft.com/office/drawing/2014/main" id="{9779E2AF-FF96-4A5A-9D41-699C3A88630E}"/>
              </a:ext>
            </a:extLst>
          </p:cNvPr>
          <p:cNvCxnSpPr>
            <a:cxnSpLocks/>
            <a:stCxn id="11" idx="3"/>
            <a:endCxn id="13" idx="1"/>
          </p:cNvCxnSpPr>
          <p:nvPr/>
        </p:nvCxnSpPr>
        <p:spPr>
          <a:xfrm flipV="1">
            <a:off x="1848694" y="3797759"/>
            <a:ext cx="2444907" cy="1783831"/>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13" name="Image 12">
            <a:extLst>
              <a:ext uri="{FF2B5EF4-FFF2-40B4-BE49-F238E27FC236}">
                <a16:creationId xmlns:a16="http://schemas.microsoft.com/office/drawing/2014/main" id="{165A8844-E3BD-438D-BD2B-57773705BC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3601" y="2723805"/>
            <a:ext cx="2043345" cy="2147908"/>
          </a:xfrm>
          <a:prstGeom prst="rect">
            <a:avLst/>
          </a:prstGeom>
          <a:ln>
            <a:solidFill>
              <a:srgbClr val="FF0000"/>
            </a:solidFill>
          </a:ln>
        </p:spPr>
      </p:pic>
      <p:sp>
        <p:nvSpPr>
          <p:cNvPr id="25" name="Ellipse 24">
            <a:extLst>
              <a:ext uri="{FF2B5EF4-FFF2-40B4-BE49-F238E27FC236}">
                <a16:creationId xmlns:a16="http://schemas.microsoft.com/office/drawing/2014/main" id="{4102E987-37F8-4B67-A58D-D317B0A0861A}"/>
              </a:ext>
            </a:extLst>
          </p:cNvPr>
          <p:cNvSpPr/>
          <p:nvPr/>
        </p:nvSpPr>
        <p:spPr>
          <a:xfrm>
            <a:off x="4716667" y="3986666"/>
            <a:ext cx="416814" cy="2984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28" name="Connecteur droit avec flèche 27">
            <a:extLst>
              <a:ext uri="{FF2B5EF4-FFF2-40B4-BE49-F238E27FC236}">
                <a16:creationId xmlns:a16="http://schemas.microsoft.com/office/drawing/2014/main" id="{1313276F-97CC-4654-A489-2672387B9A37}"/>
              </a:ext>
            </a:extLst>
          </p:cNvPr>
          <p:cNvCxnSpPr/>
          <p:nvPr/>
        </p:nvCxnSpPr>
        <p:spPr>
          <a:xfrm>
            <a:off x="853440" y="4907280"/>
            <a:ext cx="609600" cy="609600"/>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9" name="ZoneTexte 28">
            <a:extLst>
              <a:ext uri="{FF2B5EF4-FFF2-40B4-BE49-F238E27FC236}">
                <a16:creationId xmlns:a16="http://schemas.microsoft.com/office/drawing/2014/main" id="{40C320ED-BCAC-46C6-9FC6-834401643A37}"/>
              </a:ext>
            </a:extLst>
          </p:cNvPr>
          <p:cNvSpPr txBox="1"/>
          <p:nvPr/>
        </p:nvSpPr>
        <p:spPr>
          <a:xfrm>
            <a:off x="588853" y="5145445"/>
            <a:ext cx="569387" cy="369332"/>
          </a:xfrm>
          <a:prstGeom prst="rect">
            <a:avLst/>
          </a:prstGeom>
          <a:solidFill>
            <a:schemeClr val="bg1"/>
          </a:solidFill>
          <a:ln>
            <a:solidFill>
              <a:schemeClr val="tx1"/>
            </a:solidFill>
          </a:ln>
        </p:spPr>
        <p:txBody>
          <a:bodyPr wrap="none" rtlCol="0">
            <a:spAutoFit/>
          </a:bodyPr>
          <a:lstStyle/>
          <a:p>
            <a:r>
              <a:rPr lang="fr-FR" dirty="0"/>
              <a:t>790</a:t>
            </a:r>
          </a:p>
        </p:txBody>
      </p:sp>
      <p:pic>
        <p:nvPicPr>
          <p:cNvPr id="31" name="Image 30">
            <a:extLst>
              <a:ext uri="{FF2B5EF4-FFF2-40B4-BE49-F238E27FC236}">
                <a16:creationId xmlns:a16="http://schemas.microsoft.com/office/drawing/2014/main" id="{07986F34-7FB3-4686-A5EC-C5EC23270F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32234" y="1998294"/>
            <a:ext cx="4281072" cy="4275183"/>
          </a:xfrm>
          <a:prstGeom prst="rect">
            <a:avLst/>
          </a:prstGeom>
          <a:ln>
            <a:solidFill>
              <a:schemeClr val="tx1"/>
            </a:solidFill>
          </a:ln>
        </p:spPr>
      </p:pic>
      <p:sp>
        <p:nvSpPr>
          <p:cNvPr id="32" name="ZoneTexte 31">
            <a:extLst>
              <a:ext uri="{FF2B5EF4-FFF2-40B4-BE49-F238E27FC236}">
                <a16:creationId xmlns:a16="http://schemas.microsoft.com/office/drawing/2014/main" id="{3694198A-9008-4DE0-AD95-6C9E302F9932}"/>
              </a:ext>
            </a:extLst>
          </p:cNvPr>
          <p:cNvSpPr txBox="1"/>
          <p:nvPr/>
        </p:nvSpPr>
        <p:spPr>
          <a:xfrm>
            <a:off x="2400805" y="6343650"/>
            <a:ext cx="2831224" cy="307777"/>
          </a:xfrm>
          <a:prstGeom prst="rect">
            <a:avLst/>
          </a:prstGeom>
          <a:noFill/>
        </p:spPr>
        <p:txBody>
          <a:bodyPr wrap="none" rtlCol="0">
            <a:spAutoFit/>
          </a:bodyPr>
          <a:lstStyle/>
          <a:p>
            <a:r>
              <a:rPr lang="fr-FR" sz="1400" i="1" u="sng" dirty="0"/>
              <a:t>Plateforme conçue par l’industriel</a:t>
            </a:r>
          </a:p>
        </p:txBody>
      </p:sp>
      <p:sp>
        <p:nvSpPr>
          <p:cNvPr id="33" name="ZoneTexte 32">
            <a:extLst>
              <a:ext uri="{FF2B5EF4-FFF2-40B4-BE49-F238E27FC236}">
                <a16:creationId xmlns:a16="http://schemas.microsoft.com/office/drawing/2014/main" id="{1FEA75F1-DB71-4514-AECE-8CEE23443F3A}"/>
              </a:ext>
            </a:extLst>
          </p:cNvPr>
          <p:cNvSpPr txBox="1"/>
          <p:nvPr/>
        </p:nvSpPr>
        <p:spPr>
          <a:xfrm>
            <a:off x="8788400" y="6273477"/>
            <a:ext cx="1453988" cy="307777"/>
          </a:xfrm>
          <a:prstGeom prst="rect">
            <a:avLst/>
          </a:prstGeom>
          <a:noFill/>
        </p:spPr>
        <p:txBody>
          <a:bodyPr wrap="none" rtlCol="0">
            <a:spAutoFit/>
          </a:bodyPr>
          <a:lstStyle/>
          <a:p>
            <a:r>
              <a:rPr lang="fr-FR" sz="1400" i="1" u="sng" dirty="0"/>
              <a:t>Plateforme APS</a:t>
            </a:r>
          </a:p>
        </p:txBody>
      </p:sp>
      <p:cxnSp>
        <p:nvCxnSpPr>
          <p:cNvPr id="34" name="Connecteur droit avec flèche 33">
            <a:extLst>
              <a:ext uri="{FF2B5EF4-FFF2-40B4-BE49-F238E27FC236}">
                <a16:creationId xmlns:a16="http://schemas.microsoft.com/office/drawing/2014/main" id="{020E7E46-D261-4919-86F2-F37AA7E3BE2D}"/>
              </a:ext>
            </a:extLst>
          </p:cNvPr>
          <p:cNvCxnSpPr>
            <a:cxnSpLocks/>
          </p:cNvCxnSpPr>
          <p:nvPr/>
        </p:nvCxnSpPr>
        <p:spPr>
          <a:xfrm>
            <a:off x="8430025" y="4701074"/>
            <a:ext cx="358375" cy="612606"/>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5" name="ZoneTexte 34">
            <a:extLst>
              <a:ext uri="{FF2B5EF4-FFF2-40B4-BE49-F238E27FC236}">
                <a16:creationId xmlns:a16="http://schemas.microsoft.com/office/drawing/2014/main" id="{A82BF4E5-A67B-4791-9F81-D0104CEA54D5}"/>
              </a:ext>
            </a:extLst>
          </p:cNvPr>
          <p:cNvSpPr txBox="1"/>
          <p:nvPr/>
        </p:nvSpPr>
        <p:spPr>
          <a:xfrm>
            <a:off x="8039825" y="4871713"/>
            <a:ext cx="569387" cy="369332"/>
          </a:xfrm>
          <a:prstGeom prst="rect">
            <a:avLst/>
          </a:prstGeom>
          <a:solidFill>
            <a:schemeClr val="bg1"/>
          </a:solidFill>
          <a:ln>
            <a:solidFill>
              <a:schemeClr val="tx1"/>
            </a:solidFill>
          </a:ln>
        </p:spPr>
        <p:txBody>
          <a:bodyPr wrap="none" rtlCol="0">
            <a:spAutoFit/>
          </a:bodyPr>
          <a:lstStyle/>
          <a:p>
            <a:r>
              <a:rPr lang="fr-FR" dirty="0"/>
              <a:t>745</a:t>
            </a:r>
          </a:p>
        </p:txBody>
      </p:sp>
    </p:spTree>
    <p:extLst>
      <p:ext uri="{BB962C8B-B14F-4D97-AF65-F5344CB8AC3E}">
        <p14:creationId xmlns:p14="http://schemas.microsoft.com/office/powerpoint/2010/main" val="14219106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E1FE516E-C69C-490B-9350-C59599C5DCE3}"/>
              </a:ext>
            </a:extLst>
          </p:cNvPr>
          <p:cNvSpPr>
            <a:spLocks noGrp="1"/>
          </p:cNvSpPr>
          <p:nvPr>
            <p:ph type="sldNum" sz="quarter" idx="12"/>
          </p:nvPr>
        </p:nvSpPr>
        <p:spPr/>
        <p:txBody>
          <a:bodyPr/>
          <a:lstStyle/>
          <a:p>
            <a:fld id="{0CBC77A0-1F4E-42FF-9FFC-F45C3A64AF90}" type="slidenum">
              <a:rPr lang="fr-FR" smtClean="0"/>
              <a:pPr/>
              <a:t>39</a:t>
            </a:fld>
            <a:endParaRPr lang="fr-FR"/>
          </a:p>
        </p:txBody>
      </p:sp>
      <p:sp>
        <p:nvSpPr>
          <p:cNvPr id="4" name="Titre 3">
            <a:extLst>
              <a:ext uri="{FF2B5EF4-FFF2-40B4-BE49-F238E27FC236}">
                <a16:creationId xmlns:a16="http://schemas.microsoft.com/office/drawing/2014/main" id="{C9810BF6-B970-48E9-8A76-98D52EB70E14}"/>
              </a:ext>
            </a:extLst>
          </p:cNvPr>
          <p:cNvSpPr>
            <a:spLocks noGrp="1"/>
          </p:cNvSpPr>
          <p:nvPr>
            <p:ph type="title"/>
          </p:nvPr>
        </p:nvSpPr>
        <p:spPr/>
        <p:txBody>
          <a:bodyPr/>
          <a:lstStyle/>
          <a:p>
            <a:r>
              <a:rPr lang="fr-FR" dirty="0"/>
              <a:t>Merci</a:t>
            </a:r>
          </a:p>
        </p:txBody>
      </p:sp>
    </p:spTree>
    <p:extLst>
      <p:ext uri="{BB962C8B-B14F-4D97-AF65-F5344CB8AC3E}">
        <p14:creationId xmlns:p14="http://schemas.microsoft.com/office/powerpoint/2010/main" val="1163624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2"/>
          </p:nvPr>
        </p:nvSpPr>
        <p:spPr/>
        <p:txBody>
          <a:bodyPr/>
          <a:lstStyle/>
          <a:p>
            <a:fld id="{0CBC77A0-1F4E-42FF-9FFC-F45C3A64AF90}" type="slidenum">
              <a:rPr lang="fr-FR" smtClean="0"/>
              <a:pPr/>
              <a:t>4</a:t>
            </a:fld>
            <a:endParaRPr lang="fr-FR" dirty="0"/>
          </a:p>
        </p:txBody>
      </p:sp>
      <p:sp>
        <p:nvSpPr>
          <p:cNvPr id="2" name="Titre 1"/>
          <p:cNvSpPr>
            <a:spLocks noGrp="1"/>
          </p:cNvSpPr>
          <p:nvPr>
            <p:ph type="title"/>
          </p:nvPr>
        </p:nvSpPr>
        <p:spPr>
          <a:xfrm>
            <a:off x="337238" y="401959"/>
            <a:ext cx="11423441" cy="871827"/>
          </a:xfrm>
        </p:spPr>
        <p:txBody>
          <a:bodyPr>
            <a:norm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Présentation de la plateforme actuelle – Environnement</a:t>
            </a:r>
          </a:p>
        </p:txBody>
      </p:sp>
      <p:sp>
        <p:nvSpPr>
          <p:cNvPr id="24" name="Espace réservé du pied de page 3">
            <a:extLst>
              <a:ext uri="{FF2B5EF4-FFF2-40B4-BE49-F238E27FC236}">
                <a16:creationId xmlns:a16="http://schemas.microsoft.com/office/drawing/2014/main" id="{E02871A9-637E-48A6-A247-037E6351A5B3}"/>
              </a:ext>
            </a:extLst>
          </p:cNvPr>
          <p:cNvSpPr>
            <a:spLocks noGrp="1"/>
          </p:cNvSpPr>
          <p:nvPr>
            <p:ph type="ftr" sz="quarter" idx="11"/>
          </p:nvPr>
        </p:nvSpPr>
        <p:spPr>
          <a:xfrm>
            <a:off x="10524065" y="6352022"/>
            <a:ext cx="950538" cy="365125"/>
          </a:xfrm>
        </p:spPr>
        <p:txBody>
          <a:bodyPr/>
          <a:lstStyle/>
          <a:p>
            <a:pPr>
              <a:defRPr/>
            </a:pPr>
            <a:r>
              <a:rPr lang="fr-FR" dirty="0"/>
              <a:t>29/05/2026</a:t>
            </a:r>
          </a:p>
        </p:txBody>
      </p:sp>
      <p:grpSp>
        <p:nvGrpSpPr>
          <p:cNvPr id="64" name="Groupe 63">
            <a:extLst>
              <a:ext uri="{FF2B5EF4-FFF2-40B4-BE49-F238E27FC236}">
                <a16:creationId xmlns:a16="http://schemas.microsoft.com/office/drawing/2014/main" id="{85B65E76-0C6D-4C25-A2D4-16B531318307}"/>
              </a:ext>
            </a:extLst>
          </p:cNvPr>
          <p:cNvGrpSpPr/>
          <p:nvPr/>
        </p:nvGrpSpPr>
        <p:grpSpPr>
          <a:xfrm>
            <a:off x="485397" y="1796601"/>
            <a:ext cx="6057320" cy="4842002"/>
            <a:chOff x="1255838" y="1386710"/>
            <a:chExt cx="6985815" cy="5322065"/>
          </a:xfrm>
        </p:grpSpPr>
        <p:pic>
          <p:nvPicPr>
            <p:cNvPr id="6" name="Image 5">
              <a:extLst>
                <a:ext uri="{FF2B5EF4-FFF2-40B4-BE49-F238E27FC236}">
                  <a16:creationId xmlns:a16="http://schemas.microsoft.com/office/drawing/2014/main" id="{2DFB28C1-80EE-441B-B611-54E63731CF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6099" y="1386710"/>
              <a:ext cx="4873613" cy="5322065"/>
            </a:xfrm>
            <a:prstGeom prst="rect">
              <a:avLst/>
            </a:prstGeom>
            <a:ln>
              <a:solidFill>
                <a:schemeClr val="tx1"/>
              </a:solidFill>
            </a:ln>
          </p:spPr>
        </p:pic>
        <p:sp>
          <p:nvSpPr>
            <p:cNvPr id="8" name="ZoneTexte 7">
              <a:extLst>
                <a:ext uri="{FF2B5EF4-FFF2-40B4-BE49-F238E27FC236}">
                  <a16:creationId xmlns:a16="http://schemas.microsoft.com/office/drawing/2014/main" id="{DFD4C341-652D-4972-B8CC-B0A12F6ADB89}"/>
                </a:ext>
              </a:extLst>
            </p:cNvPr>
            <p:cNvSpPr txBox="1"/>
            <p:nvPr/>
          </p:nvSpPr>
          <p:spPr>
            <a:xfrm>
              <a:off x="1255838" y="2152650"/>
              <a:ext cx="1667915" cy="287547"/>
            </a:xfrm>
            <a:prstGeom prst="rect">
              <a:avLst/>
            </a:prstGeom>
            <a:solidFill>
              <a:schemeClr val="bg1"/>
            </a:solidFill>
            <a:ln>
              <a:solidFill>
                <a:schemeClr val="tx1"/>
              </a:solidFill>
            </a:ln>
          </p:spPr>
          <p:txBody>
            <a:bodyPr wrap="none" rtlCol="0">
              <a:spAutoFit/>
            </a:bodyPr>
            <a:lstStyle/>
            <a:p>
              <a:r>
                <a:rPr lang="fr-FR" sz="1100" dirty="0"/>
                <a:t>Secteur pair gauche</a:t>
              </a:r>
            </a:p>
          </p:txBody>
        </p:sp>
        <p:sp>
          <p:nvSpPr>
            <p:cNvPr id="28" name="ZoneTexte 27">
              <a:extLst>
                <a:ext uri="{FF2B5EF4-FFF2-40B4-BE49-F238E27FC236}">
                  <a16:creationId xmlns:a16="http://schemas.microsoft.com/office/drawing/2014/main" id="{84C61F63-F0D8-46A4-8AE6-0DDBEFD94D74}"/>
                </a:ext>
              </a:extLst>
            </p:cNvPr>
            <p:cNvSpPr txBox="1"/>
            <p:nvPr/>
          </p:nvSpPr>
          <p:spPr>
            <a:xfrm>
              <a:off x="6791887" y="2152650"/>
              <a:ext cx="1449766" cy="287547"/>
            </a:xfrm>
            <a:prstGeom prst="rect">
              <a:avLst/>
            </a:prstGeom>
            <a:solidFill>
              <a:schemeClr val="bg1"/>
            </a:solidFill>
            <a:ln>
              <a:solidFill>
                <a:schemeClr val="tx1"/>
              </a:solidFill>
            </a:ln>
          </p:spPr>
          <p:txBody>
            <a:bodyPr wrap="none" rtlCol="0">
              <a:spAutoFit/>
            </a:bodyPr>
            <a:lstStyle/>
            <a:p>
              <a:r>
                <a:rPr lang="fr-FR" sz="1100" dirty="0"/>
                <a:t>Secteur pair droit</a:t>
              </a:r>
            </a:p>
          </p:txBody>
        </p:sp>
        <p:sp>
          <p:nvSpPr>
            <p:cNvPr id="29" name="ZoneTexte 28">
              <a:extLst>
                <a:ext uri="{FF2B5EF4-FFF2-40B4-BE49-F238E27FC236}">
                  <a16:creationId xmlns:a16="http://schemas.microsoft.com/office/drawing/2014/main" id="{B0912F12-EEB8-4AD5-B825-F7121EA0A39A}"/>
                </a:ext>
              </a:extLst>
            </p:cNvPr>
            <p:cNvSpPr txBox="1"/>
            <p:nvPr/>
          </p:nvSpPr>
          <p:spPr>
            <a:xfrm>
              <a:off x="4334877" y="2223699"/>
              <a:ext cx="793470" cy="287547"/>
            </a:xfrm>
            <a:prstGeom prst="rect">
              <a:avLst/>
            </a:prstGeom>
            <a:solidFill>
              <a:schemeClr val="bg1"/>
            </a:solidFill>
            <a:ln>
              <a:solidFill>
                <a:schemeClr val="tx1"/>
              </a:solidFill>
            </a:ln>
          </p:spPr>
          <p:txBody>
            <a:bodyPr wrap="none" rtlCol="0">
              <a:spAutoFit/>
            </a:bodyPr>
            <a:lstStyle/>
            <a:p>
              <a:r>
                <a:rPr lang="fr-FR" sz="1100" dirty="0"/>
                <a:t>Barillets</a:t>
              </a:r>
            </a:p>
          </p:txBody>
        </p:sp>
        <p:sp>
          <p:nvSpPr>
            <p:cNvPr id="30" name="ZoneTexte 29">
              <a:extLst>
                <a:ext uri="{FF2B5EF4-FFF2-40B4-BE49-F238E27FC236}">
                  <a16:creationId xmlns:a16="http://schemas.microsoft.com/office/drawing/2014/main" id="{0A542D78-946A-492A-B2F1-9FBDAA97A96E}"/>
                </a:ext>
              </a:extLst>
            </p:cNvPr>
            <p:cNvSpPr txBox="1"/>
            <p:nvPr/>
          </p:nvSpPr>
          <p:spPr>
            <a:xfrm>
              <a:off x="3875350" y="3152000"/>
              <a:ext cx="558683" cy="287547"/>
            </a:xfrm>
            <a:prstGeom prst="rect">
              <a:avLst/>
            </a:prstGeom>
            <a:solidFill>
              <a:schemeClr val="bg1"/>
            </a:solidFill>
            <a:ln>
              <a:solidFill>
                <a:schemeClr val="tx1"/>
              </a:solidFill>
            </a:ln>
          </p:spPr>
          <p:txBody>
            <a:bodyPr wrap="none" rtlCol="0">
              <a:spAutoFit/>
            </a:bodyPr>
            <a:lstStyle/>
            <a:p>
              <a:r>
                <a:rPr lang="fr-FR" sz="1100" dirty="0"/>
                <a:t>REC</a:t>
              </a:r>
            </a:p>
          </p:txBody>
        </p:sp>
        <p:sp>
          <p:nvSpPr>
            <p:cNvPr id="31" name="ZoneTexte 30">
              <a:extLst>
                <a:ext uri="{FF2B5EF4-FFF2-40B4-BE49-F238E27FC236}">
                  <a16:creationId xmlns:a16="http://schemas.microsoft.com/office/drawing/2014/main" id="{1048B9AA-7393-47C9-899D-2E31F3380D9D}"/>
                </a:ext>
              </a:extLst>
            </p:cNvPr>
            <p:cNvSpPr txBox="1"/>
            <p:nvPr/>
          </p:nvSpPr>
          <p:spPr>
            <a:xfrm>
              <a:off x="5261202" y="3909242"/>
              <a:ext cx="1183550" cy="287547"/>
            </a:xfrm>
            <a:prstGeom prst="rect">
              <a:avLst/>
            </a:prstGeom>
            <a:solidFill>
              <a:schemeClr val="bg1"/>
            </a:solidFill>
            <a:ln>
              <a:solidFill>
                <a:schemeClr val="tx1"/>
              </a:solidFill>
            </a:ln>
          </p:spPr>
          <p:txBody>
            <a:bodyPr wrap="none" rtlCol="0">
              <a:spAutoFit/>
            </a:bodyPr>
            <a:lstStyle/>
            <a:p>
              <a:r>
                <a:rPr lang="fr-FR" sz="1100" dirty="0"/>
                <a:t>Panoplie </a:t>
              </a:r>
              <a:r>
                <a:rPr lang="fr-FR" sz="1100" dirty="0" err="1"/>
                <a:t>Ndc</a:t>
              </a:r>
              <a:endParaRPr lang="fr-FR" sz="1100" dirty="0"/>
            </a:p>
          </p:txBody>
        </p:sp>
        <p:cxnSp>
          <p:nvCxnSpPr>
            <p:cNvPr id="14" name="Connecteur droit avec flèche 13">
              <a:extLst>
                <a:ext uri="{FF2B5EF4-FFF2-40B4-BE49-F238E27FC236}">
                  <a16:creationId xmlns:a16="http://schemas.microsoft.com/office/drawing/2014/main" id="{0C984EA3-8147-4EF4-A9AD-9C2C00C95520}"/>
                </a:ext>
              </a:extLst>
            </p:cNvPr>
            <p:cNvCxnSpPr>
              <a:stCxn id="8" idx="3"/>
            </p:cNvCxnSpPr>
            <p:nvPr/>
          </p:nvCxnSpPr>
          <p:spPr>
            <a:xfrm>
              <a:off x="2923753" y="2296423"/>
              <a:ext cx="291720" cy="65776"/>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a:extLst>
                <a:ext uri="{FF2B5EF4-FFF2-40B4-BE49-F238E27FC236}">
                  <a16:creationId xmlns:a16="http://schemas.microsoft.com/office/drawing/2014/main" id="{ECF0A70A-9124-4005-A488-EAE2BCF06257}"/>
                </a:ext>
              </a:extLst>
            </p:cNvPr>
            <p:cNvCxnSpPr>
              <a:cxnSpLocks/>
              <a:stCxn id="28" idx="1"/>
            </p:cNvCxnSpPr>
            <p:nvPr/>
          </p:nvCxnSpPr>
          <p:spPr>
            <a:xfrm flipH="1">
              <a:off x="5904616" y="2296423"/>
              <a:ext cx="887272" cy="133225"/>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necteur droit avec flèche 20">
              <a:extLst>
                <a:ext uri="{FF2B5EF4-FFF2-40B4-BE49-F238E27FC236}">
                  <a16:creationId xmlns:a16="http://schemas.microsoft.com/office/drawing/2014/main" id="{D60F832F-BB7B-45AC-9AE7-DF831DC68C43}"/>
                </a:ext>
              </a:extLst>
            </p:cNvPr>
            <p:cNvCxnSpPr>
              <a:cxnSpLocks/>
              <a:stCxn id="31" idx="1"/>
            </p:cNvCxnSpPr>
            <p:nvPr/>
          </p:nvCxnSpPr>
          <p:spPr>
            <a:xfrm flipH="1" flipV="1">
              <a:off x="4894388" y="3909244"/>
              <a:ext cx="366814" cy="14377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necteur droit avec flèche 33">
              <a:extLst>
                <a:ext uri="{FF2B5EF4-FFF2-40B4-BE49-F238E27FC236}">
                  <a16:creationId xmlns:a16="http://schemas.microsoft.com/office/drawing/2014/main" id="{06AF8525-5E6C-4B3F-935D-7839FA22375C}"/>
                </a:ext>
              </a:extLst>
            </p:cNvPr>
            <p:cNvCxnSpPr>
              <a:cxnSpLocks/>
            </p:cNvCxnSpPr>
            <p:nvPr/>
          </p:nvCxnSpPr>
          <p:spPr>
            <a:xfrm flipH="1" flipV="1">
              <a:off x="3608513" y="3152000"/>
              <a:ext cx="266837" cy="142875"/>
            </a:xfrm>
            <a:prstGeom prst="straightConnector1">
              <a:avLst/>
            </a:prstGeom>
            <a:ln>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40" name="Connecteur droit avec flèche 39">
              <a:extLst>
                <a:ext uri="{FF2B5EF4-FFF2-40B4-BE49-F238E27FC236}">
                  <a16:creationId xmlns:a16="http://schemas.microsoft.com/office/drawing/2014/main" id="{0373D79C-53CC-432A-863B-918359A114B5}"/>
                </a:ext>
              </a:extLst>
            </p:cNvPr>
            <p:cNvCxnSpPr>
              <a:cxnSpLocks/>
              <a:stCxn id="29" idx="1"/>
            </p:cNvCxnSpPr>
            <p:nvPr/>
          </p:nvCxnSpPr>
          <p:spPr>
            <a:xfrm flipH="1">
              <a:off x="4055524" y="2367473"/>
              <a:ext cx="279352" cy="246149"/>
            </a:xfrm>
            <a:prstGeom prst="straightConnector1">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a16="http://schemas.microsoft.com/office/drawing/2014/main" id="{766F5508-249D-4F66-BC53-F4BE4E63E649}"/>
                </a:ext>
              </a:extLst>
            </p:cNvPr>
            <p:cNvCxnSpPr>
              <a:cxnSpLocks/>
              <a:stCxn id="29" idx="3"/>
            </p:cNvCxnSpPr>
            <p:nvPr/>
          </p:nvCxnSpPr>
          <p:spPr>
            <a:xfrm>
              <a:off x="5128347" y="2367473"/>
              <a:ext cx="132856" cy="314856"/>
            </a:xfrm>
            <a:prstGeom prst="straightConnector1">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sp>
          <p:nvSpPr>
            <p:cNvPr id="59" name="ZoneTexte 58">
              <a:extLst>
                <a:ext uri="{FF2B5EF4-FFF2-40B4-BE49-F238E27FC236}">
                  <a16:creationId xmlns:a16="http://schemas.microsoft.com/office/drawing/2014/main" id="{5FE0A29A-270D-4F03-8173-AC58599C141D}"/>
                </a:ext>
              </a:extLst>
            </p:cNvPr>
            <p:cNvSpPr txBox="1"/>
            <p:nvPr/>
          </p:nvSpPr>
          <p:spPr>
            <a:xfrm>
              <a:off x="4055523" y="1433899"/>
              <a:ext cx="1261196" cy="287547"/>
            </a:xfrm>
            <a:prstGeom prst="rect">
              <a:avLst/>
            </a:prstGeom>
            <a:solidFill>
              <a:schemeClr val="bg1"/>
            </a:solidFill>
            <a:ln>
              <a:solidFill>
                <a:schemeClr val="tx1"/>
              </a:solidFill>
            </a:ln>
          </p:spPr>
          <p:txBody>
            <a:bodyPr wrap="none" rtlCol="0">
              <a:spAutoFit/>
            </a:bodyPr>
            <a:lstStyle/>
            <a:p>
              <a:r>
                <a:rPr lang="fr-FR" sz="1100" dirty="0"/>
                <a:t>Secteur impair</a:t>
              </a:r>
            </a:p>
          </p:txBody>
        </p:sp>
        <p:cxnSp>
          <p:nvCxnSpPr>
            <p:cNvPr id="60" name="Connecteur droit avec flèche 59">
              <a:extLst>
                <a:ext uri="{FF2B5EF4-FFF2-40B4-BE49-F238E27FC236}">
                  <a16:creationId xmlns:a16="http://schemas.microsoft.com/office/drawing/2014/main" id="{D011CF77-690B-424A-B758-7F71438A2D26}"/>
                </a:ext>
              </a:extLst>
            </p:cNvPr>
            <p:cNvCxnSpPr>
              <a:stCxn id="59" idx="2"/>
            </p:cNvCxnSpPr>
            <p:nvPr/>
          </p:nvCxnSpPr>
          <p:spPr>
            <a:xfrm>
              <a:off x="4686122" y="1721446"/>
              <a:ext cx="27290" cy="126404"/>
            </a:xfrm>
            <a:prstGeom prst="straightConnector1">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grpSp>
      <p:pic>
        <p:nvPicPr>
          <p:cNvPr id="62" name="Image 61">
            <a:extLst>
              <a:ext uri="{FF2B5EF4-FFF2-40B4-BE49-F238E27FC236}">
                <a16:creationId xmlns:a16="http://schemas.microsoft.com/office/drawing/2014/main" id="{8798ADBA-ECF4-40D4-89FC-1EC4BC11DF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1228" y="1796601"/>
            <a:ext cx="4970545" cy="4397731"/>
          </a:xfrm>
          <a:prstGeom prst="rect">
            <a:avLst/>
          </a:prstGeom>
          <a:ln>
            <a:solidFill>
              <a:schemeClr val="tx1"/>
            </a:solidFill>
          </a:ln>
        </p:spPr>
      </p:pic>
      <p:sp>
        <p:nvSpPr>
          <p:cNvPr id="67" name="ZoneTexte 66">
            <a:extLst>
              <a:ext uri="{FF2B5EF4-FFF2-40B4-BE49-F238E27FC236}">
                <a16:creationId xmlns:a16="http://schemas.microsoft.com/office/drawing/2014/main" id="{CC7DB7C3-34AE-4774-9337-A12B06914620}"/>
              </a:ext>
            </a:extLst>
          </p:cNvPr>
          <p:cNvSpPr txBox="1"/>
          <p:nvPr/>
        </p:nvSpPr>
        <p:spPr>
          <a:xfrm>
            <a:off x="8201137" y="5368128"/>
            <a:ext cx="1619354" cy="261610"/>
          </a:xfrm>
          <a:prstGeom prst="rect">
            <a:avLst/>
          </a:prstGeom>
          <a:solidFill>
            <a:schemeClr val="bg1"/>
          </a:solidFill>
          <a:ln>
            <a:solidFill>
              <a:schemeClr val="tx1"/>
            </a:solidFill>
          </a:ln>
        </p:spPr>
        <p:txBody>
          <a:bodyPr wrap="none" rtlCol="0">
            <a:spAutoFit/>
          </a:bodyPr>
          <a:lstStyle/>
          <a:p>
            <a:r>
              <a:rPr lang="fr-FR" sz="1100" dirty="0"/>
              <a:t>Plateforme pi6 actuelle</a:t>
            </a:r>
          </a:p>
        </p:txBody>
      </p:sp>
      <p:cxnSp>
        <p:nvCxnSpPr>
          <p:cNvPr id="69" name="Connecteur droit avec flèche 68">
            <a:extLst>
              <a:ext uri="{FF2B5EF4-FFF2-40B4-BE49-F238E27FC236}">
                <a16:creationId xmlns:a16="http://schemas.microsoft.com/office/drawing/2014/main" id="{C36122E1-8165-4307-A54E-AF05AC0B68E4}"/>
              </a:ext>
            </a:extLst>
          </p:cNvPr>
          <p:cNvCxnSpPr>
            <a:cxnSpLocks/>
            <a:stCxn id="67" idx="0"/>
          </p:cNvCxnSpPr>
          <p:nvPr/>
        </p:nvCxnSpPr>
        <p:spPr>
          <a:xfrm flipV="1">
            <a:off x="9010814" y="4891075"/>
            <a:ext cx="133186" cy="477053"/>
          </a:xfrm>
          <a:prstGeom prst="straightConnector1">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sp>
        <p:nvSpPr>
          <p:cNvPr id="70" name="ZoneTexte 69">
            <a:extLst>
              <a:ext uri="{FF2B5EF4-FFF2-40B4-BE49-F238E27FC236}">
                <a16:creationId xmlns:a16="http://schemas.microsoft.com/office/drawing/2014/main" id="{A93D2DB5-E1BF-46A2-BCE7-8E5813A20CB4}"/>
              </a:ext>
            </a:extLst>
          </p:cNvPr>
          <p:cNvSpPr txBox="1"/>
          <p:nvPr/>
        </p:nvSpPr>
        <p:spPr>
          <a:xfrm>
            <a:off x="256555" y="1228262"/>
            <a:ext cx="11738221" cy="738664"/>
          </a:xfrm>
          <a:prstGeom prst="rect">
            <a:avLst/>
          </a:prstGeom>
          <a:noFill/>
        </p:spPr>
        <p:txBody>
          <a:bodyPr wrap="square" rtlCol="0">
            <a:spAutoFit/>
          </a:bodyPr>
          <a:lstStyle/>
          <a:p>
            <a:r>
              <a:rPr lang="fr-FR" sz="1400" dirty="0"/>
              <a:t>La plateforme doit permettre à un opérateur d’accéder aux différents équipements situés à Pi6. L’environnement étant très encombré dans ces zones, sa conception est délicate.</a:t>
            </a:r>
          </a:p>
          <a:p>
            <a:endParaRPr lang="fr-FR" sz="1400" dirty="0"/>
          </a:p>
        </p:txBody>
      </p:sp>
    </p:spTree>
    <p:extLst>
      <p:ext uri="{BB962C8B-B14F-4D97-AF65-F5344CB8AC3E}">
        <p14:creationId xmlns:p14="http://schemas.microsoft.com/office/powerpoint/2010/main" val="41554169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Image 34">
            <a:extLst>
              <a:ext uri="{FF2B5EF4-FFF2-40B4-BE49-F238E27FC236}">
                <a16:creationId xmlns:a16="http://schemas.microsoft.com/office/drawing/2014/main" id="{994A5DD1-B72E-4FB4-92DF-692F6A04A7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4413" y="1850458"/>
            <a:ext cx="4050493" cy="4423020"/>
          </a:xfrm>
          <a:prstGeom prst="rect">
            <a:avLst/>
          </a:prstGeom>
          <a:ln>
            <a:solidFill>
              <a:schemeClr val="accent1"/>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5</a:t>
            </a:fld>
            <a:endParaRPr lang="fr-FR" dirty="0"/>
          </a:p>
        </p:txBody>
      </p:sp>
      <p:sp>
        <p:nvSpPr>
          <p:cNvPr id="2" name="Titre 1"/>
          <p:cNvSpPr>
            <a:spLocks noGrp="1"/>
          </p:cNvSpPr>
          <p:nvPr>
            <p:ph type="title"/>
          </p:nvPr>
        </p:nvSpPr>
        <p:spPr>
          <a:xfrm>
            <a:off x="337238" y="401959"/>
            <a:ext cx="11423441" cy="871827"/>
          </a:xfrm>
        </p:spPr>
        <p:txBody>
          <a:bodyPr>
            <a:norm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Présentation de la plateforme actuelle – Réglage Vertical</a:t>
            </a:r>
          </a:p>
        </p:txBody>
      </p:sp>
      <p:sp>
        <p:nvSpPr>
          <p:cNvPr id="24" name="Espace réservé du pied de page 3">
            <a:extLst>
              <a:ext uri="{FF2B5EF4-FFF2-40B4-BE49-F238E27FC236}">
                <a16:creationId xmlns:a16="http://schemas.microsoft.com/office/drawing/2014/main" id="{E02871A9-637E-48A6-A247-037E6351A5B3}"/>
              </a:ext>
            </a:extLst>
          </p:cNvPr>
          <p:cNvSpPr>
            <a:spLocks noGrp="1"/>
          </p:cNvSpPr>
          <p:nvPr>
            <p:ph type="ftr" sz="quarter" idx="11"/>
          </p:nvPr>
        </p:nvSpPr>
        <p:spPr>
          <a:xfrm>
            <a:off x="1135561" y="6273478"/>
            <a:ext cx="950538" cy="365125"/>
          </a:xfrm>
        </p:spPr>
        <p:txBody>
          <a:bodyPr/>
          <a:lstStyle/>
          <a:p>
            <a:pPr>
              <a:defRPr/>
            </a:pPr>
            <a:r>
              <a:rPr lang="fr-FR" dirty="0"/>
              <a:t>29/05/2026</a:t>
            </a:r>
          </a:p>
        </p:txBody>
      </p:sp>
      <p:pic>
        <p:nvPicPr>
          <p:cNvPr id="32" name="Image 31">
            <a:extLst>
              <a:ext uri="{FF2B5EF4-FFF2-40B4-BE49-F238E27FC236}">
                <a16:creationId xmlns:a16="http://schemas.microsoft.com/office/drawing/2014/main" id="{490EAA4D-52E9-4147-A13F-25298E8304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7578" y="1850458"/>
            <a:ext cx="3316446" cy="4471018"/>
          </a:xfrm>
          <a:prstGeom prst="rect">
            <a:avLst/>
          </a:prstGeom>
          <a:ln>
            <a:solidFill>
              <a:schemeClr val="accent1"/>
            </a:solidFill>
          </a:ln>
        </p:spPr>
      </p:pic>
      <p:sp>
        <p:nvSpPr>
          <p:cNvPr id="33" name="ZoneTexte 32">
            <a:extLst>
              <a:ext uri="{FF2B5EF4-FFF2-40B4-BE49-F238E27FC236}">
                <a16:creationId xmlns:a16="http://schemas.microsoft.com/office/drawing/2014/main" id="{0C916F2F-8641-4488-A19D-68901DB18A45}"/>
              </a:ext>
            </a:extLst>
          </p:cNvPr>
          <p:cNvSpPr txBox="1"/>
          <p:nvPr/>
        </p:nvSpPr>
        <p:spPr>
          <a:xfrm>
            <a:off x="256555" y="1228262"/>
            <a:ext cx="11738221" cy="738664"/>
          </a:xfrm>
          <a:prstGeom prst="rect">
            <a:avLst/>
          </a:prstGeom>
          <a:noFill/>
        </p:spPr>
        <p:txBody>
          <a:bodyPr wrap="square" rtlCol="0">
            <a:spAutoFit/>
          </a:bodyPr>
          <a:lstStyle/>
          <a:p>
            <a:r>
              <a:rPr lang="fr-FR" sz="1400" dirty="0"/>
              <a:t>La plateforme permet à un opérateur d’accéder aux barillets et aux REC situés dans les secteurs. Elle doit être réglable, pour permettre d’atteindre des composants situés entre 1,5 m et 3 m de haut.</a:t>
            </a:r>
          </a:p>
          <a:p>
            <a:endParaRPr lang="fr-FR" sz="1400" dirty="0"/>
          </a:p>
        </p:txBody>
      </p:sp>
      <p:sp>
        <p:nvSpPr>
          <p:cNvPr id="36" name="ZoneTexte 35">
            <a:extLst>
              <a:ext uri="{FF2B5EF4-FFF2-40B4-BE49-F238E27FC236}">
                <a16:creationId xmlns:a16="http://schemas.microsoft.com/office/drawing/2014/main" id="{414A64DF-AFA9-4192-9BE0-588C0682D011}"/>
              </a:ext>
            </a:extLst>
          </p:cNvPr>
          <p:cNvSpPr txBox="1"/>
          <p:nvPr/>
        </p:nvSpPr>
        <p:spPr>
          <a:xfrm>
            <a:off x="2537012" y="1964607"/>
            <a:ext cx="772969" cy="276999"/>
          </a:xfrm>
          <a:prstGeom prst="rect">
            <a:avLst/>
          </a:prstGeom>
          <a:solidFill>
            <a:schemeClr val="bg1"/>
          </a:solidFill>
          <a:ln>
            <a:solidFill>
              <a:schemeClr val="accent1"/>
            </a:solidFill>
          </a:ln>
        </p:spPr>
        <p:txBody>
          <a:bodyPr wrap="none" rtlCol="0">
            <a:spAutoFit/>
          </a:bodyPr>
          <a:lstStyle/>
          <a:p>
            <a:r>
              <a:rPr lang="fr-FR" sz="1200" dirty="0"/>
              <a:t>Barillets </a:t>
            </a:r>
          </a:p>
        </p:txBody>
      </p:sp>
      <p:sp>
        <p:nvSpPr>
          <p:cNvPr id="48" name="ZoneTexte 47">
            <a:extLst>
              <a:ext uri="{FF2B5EF4-FFF2-40B4-BE49-F238E27FC236}">
                <a16:creationId xmlns:a16="http://schemas.microsoft.com/office/drawing/2014/main" id="{ED1C3FB5-4B26-4E92-A4AE-22B1EE03E631}"/>
              </a:ext>
            </a:extLst>
          </p:cNvPr>
          <p:cNvSpPr txBox="1"/>
          <p:nvPr/>
        </p:nvSpPr>
        <p:spPr>
          <a:xfrm>
            <a:off x="2275031" y="2518810"/>
            <a:ext cx="508473" cy="276999"/>
          </a:xfrm>
          <a:prstGeom prst="rect">
            <a:avLst/>
          </a:prstGeom>
          <a:solidFill>
            <a:schemeClr val="bg1"/>
          </a:solidFill>
          <a:ln>
            <a:solidFill>
              <a:schemeClr val="accent1"/>
            </a:solidFill>
          </a:ln>
        </p:spPr>
        <p:txBody>
          <a:bodyPr wrap="none" rtlCol="0">
            <a:spAutoFit/>
          </a:bodyPr>
          <a:lstStyle/>
          <a:p>
            <a:r>
              <a:rPr lang="fr-FR" sz="1200" dirty="0"/>
              <a:t>REC</a:t>
            </a:r>
          </a:p>
        </p:txBody>
      </p:sp>
      <p:cxnSp>
        <p:nvCxnSpPr>
          <p:cNvPr id="38" name="Connecteur droit avec flèche 37">
            <a:extLst>
              <a:ext uri="{FF2B5EF4-FFF2-40B4-BE49-F238E27FC236}">
                <a16:creationId xmlns:a16="http://schemas.microsoft.com/office/drawing/2014/main" id="{2EC3BF74-35F4-42A0-981C-3A15F871AC6F}"/>
              </a:ext>
            </a:extLst>
          </p:cNvPr>
          <p:cNvCxnSpPr>
            <a:cxnSpLocks/>
            <a:stCxn id="48" idx="3"/>
          </p:cNvCxnSpPr>
          <p:nvPr/>
        </p:nvCxnSpPr>
        <p:spPr>
          <a:xfrm>
            <a:off x="2783504" y="2657310"/>
            <a:ext cx="686308" cy="252648"/>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cteur droit avec flèche 39">
            <a:extLst>
              <a:ext uri="{FF2B5EF4-FFF2-40B4-BE49-F238E27FC236}">
                <a16:creationId xmlns:a16="http://schemas.microsoft.com/office/drawing/2014/main" id="{198F5A1E-03E1-4A94-8374-058A19DFD15E}"/>
              </a:ext>
            </a:extLst>
          </p:cNvPr>
          <p:cNvCxnSpPr>
            <a:stCxn id="36" idx="3"/>
          </p:cNvCxnSpPr>
          <p:nvPr/>
        </p:nvCxnSpPr>
        <p:spPr>
          <a:xfrm>
            <a:off x="3309981" y="2103107"/>
            <a:ext cx="464388" cy="35862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a16="http://schemas.microsoft.com/office/drawing/2014/main" id="{89FD8550-7D75-4906-83C4-389331E15A66}"/>
              </a:ext>
            </a:extLst>
          </p:cNvPr>
          <p:cNvCxnSpPr/>
          <p:nvPr/>
        </p:nvCxnSpPr>
        <p:spPr>
          <a:xfrm flipV="1">
            <a:off x="3724049" y="2557656"/>
            <a:ext cx="0" cy="2759649"/>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ZoneTexte 52">
            <a:extLst>
              <a:ext uri="{FF2B5EF4-FFF2-40B4-BE49-F238E27FC236}">
                <a16:creationId xmlns:a16="http://schemas.microsoft.com/office/drawing/2014/main" id="{F70268C8-3685-41F0-B0CC-FF26DD08B370}"/>
              </a:ext>
            </a:extLst>
          </p:cNvPr>
          <p:cNvSpPr txBox="1"/>
          <p:nvPr/>
        </p:nvSpPr>
        <p:spPr>
          <a:xfrm>
            <a:off x="3469812" y="3686742"/>
            <a:ext cx="441146" cy="276999"/>
          </a:xfrm>
          <a:prstGeom prst="rect">
            <a:avLst/>
          </a:prstGeom>
          <a:solidFill>
            <a:schemeClr val="bg1"/>
          </a:solidFill>
          <a:ln>
            <a:solidFill>
              <a:schemeClr val="accent1"/>
            </a:solidFill>
          </a:ln>
        </p:spPr>
        <p:txBody>
          <a:bodyPr wrap="none" rtlCol="0">
            <a:spAutoFit/>
          </a:bodyPr>
          <a:lstStyle/>
          <a:p>
            <a:r>
              <a:rPr lang="fr-FR" sz="1200" dirty="0"/>
              <a:t>3 m</a:t>
            </a:r>
          </a:p>
        </p:txBody>
      </p:sp>
      <p:cxnSp>
        <p:nvCxnSpPr>
          <p:cNvPr id="56" name="Connecteur droit avec flèche 55">
            <a:extLst>
              <a:ext uri="{FF2B5EF4-FFF2-40B4-BE49-F238E27FC236}">
                <a16:creationId xmlns:a16="http://schemas.microsoft.com/office/drawing/2014/main" id="{DE1A639A-F8D5-405D-A59F-9792D8359F2B}"/>
              </a:ext>
            </a:extLst>
          </p:cNvPr>
          <p:cNvCxnSpPr>
            <a:cxnSpLocks/>
          </p:cNvCxnSpPr>
          <p:nvPr/>
        </p:nvCxnSpPr>
        <p:spPr>
          <a:xfrm flipV="1">
            <a:off x="4089979" y="3653182"/>
            <a:ext cx="0" cy="1724123"/>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9" name="ZoneTexte 58">
            <a:extLst>
              <a:ext uri="{FF2B5EF4-FFF2-40B4-BE49-F238E27FC236}">
                <a16:creationId xmlns:a16="http://schemas.microsoft.com/office/drawing/2014/main" id="{B7904F11-C08E-4DD0-AA15-9653F0B8E69A}"/>
              </a:ext>
            </a:extLst>
          </p:cNvPr>
          <p:cNvSpPr txBox="1"/>
          <p:nvPr/>
        </p:nvSpPr>
        <p:spPr>
          <a:xfrm>
            <a:off x="3925051" y="4406103"/>
            <a:ext cx="602876" cy="276999"/>
          </a:xfrm>
          <a:prstGeom prst="rect">
            <a:avLst/>
          </a:prstGeom>
          <a:solidFill>
            <a:schemeClr val="bg1"/>
          </a:solidFill>
          <a:ln>
            <a:solidFill>
              <a:schemeClr val="accent1"/>
            </a:solidFill>
          </a:ln>
        </p:spPr>
        <p:txBody>
          <a:bodyPr wrap="square" rtlCol="0">
            <a:spAutoFit/>
          </a:bodyPr>
          <a:lstStyle/>
          <a:p>
            <a:r>
              <a:rPr lang="fr-FR" sz="1200" dirty="0"/>
              <a:t>1,5 m</a:t>
            </a:r>
          </a:p>
        </p:txBody>
      </p:sp>
      <p:sp>
        <p:nvSpPr>
          <p:cNvPr id="50" name="ZoneTexte 49">
            <a:extLst>
              <a:ext uri="{FF2B5EF4-FFF2-40B4-BE49-F238E27FC236}">
                <a16:creationId xmlns:a16="http://schemas.microsoft.com/office/drawing/2014/main" id="{5B21C12C-5C92-4F0C-8644-5E240D368795}"/>
              </a:ext>
            </a:extLst>
          </p:cNvPr>
          <p:cNvSpPr txBox="1"/>
          <p:nvPr/>
        </p:nvSpPr>
        <p:spPr>
          <a:xfrm>
            <a:off x="9179859" y="2657310"/>
            <a:ext cx="1531188" cy="369332"/>
          </a:xfrm>
          <a:prstGeom prst="rect">
            <a:avLst/>
          </a:prstGeom>
          <a:noFill/>
        </p:spPr>
        <p:txBody>
          <a:bodyPr wrap="none" rtlCol="0">
            <a:spAutoFit/>
          </a:bodyPr>
          <a:lstStyle/>
          <a:p>
            <a:r>
              <a:rPr lang="fr-FR" dirty="0"/>
              <a:t>Partie mobile</a:t>
            </a:r>
          </a:p>
        </p:txBody>
      </p:sp>
      <p:cxnSp>
        <p:nvCxnSpPr>
          <p:cNvPr id="60" name="Connecteur droit avec flèche 59">
            <a:extLst>
              <a:ext uri="{FF2B5EF4-FFF2-40B4-BE49-F238E27FC236}">
                <a16:creationId xmlns:a16="http://schemas.microsoft.com/office/drawing/2014/main" id="{8357705B-82D8-4205-8549-34A235A67E8B}"/>
              </a:ext>
            </a:extLst>
          </p:cNvPr>
          <p:cNvCxnSpPr>
            <a:cxnSpLocks/>
            <a:stCxn id="50" idx="1"/>
          </p:cNvCxnSpPr>
          <p:nvPr/>
        </p:nvCxnSpPr>
        <p:spPr>
          <a:xfrm flipH="1">
            <a:off x="8634046" y="2841976"/>
            <a:ext cx="545813" cy="252916"/>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62" name="ZoneTexte 61">
            <a:extLst>
              <a:ext uri="{FF2B5EF4-FFF2-40B4-BE49-F238E27FC236}">
                <a16:creationId xmlns:a16="http://schemas.microsoft.com/office/drawing/2014/main" id="{9CB8F285-E07F-4353-8A50-F28AAF895DA2}"/>
              </a:ext>
            </a:extLst>
          </p:cNvPr>
          <p:cNvSpPr txBox="1"/>
          <p:nvPr/>
        </p:nvSpPr>
        <p:spPr>
          <a:xfrm>
            <a:off x="9179859" y="4165097"/>
            <a:ext cx="1210588" cy="369332"/>
          </a:xfrm>
          <a:prstGeom prst="rect">
            <a:avLst/>
          </a:prstGeom>
          <a:noFill/>
        </p:spPr>
        <p:txBody>
          <a:bodyPr wrap="none" rtlCol="0">
            <a:spAutoFit/>
          </a:bodyPr>
          <a:lstStyle/>
          <a:p>
            <a:r>
              <a:rPr lang="fr-FR" dirty="0"/>
              <a:t>Partie fixe</a:t>
            </a:r>
          </a:p>
        </p:txBody>
      </p:sp>
      <p:cxnSp>
        <p:nvCxnSpPr>
          <p:cNvPr id="64" name="Connecteur droit avec flèche 63">
            <a:extLst>
              <a:ext uri="{FF2B5EF4-FFF2-40B4-BE49-F238E27FC236}">
                <a16:creationId xmlns:a16="http://schemas.microsoft.com/office/drawing/2014/main" id="{E88B35D8-10B2-4526-AB3F-2343E311B80B}"/>
              </a:ext>
            </a:extLst>
          </p:cNvPr>
          <p:cNvCxnSpPr>
            <a:cxnSpLocks/>
            <a:stCxn id="62" idx="1"/>
          </p:cNvCxnSpPr>
          <p:nvPr/>
        </p:nvCxnSpPr>
        <p:spPr>
          <a:xfrm flipH="1" flipV="1">
            <a:off x="8364071" y="4165097"/>
            <a:ext cx="815788" cy="184666"/>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65" name="Flèche : double flèche verticale 64">
            <a:extLst>
              <a:ext uri="{FF2B5EF4-FFF2-40B4-BE49-F238E27FC236}">
                <a16:creationId xmlns:a16="http://schemas.microsoft.com/office/drawing/2014/main" id="{EC5FA800-2D96-47E1-BAD5-74C452EB4933}"/>
              </a:ext>
            </a:extLst>
          </p:cNvPr>
          <p:cNvSpPr/>
          <p:nvPr/>
        </p:nvSpPr>
        <p:spPr>
          <a:xfrm>
            <a:off x="7453419" y="2657309"/>
            <a:ext cx="193300" cy="724335"/>
          </a:xfrm>
          <a:prstGeom prst="upDown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44000" rtlCol="0" anchor="ctr">
            <a:spAutoFit/>
          </a:bodyPr>
          <a:lstStyle/>
          <a:p>
            <a:pPr algn="ctr"/>
            <a:endParaRPr lang="fr-FR" dirty="0"/>
          </a:p>
        </p:txBody>
      </p:sp>
      <p:sp>
        <p:nvSpPr>
          <p:cNvPr id="68" name="ZoneTexte 67">
            <a:extLst>
              <a:ext uri="{FF2B5EF4-FFF2-40B4-BE49-F238E27FC236}">
                <a16:creationId xmlns:a16="http://schemas.microsoft.com/office/drawing/2014/main" id="{581B9C2E-D077-4998-B27E-6EB0B991EB69}"/>
              </a:ext>
            </a:extLst>
          </p:cNvPr>
          <p:cNvSpPr txBox="1"/>
          <p:nvPr/>
        </p:nvSpPr>
        <p:spPr>
          <a:xfrm>
            <a:off x="9068842" y="3237683"/>
            <a:ext cx="3006617" cy="830997"/>
          </a:xfrm>
          <a:prstGeom prst="rect">
            <a:avLst/>
          </a:prstGeom>
          <a:noFill/>
          <a:ln>
            <a:solidFill>
              <a:schemeClr val="tx1"/>
            </a:solidFill>
          </a:ln>
        </p:spPr>
        <p:txBody>
          <a:bodyPr wrap="square" rtlCol="0">
            <a:spAutoFit/>
          </a:bodyPr>
          <a:lstStyle/>
          <a:p>
            <a:pPr algn="just"/>
            <a:r>
              <a:rPr lang="fr-FR" sz="1200" dirty="0"/>
              <a:t>4x Actionneurs mécaniques qui permettent de déverrouiller la plateforme et de la positionner manuellement en hauteur</a:t>
            </a:r>
          </a:p>
        </p:txBody>
      </p:sp>
      <p:cxnSp>
        <p:nvCxnSpPr>
          <p:cNvPr id="70" name="Connecteur droit avec flèche 69">
            <a:extLst>
              <a:ext uri="{FF2B5EF4-FFF2-40B4-BE49-F238E27FC236}">
                <a16:creationId xmlns:a16="http://schemas.microsoft.com/office/drawing/2014/main" id="{6FBD9B41-2B49-43D9-BB82-0889B8A05497}"/>
              </a:ext>
            </a:extLst>
          </p:cNvPr>
          <p:cNvCxnSpPr>
            <a:cxnSpLocks/>
            <a:stCxn id="68" idx="1"/>
          </p:cNvCxnSpPr>
          <p:nvPr/>
        </p:nvCxnSpPr>
        <p:spPr>
          <a:xfrm flipH="1" flipV="1">
            <a:off x="8364072" y="3429003"/>
            <a:ext cx="704770" cy="22417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88367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 19">
            <a:extLst>
              <a:ext uri="{FF2B5EF4-FFF2-40B4-BE49-F238E27FC236}">
                <a16:creationId xmlns:a16="http://schemas.microsoft.com/office/drawing/2014/main" id="{DC27CD96-9613-4798-B47B-E3C72EEC4E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9824" y="1801510"/>
            <a:ext cx="3917810" cy="4542140"/>
          </a:xfrm>
          <a:prstGeom prst="rect">
            <a:avLst/>
          </a:prstGeom>
          <a:ln>
            <a:solidFill>
              <a:schemeClr val="tx1"/>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6</a:t>
            </a:fld>
            <a:endParaRPr lang="fr-FR" dirty="0"/>
          </a:p>
        </p:txBody>
      </p:sp>
      <p:sp>
        <p:nvSpPr>
          <p:cNvPr id="2" name="Titre 1"/>
          <p:cNvSpPr>
            <a:spLocks noGrp="1"/>
          </p:cNvSpPr>
          <p:nvPr>
            <p:ph type="title"/>
          </p:nvPr>
        </p:nvSpPr>
        <p:spPr>
          <a:xfrm>
            <a:off x="337238" y="401959"/>
            <a:ext cx="11854762" cy="871827"/>
          </a:xfrm>
        </p:spPr>
        <p:txBody>
          <a:bodyPr>
            <a:norm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Présentation de la plateforme actuelle – Maintenance Barillet</a:t>
            </a:r>
          </a:p>
        </p:txBody>
      </p:sp>
      <p:sp>
        <p:nvSpPr>
          <p:cNvPr id="24" name="Espace réservé du pied de page 3">
            <a:extLst>
              <a:ext uri="{FF2B5EF4-FFF2-40B4-BE49-F238E27FC236}">
                <a16:creationId xmlns:a16="http://schemas.microsoft.com/office/drawing/2014/main" id="{E02871A9-637E-48A6-A247-037E6351A5B3}"/>
              </a:ext>
            </a:extLst>
          </p:cNvPr>
          <p:cNvSpPr>
            <a:spLocks noGrp="1"/>
          </p:cNvSpPr>
          <p:nvPr>
            <p:ph type="ftr" sz="quarter" idx="11"/>
          </p:nvPr>
        </p:nvSpPr>
        <p:spPr>
          <a:xfrm>
            <a:off x="1162456" y="6343650"/>
            <a:ext cx="950538" cy="365125"/>
          </a:xfrm>
        </p:spPr>
        <p:txBody>
          <a:bodyPr/>
          <a:lstStyle/>
          <a:p>
            <a:pPr>
              <a:defRPr/>
            </a:pPr>
            <a:r>
              <a:rPr lang="fr-FR" dirty="0"/>
              <a:t>29/05/2026</a:t>
            </a:r>
          </a:p>
        </p:txBody>
      </p:sp>
      <p:sp>
        <p:nvSpPr>
          <p:cNvPr id="33" name="ZoneTexte 32">
            <a:extLst>
              <a:ext uri="{FF2B5EF4-FFF2-40B4-BE49-F238E27FC236}">
                <a16:creationId xmlns:a16="http://schemas.microsoft.com/office/drawing/2014/main" id="{0C916F2F-8641-4488-A19D-68901DB18A45}"/>
              </a:ext>
            </a:extLst>
          </p:cNvPr>
          <p:cNvSpPr txBox="1"/>
          <p:nvPr/>
        </p:nvSpPr>
        <p:spPr>
          <a:xfrm>
            <a:off x="256555" y="1228262"/>
            <a:ext cx="11738221" cy="738664"/>
          </a:xfrm>
          <a:prstGeom prst="rect">
            <a:avLst/>
          </a:prstGeom>
          <a:noFill/>
        </p:spPr>
        <p:txBody>
          <a:bodyPr wrap="square" rtlCol="0">
            <a:spAutoFit/>
          </a:bodyPr>
          <a:lstStyle/>
          <a:p>
            <a:r>
              <a:rPr lang="fr-FR" sz="1400" dirty="0"/>
              <a:t>La plateforme restant à poste en permanence, il faut prévoir une ouverture afin de descendre les barillets et réaliser leur maintenance en base arrière. La partie marchante de la plateforme s’ouvre alors pour laisser passer le barillet</a:t>
            </a:r>
          </a:p>
          <a:p>
            <a:endParaRPr lang="fr-FR" sz="1400" dirty="0"/>
          </a:p>
        </p:txBody>
      </p:sp>
      <p:grpSp>
        <p:nvGrpSpPr>
          <p:cNvPr id="21" name="Groupe 20">
            <a:extLst>
              <a:ext uri="{FF2B5EF4-FFF2-40B4-BE49-F238E27FC236}">
                <a16:creationId xmlns:a16="http://schemas.microsoft.com/office/drawing/2014/main" id="{4D197570-696D-493D-95AF-6BD384DD6305}"/>
              </a:ext>
            </a:extLst>
          </p:cNvPr>
          <p:cNvGrpSpPr/>
          <p:nvPr/>
        </p:nvGrpSpPr>
        <p:grpSpPr>
          <a:xfrm>
            <a:off x="9567942" y="1751761"/>
            <a:ext cx="2426834" cy="3189747"/>
            <a:chOff x="7084736" y="1883415"/>
            <a:chExt cx="3914598" cy="4572626"/>
          </a:xfrm>
        </p:grpSpPr>
        <p:pic>
          <p:nvPicPr>
            <p:cNvPr id="4" name="Image 3">
              <a:extLst>
                <a:ext uri="{FF2B5EF4-FFF2-40B4-BE49-F238E27FC236}">
                  <a16:creationId xmlns:a16="http://schemas.microsoft.com/office/drawing/2014/main" id="{B68136EC-22E4-40DB-A381-1513D35D95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4736" y="1883415"/>
              <a:ext cx="3914598" cy="4572626"/>
            </a:xfrm>
            <a:prstGeom prst="rect">
              <a:avLst/>
            </a:prstGeom>
            <a:ln>
              <a:solidFill>
                <a:schemeClr val="accent1"/>
              </a:solidFill>
            </a:ln>
          </p:spPr>
        </p:pic>
        <p:cxnSp>
          <p:nvCxnSpPr>
            <p:cNvPr id="6" name="Connecteur droit avec flèche 5">
              <a:extLst>
                <a:ext uri="{FF2B5EF4-FFF2-40B4-BE49-F238E27FC236}">
                  <a16:creationId xmlns:a16="http://schemas.microsoft.com/office/drawing/2014/main" id="{CADC90F2-CE6D-4DA6-AEDA-DC95ABC39458}"/>
                </a:ext>
              </a:extLst>
            </p:cNvPr>
            <p:cNvCxnSpPr/>
            <p:nvPr/>
          </p:nvCxnSpPr>
          <p:spPr>
            <a:xfrm>
              <a:off x="8787059" y="3345489"/>
              <a:ext cx="509953" cy="284881"/>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ZoneTexte 7">
              <a:extLst>
                <a:ext uri="{FF2B5EF4-FFF2-40B4-BE49-F238E27FC236}">
                  <a16:creationId xmlns:a16="http://schemas.microsoft.com/office/drawing/2014/main" id="{62B6E157-98C9-4079-AA63-34F5E62C197E}"/>
                </a:ext>
              </a:extLst>
            </p:cNvPr>
            <p:cNvSpPr txBox="1"/>
            <p:nvPr/>
          </p:nvSpPr>
          <p:spPr>
            <a:xfrm>
              <a:off x="9131207" y="2981374"/>
              <a:ext cx="677977" cy="375028"/>
            </a:xfrm>
            <a:prstGeom prst="rect">
              <a:avLst/>
            </a:prstGeom>
            <a:solidFill>
              <a:schemeClr val="bg1"/>
            </a:solidFill>
            <a:ln>
              <a:solidFill>
                <a:schemeClr val="accent1"/>
              </a:solidFill>
            </a:ln>
          </p:spPr>
          <p:txBody>
            <a:bodyPr wrap="none" rtlCol="0">
              <a:spAutoFit/>
            </a:bodyPr>
            <a:lstStyle/>
            <a:p>
              <a:r>
                <a:rPr lang="fr-FR" sz="1100" dirty="0"/>
                <a:t>700</a:t>
              </a:r>
            </a:p>
          </p:txBody>
        </p:sp>
      </p:grpSp>
      <p:pic>
        <p:nvPicPr>
          <p:cNvPr id="10" name="Image 9">
            <a:extLst>
              <a:ext uri="{FF2B5EF4-FFF2-40B4-BE49-F238E27FC236}">
                <a16:creationId xmlns:a16="http://schemas.microsoft.com/office/drawing/2014/main" id="{ACE42CC1-2569-421E-A924-4B52588BB5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880" y="1801010"/>
            <a:ext cx="3914598" cy="4542640"/>
          </a:xfrm>
          <a:prstGeom prst="rect">
            <a:avLst/>
          </a:prstGeom>
          <a:ln>
            <a:solidFill>
              <a:schemeClr val="accent1"/>
            </a:solidFill>
          </a:ln>
        </p:spPr>
      </p:pic>
      <p:sp>
        <p:nvSpPr>
          <p:cNvPr id="11" name="ZoneTexte 10">
            <a:extLst>
              <a:ext uri="{FF2B5EF4-FFF2-40B4-BE49-F238E27FC236}">
                <a16:creationId xmlns:a16="http://schemas.microsoft.com/office/drawing/2014/main" id="{9A831B3D-E4D7-4313-8A58-B7BA8DAF2C87}"/>
              </a:ext>
            </a:extLst>
          </p:cNvPr>
          <p:cNvSpPr txBox="1"/>
          <p:nvPr/>
        </p:nvSpPr>
        <p:spPr>
          <a:xfrm>
            <a:off x="4573538" y="1994462"/>
            <a:ext cx="1031051" cy="369332"/>
          </a:xfrm>
          <a:prstGeom prst="rect">
            <a:avLst/>
          </a:prstGeom>
          <a:solidFill>
            <a:schemeClr val="bg1"/>
          </a:solidFill>
          <a:ln>
            <a:solidFill>
              <a:schemeClr val="accent1"/>
            </a:solidFill>
          </a:ln>
        </p:spPr>
        <p:txBody>
          <a:bodyPr wrap="none" rtlCol="0">
            <a:spAutoFit/>
          </a:bodyPr>
          <a:lstStyle/>
          <a:p>
            <a:r>
              <a:rPr lang="fr-FR" dirty="0"/>
              <a:t>Potence</a:t>
            </a:r>
          </a:p>
        </p:txBody>
      </p:sp>
      <p:cxnSp>
        <p:nvCxnSpPr>
          <p:cNvPr id="13" name="Connecteur droit avec flèche 12">
            <a:extLst>
              <a:ext uri="{FF2B5EF4-FFF2-40B4-BE49-F238E27FC236}">
                <a16:creationId xmlns:a16="http://schemas.microsoft.com/office/drawing/2014/main" id="{2E5BFE49-5556-4A62-B800-673541AC1DDE}"/>
              </a:ext>
            </a:extLst>
          </p:cNvPr>
          <p:cNvCxnSpPr>
            <a:cxnSpLocks/>
            <a:stCxn id="11" idx="1"/>
          </p:cNvCxnSpPr>
          <p:nvPr/>
        </p:nvCxnSpPr>
        <p:spPr>
          <a:xfrm flipH="1">
            <a:off x="3280137" y="2179128"/>
            <a:ext cx="1293401" cy="25902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1" name="ZoneTexte 30">
            <a:extLst>
              <a:ext uri="{FF2B5EF4-FFF2-40B4-BE49-F238E27FC236}">
                <a16:creationId xmlns:a16="http://schemas.microsoft.com/office/drawing/2014/main" id="{CF504EAB-CDED-4B1A-869B-854FBF0F1538}"/>
              </a:ext>
            </a:extLst>
          </p:cNvPr>
          <p:cNvSpPr txBox="1"/>
          <p:nvPr/>
        </p:nvSpPr>
        <p:spPr>
          <a:xfrm>
            <a:off x="4594786" y="3050256"/>
            <a:ext cx="889987" cy="369332"/>
          </a:xfrm>
          <a:prstGeom prst="rect">
            <a:avLst/>
          </a:prstGeom>
          <a:solidFill>
            <a:schemeClr val="bg1"/>
          </a:solidFill>
          <a:ln>
            <a:solidFill>
              <a:schemeClr val="accent1"/>
            </a:solidFill>
          </a:ln>
        </p:spPr>
        <p:txBody>
          <a:bodyPr wrap="none" rtlCol="0">
            <a:spAutoFit/>
          </a:bodyPr>
          <a:lstStyle/>
          <a:p>
            <a:r>
              <a:rPr lang="fr-FR" dirty="0"/>
              <a:t>Barillet</a:t>
            </a:r>
          </a:p>
        </p:txBody>
      </p:sp>
      <p:cxnSp>
        <p:nvCxnSpPr>
          <p:cNvPr id="15" name="Connecteur droit avec flèche 14">
            <a:extLst>
              <a:ext uri="{FF2B5EF4-FFF2-40B4-BE49-F238E27FC236}">
                <a16:creationId xmlns:a16="http://schemas.microsoft.com/office/drawing/2014/main" id="{5F50FD1A-A845-4F46-9730-9E172CD4D2FC}"/>
              </a:ext>
            </a:extLst>
          </p:cNvPr>
          <p:cNvCxnSpPr>
            <a:cxnSpLocks/>
            <a:stCxn id="31" idx="1"/>
          </p:cNvCxnSpPr>
          <p:nvPr/>
        </p:nvCxnSpPr>
        <p:spPr>
          <a:xfrm flipH="1">
            <a:off x="3086706" y="3234922"/>
            <a:ext cx="1508080" cy="26425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6" name="Forme libre : forme 15">
            <a:extLst>
              <a:ext uri="{FF2B5EF4-FFF2-40B4-BE49-F238E27FC236}">
                <a16:creationId xmlns:a16="http://schemas.microsoft.com/office/drawing/2014/main" id="{4FEE740F-9CF5-4883-BB2F-FF7928552A91}"/>
              </a:ext>
            </a:extLst>
          </p:cNvPr>
          <p:cNvSpPr/>
          <p:nvPr/>
        </p:nvSpPr>
        <p:spPr>
          <a:xfrm>
            <a:off x="1301868" y="3507964"/>
            <a:ext cx="1345223" cy="2127739"/>
          </a:xfrm>
          <a:custGeom>
            <a:avLst/>
            <a:gdLst>
              <a:gd name="connsiteX0" fmla="*/ 1345223 w 1345223"/>
              <a:gd name="connsiteY0" fmla="*/ 0 h 2127739"/>
              <a:gd name="connsiteX1" fmla="*/ 1318846 w 1345223"/>
              <a:gd name="connsiteY1" fmla="*/ 1046285 h 2127739"/>
              <a:gd name="connsiteX2" fmla="*/ 1239715 w 1345223"/>
              <a:gd name="connsiteY2" fmla="*/ 1696916 h 2127739"/>
              <a:gd name="connsiteX3" fmla="*/ 958361 w 1345223"/>
              <a:gd name="connsiteY3" fmla="*/ 2004646 h 2127739"/>
              <a:gd name="connsiteX4" fmla="*/ 659423 w 1345223"/>
              <a:gd name="connsiteY4" fmla="*/ 2074985 h 2127739"/>
              <a:gd name="connsiteX5" fmla="*/ 0 w 1345223"/>
              <a:gd name="connsiteY5" fmla="*/ 2127739 h 212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5223" h="2127739">
                <a:moveTo>
                  <a:pt x="1345223" y="0"/>
                </a:moveTo>
                <a:cubicBezTo>
                  <a:pt x="1340827" y="381733"/>
                  <a:pt x="1336431" y="763466"/>
                  <a:pt x="1318846" y="1046285"/>
                </a:cubicBezTo>
                <a:cubicBezTo>
                  <a:pt x="1301261" y="1329104"/>
                  <a:pt x="1299796" y="1537189"/>
                  <a:pt x="1239715" y="1696916"/>
                </a:cubicBezTo>
                <a:cubicBezTo>
                  <a:pt x="1179634" y="1856643"/>
                  <a:pt x="1055076" y="1941635"/>
                  <a:pt x="958361" y="2004646"/>
                </a:cubicBezTo>
                <a:cubicBezTo>
                  <a:pt x="861646" y="2067657"/>
                  <a:pt x="819150" y="2054470"/>
                  <a:pt x="659423" y="2074985"/>
                </a:cubicBezTo>
                <a:cubicBezTo>
                  <a:pt x="499696" y="2095500"/>
                  <a:pt x="249848" y="2111619"/>
                  <a:pt x="0" y="2127739"/>
                </a:cubicBezTo>
              </a:path>
            </a:pathLst>
          </a:custGeom>
          <a:noFill/>
          <a:ln w="57150">
            <a:solidFill>
              <a:srgbClr val="FFFF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ZoneTexte 36">
            <a:extLst>
              <a:ext uri="{FF2B5EF4-FFF2-40B4-BE49-F238E27FC236}">
                <a16:creationId xmlns:a16="http://schemas.microsoft.com/office/drawing/2014/main" id="{AA266F73-D659-4C7D-BC54-B9E8D735BAAA}"/>
              </a:ext>
            </a:extLst>
          </p:cNvPr>
          <p:cNvSpPr txBox="1"/>
          <p:nvPr/>
        </p:nvSpPr>
        <p:spPr>
          <a:xfrm>
            <a:off x="4476513" y="3651361"/>
            <a:ext cx="1151277" cy="338554"/>
          </a:xfrm>
          <a:prstGeom prst="rect">
            <a:avLst/>
          </a:prstGeom>
          <a:solidFill>
            <a:schemeClr val="bg1"/>
          </a:solidFill>
          <a:ln>
            <a:solidFill>
              <a:schemeClr val="accent1"/>
            </a:solidFill>
          </a:ln>
        </p:spPr>
        <p:txBody>
          <a:bodyPr wrap="none" rtlCol="0">
            <a:spAutoFit/>
          </a:bodyPr>
          <a:lstStyle/>
          <a:p>
            <a:r>
              <a:rPr lang="fr-FR" sz="1600" dirty="0"/>
              <a:t>Circulation</a:t>
            </a:r>
          </a:p>
        </p:txBody>
      </p:sp>
      <p:cxnSp>
        <p:nvCxnSpPr>
          <p:cNvPr id="18" name="Connecteur droit avec flèche 17">
            <a:extLst>
              <a:ext uri="{FF2B5EF4-FFF2-40B4-BE49-F238E27FC236}">
                <a16:creationId xmlns:a16="http://schemas.microsoft.com/office/drawing/2014/main" id="{E0F622A7-FAAE-499D-AB05-C349CFACE9D4}"/>
              </a:ext>
            </a:extLst>
          </p:cNvPr>
          <p:cNvCxnSpPr>
            <a:stCxn id="37" idx="1"/>
            <a:endCxn id="16" idx="1"/>
          </p:cNvCxnSpPr>
          <p:nvPr/>
        </p:nvCxnSpPr>
        <p:spPr>
          <a:xfrm flipH="1">
            <a:off x="2620714" y="3820638"/>
            <a:ext cx="1855799" cy="733611"/>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necteur droit avec flèche 25">
            <a:extLst>
              <a:ext uri="{FF2B5EF4-FFF2-40B4-BE49-F238E27FC236}">
                <a16:creationId xmlns:a16="http://schemas.microsoft.com/office/drawing/2014/main" id="{26D13FA4-8C6B-4CFF-B846-45B96C19A7DB}"/>
              </a:ext>
            </a:extLst>
          </p:cNvPr>
          <p:cNvCxnSpPr>
            <a:stCxn id="11" idx="3"/>
          </p:cNvCxnSpPr>
          <p:nvPr/>
        </p:nvCxnSpPr>
        <p:spPr>
          <a:xfrm>
            <a:off x="5604589" y="2179128"/>
            <a:ext cx="2615698" cy="21151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necteur droit avec flèche 27">
            <a:extLst>
              <a:ext uri="{FF2B5EF4-FFF2-40B4-BE49-F238E27FC236}">
                <a16:creationId xmlns:a16="http://schemas.microsoft.com/office/drawing/2014/main" id="{6402666A-5EA8-4469-80D3-EE3306C975A4}"/>
              </a:ext>
            </a:extLst>
          </p:cNvPr>
          <p:cNvCxnSpPr>
            <a:cxnSpLocks/>
            <a:stCxn id="31" idx="3"/>
          </p:cNvCxnSpPr>
          <p:nvPr/>
        </p:nvCxnSpPr>
        <p:spPr>
          <a:xfrm flipV="1">
            <a:off x="5484773" y="3226140"/>
            <a:ext cx="2121179" cy="8782"/>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0" name="Forme libre : forme 29">
            <a:extLst>
              <a:ext uri="{FF2B5EF4-FFF2-40B4-BE49-F238E27FC236}">
                <a16:creationId xmlns:a16="http://schemas.microsoft.com/office/drawing/2014/main" id="{EE1B178E-0678-4DEA-99DF-446FBC59DA2E}"/>
              </a:ext>
            </a:extLst>
          </p:cNvPr>
          <p:cNvSpPr/>
          <p:nvPr/>
        </p:nvSpPr>
        <p:spPr>
          <a:xfrm>
            <a:off x="6788268" y="3252987"/>
            <a:ext cx="1123859" cy="2615223"/>
          </a:xfrm>
          <a:custGeom>
            <a:avLst/>
            <a:gdLst>
              <a:gd name="connsiteX0" fmla="*/ 1046284 w 1123859"/>
              <a:gd name="connsiteY0" fmla="*/ 0 h 2615223"/>
              <a:gd name="connsiteX1" fmla="*/ 1116623 w 1123859"/>
              <a:gd name="connsiteY1" fmla="*/ 914400 h 2615223"/>
              <a:gd name="connsiteX2" fmla="*/ 1116623 w 1123859"/>
              <a:gd name="connsiteY2" fmla="*/ 1661747 h 2615223"/>
              <a:gd name="connsiteX3" fmla="*/ 1072661 w 1123859"/>
              <a:gd name="connsiteY3" fmla="*/ 2303585 h 2615223"/>
              <a:gd name="connsiteX4" fmla="*/ 791307 w 1123859"/>
              <a:gd name="connsiteY4" fmla="*/ 2593731 h 2615223"/>
              <a:gd name="connsiteX5" fmla="*/ 369277 w 1123859"/>
              <a:gd name="connsiteY5" fmla="*/ 2593731 h 2615223"/>
              <a:gd name="connsiteX6" fmla="*/ 0 w 1123859"/>
              <a:gd name="connsiteY6" fmla="*/ 2593731 h 2615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859" h="2615223">
                <a:moveTo>
                  <a:pt x="1046284" y="0"/>
                </a:moveTo>
                <a:cubicBezTo>
                  <a:pt x="1075592" y="318721"/>
                  <a:pt x="1104900" y="637442"/>
                  <a:pt x="1116623" y="914400"/>
                </a:cubicBezTo>
                <a:cubicBezTo>
                  <a:pt x="1128346" y="1191358"/>
                  <a:pt x="1123950" y="1430216"/>
                  <a:pt x="1116623" y="1661747"/>
                </a:cubicBezTo>
                <a:cubicBezTo>
                  <a:pt x="1109296" y="1893278"/>
                  <a:pt x="1126880" y="2148255"/>
                  <a:pt x="1072661" y="2303585"/>
                </a:cubicBezTo>
                <a:cubicBezTo>
                  <a:pt x="1018442" y="2458915"/>
                  <a:pt x="908538" y="2545373"/>
                  <a:pt x="791307" y="2593731"/>
                </a:cubicBezTo>
                <a:cubicBezTo>
                  <a:pt x="674076" y="2642089"/>
                  <a:pt x="369277" y="2593731"/>
                  <a:pt x="369277" y="2593731"/>
                </a:cubicBezTo>
                <a:lnTo>
                  <a:pt x="0" y="2593731"/>
                </a:lnTo>
              </a:path>
            </a:pathLst>
          </a:custGeom>
          <a:noFill/>
          <a:ln w="57150">
            <a:solidFill>
              <a:srgbClr val="FFFF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9" name="Connecteur droit avec flèche 38">
            <a:extLst>
              <a:ext uri="{FF2B5EF4-FFF2-40B4-BE49-F238E27FC236}">
                <a16:creationId xmlns:a16="http://schemas.microsoft.com/office/drawing/2014/main" id="{279DCE2C-43EA-4F5B-8229-D4D5E567169F}"/>
              </a:ext>
            </a:extLst>
          </p:cNvPr>
          <p:cNvCxnSpPr>
            <a:cxnSpLocks/>
            <a:stCxn id="37" idx="3"/>
            <a:endCxn id="30" idx="2"/>
          </p:cNvCxnSpPr>
          <p:nvPr/>
        </p:nvCxnSpPr>
        <p:spPr>
          <a:xfrm>
            <a:off x="5627790" y="3820638"/>
            <a:ext cx="2277101" cy="1094096"/>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7" name="ZoneTexte 46">
            <a:extLst>
              <a:ext uri="{FF2B5EF4-FFF2-40B4-BE49-F238E27FC236}">
                <a16:creationId xmlns:a16="http://schemas.microsoft.com/office/drawing/2014/main" id="{8E7D2E37-3F5D-453A-A5D2-513B9D7111AC}"/>
              </a:ext>
            </a:extLst>
          </p:cNvPr>
          <p:cNvSpPr txBox="1"/>
          <p:nvPr/>
        </p:nvSpPr>
        <p:spPr>
          <a:xfrm>
            <a:off x="9908930" y="5152684"/>
            <a:ext cx="1673189" cy="954107"/>
          </a:xfrm>
          <a:prstGeom prst="rect">
            <a:avLst/>
          </a:prstGeom>
          <a:noFill/>
          <a:ln>
            <a:solidFill>
              <a:schemeClr val="tx1"/>
            </a:solidFill>
          </a:ln>
        </p:spPr>
        <p:txBody>
          <a:bodyPr wrap="square" rtlCol="0">
            <a:spAutoFit/>
          </a:bodyPr>
          <a:lstStyle/>
          <a:p>
            <a:pPr algn="just"/>
            <a:r>
              <a:rPr lang="fr-FR" sz="1400" dirty="0"/>
              <a:t>Echelle sur roue retirée pour laisser place au chariot de transport</a:t>
            </a:r>
          </a:p>
        </p:txBody>
      </p:sp>
      <p:cxnSp>
        <p:nvCxnSpPr>
          <p:cNvPr id="51" name="Connecteur droit avec flèche 50">
            <a:extLst>
              <a:ext uri="{FF2B5EF4-FFF2-40B4-BE49-F238E27FC236}">
                <a16:creationId xmlns:a16="http://schemas.microsoft.com/office/drawing/2014/main" id="{4EBD6760-BFC0-4A1D-A7F1-BD1BED35F443}"/>
              </a:ext>
            </a:extLst>
          </p:cNvPr>
          <p:cNvCxnSpPr>
            <a:cxnSpLocks/>
            <a:stCxn id="47" idx="0"/>
          </p:cNvCxnSpPr>
          <p:nvPr/>
        </p:nvCxnSpPr>
        <p:spPr>
          <a:xfrm flipH="1" flipV="1">
            <a:off x="10623289" y="4571834"/>
            <a:ext cx="122236" cy="58085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 name="Connecteur droit avec flèche 4">
            <a:extLst>
              <a:ext uri="{FF2B5EF4-FFF2-40B4-BE49-F238E27FC236}">
                <a16:creationId xmlns:a16="http://schemas.microsoft.com/office/drawing/2014/main" id="{D6D5A06B-3BF2-47D5-A24D-8DCDF1CDDAED}"/>
              </a:ext>
            </a:extLst>
          </p:cNvPr>
          <p:cNvCxnSpPr/>
          <p:nvPr/>
        </p:nvCxnSpPr>
        <p:spPr>
          <a:xfrm flipV="1">
            <a:off x="6726115" y="4484077"/>
            <a:ext cx="1573823" cy="70172"/>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7" name="ZoneTexte 26">
            <a:extLst>
              <a:ext uri="{FF2B5EF4-FFF2-40B4-BE49-F238E27FC236}">
                <a16:creationId xmlns:a16="http://schemas.microsoft.com/office/drawing/2014/main" id="{074AEF0B-52EF-4F15-93DD-C0E5DEF918B8}"/>
              </a:ext>
            </a:extLst>
          </p:cNvPr>
          <p:cNvSpPr txBox="1"/>
          <p:nvPr/>
        </p:nvSpPr>
        <p:spPr>
          <a:xfrm>
            <a:off x="7350197" y="4343985"/>
            <a:ext cx="498855" cy="261610"/>
          </a:xfrm>
          <a:prstGeom prst="rect">
            <a:avLst/>
          </a:prstGeom>
          <a:solidFill>
            <a:schemeClr val="bg1"/>
          </a:solidFill>
          <a:ln>
            <a:solidFill>
              <a:schemeClr val="accent1"/>
            </a:solidFill>
          </a:ln>
        </p:spPr>
        <p:txBody>
          <a:bodyPr wrap="none" rtlCol="0">
            <a:spAutoFit/>
          </a:bodyPr>
          <a:lstStyle/>
          <a:p>
            <a:r>
              <a:rPr lang="fr-FR" sz="1100" dirty="0"/>
              <a:t>1180</a:t>
            </a:r>
          </a:p>
        </p:txBody>
      </p:sp>
    </p:spTree>
    <p:extLst>
      <p:ext uri="{BB962C8B-B14F-4D97-AF65-F5344CB8AC3E}">
        <p14:creationId xmlns:p14="http://schemas.microsoft.com/office/powerpoint/2010/main" val="2640699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D8E45240-323B-4D47-95C0-206585068344}"/>
              </a:ext>
            </a:extLst>
          </p:cNvPr>
          <p:cNvSpPr>
            <a:spLocks noGrp="1"/>
          </p:cNvSpPr>
          <p:nvPr>
            <p:ph type="sldNum" sz="quarter" idx="16"/>
          </p:nvPr>
        </p:nvSpPr>
        <p:spPr/>
        <p:txBody>
          <a:bodyPr/>
          <a:lstStyle/>
          <a:p>
            <a:fld id="{0CBC77A0-1F4E-42FF-9FFC-F45C3A64AF90}" type="slidenum">
              <a:rPr lang="fr-FR" smtClean="0"/>
              <a:pPr/>
              <a:t>7</a:t>
            </a:fld>
            <a:endParaRPr lang="fr-FR" dirty="0"/>
          </a:p>
        </p:txBody>
      </p:sp>
      <p:sp>
        <p:nvSpPr>
          <p:cNvPr id="4" name="Titre 3">
            <a:extLst>
              <a:ext uri="{FF2B5EF4-FFF2-40B4-BE49-F238E27FC236}">
                <a16:creationId xmlns:a16="http://schemas.microsoft.com/office/drawing/2014/main" id="{D88D31ED-96B8-4D2A-91AE-05F926052035}"/>
              </a:ext>
            </a:extLst>
          </p:cNvPr>
          <p:cNvSpPr>
            <a:spLocks noGrp="1"/>
          </p:cNvSpPr>
          <p:nvPr>
            <p:ph type="title"/>
          </p:nvPr>
        </p:nvSpPr>
        <p:spPr/>
        <p:txBody>
          <a:bodyPr/>
          <a:lstStyle/>
          <a:p>
            <a:r>
              <a:rPr lang="fr-FR" dirty="0"/>
              <a:t>Problématique à ML15 &amp; ML05</a:t>
            </a:r>
          </a:p>
        </p:txBody>
      </p:sp>
      <p:sp>
        <p:nvSpPr>
          <p:cNvPr id="6" name="Espace réservé du texte 5">
            <a:extLst>
              <a:ext uri="{FF2B5EF4-FFF2-40B4-BE49-F238E27FC236}">
                <a16:creationId xmlns:a16="http://schemas.microsoft.com/office/drawing/2014/main" id="{D0CC0F8E-6212-44E6-9D6A-E7BD5EEF6112}"/>
              </a:ext>
            </a:extLst>
          </p:cNvPr>
          <p:cNvSpPr>
            <a:spLocks noGrp="1"/>
          </p:cNvSpPr>
          <p:nvPr>
            <p:ph type="body" idx="13"/>
          </p:nvPr>
        </p:nvSpPr>
        <p:spPr/>
        <p:txBody>
          <a:bodyPr/>
          <a:lstStyle/>
          <a:p>
            <a:r>
              <a:rPr lang="fr-FR" dirty="0"/>
              <a:t>2</a:t>
            </a:r>
          </a:p>
        </p:txBody>
      </p:sp>
    </p:spTree>
    <p:extLst>
      <p:ext uri="{BB962C8B-B14F-4D97-AF65-F5344CB8AC3E}">
        <p14:creationId xmlns:p14="http://schemas.microsoft.com/office/powerpoint/2010/main" val="3546028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2"/>
          </p:nvPr>
        </p:nvSpPr>
        <p:spPr/>
        <p:txBody>
          <a:bodyPr/>
          <a:lstStyle/>
          <a:p>
            <a:fld id="{0CBC77A0-1F4E-42FF-9FFC-F45C3A64AF90}" type="slidenum">
              <a:rPr lang="fr-FR" smtClean="0"/>
              <a:pPr/>
              <a:t>8</a:t>
            </a:fld>
            <a:endParaRPr lang="fr-FR" dirty="0"/>
          </a:p>
        </p:txBody>
      </p:sp>
      <p:sp>
        <p:nvSpPr>
          <p:cNvPr id="2" name="Titre 1"/>
          <p:cNvSpPr>
            <a:spLocks noGrp="1"/>
          </p:cNvSpPr>
          <p:nvPr>
            <p:ph type="title"/>
          </p:nvPr>
        </p:nvSpPr>
        <p:spPr>
          <a:xfrm>
            <a:off x="337238" y="401959"/>
            <a:ext cx="11423441" cy="871827"/>
          </a:xfrm>
        </p:spPr>
        <p:txBody>
          <a:bodyPr>
            <a:norm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Environnement supplémentaire</a:t>
            </a:r>
          </a:p>
        </p:txBody>
      </p:sp>
      <p:grpSp>
        <p:nvGrpSpPr>
          <p:cNvPr id="46" name="Groupe 45">
            <a:extLst>
              <a:ext uri="{FF2B5EF4-FFF2-40B4-BE49-F238E27FC236}">
                <a16:creationId xmlns:a16="http://schemas.microsoft.com/office/drawing/2014/main" id="{6E439061-071B-4D0D-89B8-6080EC504382}"/>
              </a:ext>
            </a:extLst>
          </p:cNvPr>
          <p:cNvGrpSpPr/>
          <p:nvPr/>
        </p:nvGrpSpPr>
        <p:grpSpPr>
          <a:xfrm>
            <a:off x="928090" y="1761284"/>
            <a:ext cx="4685389" cy="4717836"/>
            <a:chOff x="1701767" y="1738205"/>
            <a:chExt cx="4685389" cy="4717836"/>
          </a:xfrm>
        </p:grpSpPr>
        <p:pic>
          <p:nvPicPr>
            <p:cNvPr id="4" name="Image 3">
              <a:extLst>
                <a:ext uri="{FF2B5EF4-FFF2-40B4-BE49-F238E27FC236}">
                  <a16:creationId xmlns:a16="http://schemas.microsoft.com/office/drawing/2014/main" id="{ED0580DE-F84F-4659-BBFF-8F90C65236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1767" y="1738205"/>
              <a:ext cx="4685389" cy="4717836"/>
            </a:xfrm>
            <a:prstGeom prst="rect">
              <a:avLst/>
            </a:prstGeom>
            <a:solidFill>
              <a:schemeClr val="bg1"/>
            </a:solidFill>
            <a:ln>
              <a:solidFill>
                <a:schemeClr val="accent1"/>
              </a:solidFill>
            </a:ln>
          </p:spPr>
        </p:pic>
        <p:sp>
          <p:nvSpPr>
            <p:cNvPr id="9" name="ZoneTexte 8">
              <a:extLst>
                <a:ext uri="{FF2B5EF4-FFF2-40B4-BE49-F238E27FC236}">
                  <a16:creationId xmlns:a16="http://schemas.microsoft.com/office/drawing/2014/main" id="{E7F5F5A5-3D88-4819-9E94-1C5EDE038D8E}"/>
                </a:ext>
              </a:extLst>
            </p:cNvPr>
            <p:cNvSpPr txBox="1"/>
            <p:nvPr/>
          </p:nvSpPr>
          <p:spPr>
            <a:xfrm>
              <a:off x="1782228" y="4514659"/>
              <a:ext cx="1260281" cy="307777"/>
            </a:xfrm>
            <a:prstGeom prst="rect">
              <a:avLst/>
            </a:prstGeom>
            <a:solidFill>
              <a:schemeClr val="bg1"/>
            </a:solidFill>
            <a:ln>
              <a:solidFill>
                <a:schemeClr val="accent1"/>
              </a:solidFill>
            </a:ln>
          </p:spPr>
          <p:txBody>
            <a:bodyPr wrap="none" rtlCol="0">
              <a:spAutoFit/>
            </a:bodyPr>
            <a:lstStyle/>
            <a:p>
              <a:r>
                <a:rPr lang="fr-FR" sz="1400" dirty="0"/>
                <a:t>Chariot DP07</a:t>
              </a:r>
            </a:p>
          </p:txBody>
        </p:sp>
        <p:sp>
          <p:nvSpPr>
            <p:cNvPr id="10" name="ZoneTexte 9">
              <a:extLst>
                <a:ext uri="{FF2B5EF4-FFF2-40B4-BE49-F238E27FC236}">
                  <a16:creationId xmlns:a16="http://schemas.microsoft.com/office/drawing/2014/main" id="{88BF7257-1BB2-420E-8F9F-3E03D89C0911}"/>
                </a:ext>
              </a:extLst>
            </p:cNvPr>
            <p:cNvSpPr txBox="1"/>
            <p:nvPr/>
          </p:nvSpPr>
          <p:spPr>
            <a:xfrm>
              <a:off x="1701767" y="3763576"/>
              <a:ext cx="1256562" cy="307777"/>
            </a:xfrm>
            <a:prstGeom prst="rect">
              <a:avLst/>
            </a:prstGeom>
            <a:solidFill>
              <a:schemeClr val="bg1"/>
            </a:solidFill>
            <a:ln>
              <a:solidFill>
                <a:schemeClr val="accent1"/>
              </a:solidFill>
            </a:ln>
          </p:spPr>
          <p:txBody>
            <a:bodyPr wrap="none" rtlCol="0">
              <a:spAutoFit/>
            </a:bodyPr>
            <a:lstStyle/>
            <a:p>
              <a:r>
                <a:rPr lang="fr-FR" sz="1400" dirty="0"/>
                <a:t>Module ETAL</a:t>
              </a:r>
            </a:p>
          </p:txBody>
        </p:sp>
        <p:sp>
          <p:nvSpPr>
            <p:cNvPr id="12" name="ZoneTexte 11">
              <a:extLst>
                <a:ext uri="{FF2B5EF4-FFF2-40B4-BE49-F238E27FC236}">
                  <a16:creationId xmlns:a16="http://schemas.microsoft.com/office/drawing/2014/main" id="{0725AF22-A922-4159-B8D2-5EB13839336A}"/>
                </a:ext>
              </a:extLst>
            </p:cNvPr>
            <p:cNvSpPr txBox="1"/>
            <p:nvPr/>
          </p:nvSpPr>
          <p:spPr>
            <a:xfrm>
              <a:off x="1782228" y="2324676"/>
              <a:ext cx="1309974" cy="307777"/>
            </a:xfrm>
            <a:prstGeom prst="rect">
              <a:avLst/>
            </a:prstGeom>
            <a:solidFill>
              <a:schemeClr val="bg1"/>
            </a:solidFill>
            <a:ln>
              <a:solidFill>
                <a:schemeClr val="accent1"/>
              </a:solidFill>
            </a:ln>
          </p:spPr>
          <p:txBody>
            <a:bodyPr wrap="none" rtlCol="0">
              <a:spAutoFit/>
            </a:bodyPr>
            <a:lstStyle/>
            <a:p>
              <a:r>
                <a:rPr lang="fr-FR" sz="1400" dirty="0"/>
                <a:t>Rail amovible </a:t>
              </a:r>
            </a:p>
          </p:txBody>
        </p:sp>
        <p:sp>
          <p:nvSpPr>
            <p:cNvPr id="13" name="ZoneTexte 12">
              <a:extLst>
                <a:ext uri="{FF2B5EF4-FFF2-40B4-BE49-F238E27FC236}">
                  <a16:creationId xmlns:a16="http://schemas.microsoft.com/office/drawing/2014/main" id="{427D1D09-EDCE-4AF2-9D62-31C13CB0A1D4}"/>
                </a:ext>
              </a:extLst>
            </p:cNvPr>
            <p:cNvSpPr txBox="1"/>
            <p:nvPr/>
          </p:nvSpPr>
          <p:spPr>
            <a:xfrm>
              <a:off x="4731524" y="6033429"/>
              <a:ext cx="1101584" cy="307777"/>
            </a:xfrm>
            <a:prstGeom prst="rect">
              <a:avLst/>
            </a:prstGeom>
            <a:solidFill>
              <a:schemeClr val="bg1"/>
            </a:solidFill>
            <a:ln>
              <a:solidFill>
                <a:schemeClr val="accent1"/>
              </a:solidFill>
            </a:ln>
          </p:spPr>
          <p:txBody>
            <a:bodyPr wrap="none" rtlCol="0">
              <a:spAutoFit/>
            </a:bodyPr>
            <a:lstStyle/>
            <a:p>
              <a:r>
                <a:rPr lang="fr-FR" sz="1400" dirty="0"/>
                <a:t>EMM DP07</a:t>
              </a:r>
            </a:p>
          </p:txBody>
        </p:sp>
        <p:cxnSp>
          <p:nvCxnSpPr>
            <p:cNvPr id="15" name="Connecteur droit avec flèche 14">
              <a:extLst>
                <a:ext uri="{FF2B5EF4-FFF2-40B4-BE49-F238E27FC236}">
                  <a16:creationId xmlns:a16="http://schemas.microsoft.com/office/drawing/2014/main" id="{A746ABC6-1A50-4D28-828A-DE436A5953B5}"/>
                </a:ext>
              </a:extLst>
            </p:cNvPr>
            <p:cNvCxnSpPr>
              <a:cxnSpLocks/>
              <a:stCxn id="13" idx="0"/>
            </p:cNvCxnSpPr>
            <p:nvPr/>
          </p:nvCxnSpPr>
          <p:spPr>
            <a:xfrm flipH="1" flipV="1">
              <a:off x="4950071" y="5389685"/>
              <a:ext cx="332245" cy="643744"/>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a16="http://schemas.microsoft.com/office/drawing/2014/main" id="{802A3E2F-D4CA-4573-B142-BAC12A7CD72E}"/>
                </a:ext>
              </a:extLst>
            </p:cNvPr>
            <p:cNvCxnSpPr>
              <a:cxnSpLocks/>
              <a:stCxn id="12" idx="3"/>
            </p:cNvCxnSpPr>
            <p:nvPr/>
          </p:nvCxnSpPr>
          <p:spPr>
            <a:xfrm>
              <a:off x="3092202" y="2478565"/>
              <a:ext cx="2086467" cy="631416"/>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cteur droit avec flèche 22">
              <a:extLst>
                <a:ext uri="{FF2B5EF4-FFF2-40B4-BE49-F238E27FC236}">
                  <a16:creationId xmlns:a16="http://schemas.microsoft.com/office/drawing/2014/main" id="{628D5779-2036-4A96-993C-CD27A07BA252}"/>
                </a:ext>
              </a:extLst>
            </p:cNvPr>
            <p:cNvCxnSpPr>
              <a:cxnSpLocks/>
              <a:stCxn id="10" idx="3"/>
            </p:cNvCxnSpPr>
            <p:nvPr/>
          </p:nvCxnSpPr>
          <p:spPr>
            <a:xfrm>
              <a:off x="2958329" y="3917465"/>
              <a:ext cx="553022" cy="32363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necteur droit avec flèche 24">
              <a:extLst>
                <a:ext uri="{FF2B5EF4-FFF2-40B4-BE49-F238E27FC236}">
                  <a16:creationId xmlns:a16="http://schemas.microsoft.com/office/drawing/2014/main" id="{81C47FDE-ECE2-4B43-BAD7-684D5811C789}"/>
                </a:ext>
              </a:extLst>
            </p:cNvPr>
            <p:cNvCxnSpPr>
              <a:cxnSpLocks/>
              <a:stCxn id="9" idx="2"/>
            </p:cNvCxnSpPr>
            <p:nvPr/>
          </p:nvCxnSpPr>
          <p:spPr>
            <a:xfrm>
              <a:off x="2412369" y="4822436"/>
              <a:ext cx="710601" cy="38004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6" name="ZoneTexte 25">
              <a:extLst>
                <a:ext uri="{FF2B5EF4-FFF2-40B4-BE49-F238E27FC236}">
                  <a16:creationId xmlns:a16="http://schemas.microsoft.com/office/drawing/2014/main" id="{8D36CDA0-6915-4528-B1A3-AC9A2E3C6E52}"/>
                </a:ext>
              </a:extLst>
            </p:cNvPr>
            <p:cNvSpPr txBox="1"/>
            <p:nvPr/>
          </p:nvSpPr>
          <p:spPr>
            <a:xfrm>
              <a:off x="2524966" y="1847931"/>
              <a:ext cx="2345514" cy="307777"/>
            </a:xfrm>
            <a:prstGeom prst="rect">
              <a:avLst/>
            </a:prstGeom>
            <a:solidFill>
              <a:schemeClr val="bg1"/>
            </a:solidFill>
            <a:ln>
              <a:solidFill>
                <a:schemeClr val="accent1"/>
              </a:solidFill>
            </a:ln>
          </p:spPr>
          <p:txBody>
            <a:bodyPr wrap="none" rtlCol="0">
              <a:spAutoFit/>
            </a:bodyPr>
            <a:lstStyle/>
            <a:p>
              <a:r>
                <a:rPr lang="fr-FR" sz="1400" dirty="0"/>
                <a:t>DP07 Circulant sur les rails</a:t>
              </a:r>
            </a:p>
          </p:txBody>
        </p:sp>
      </p:grpSp>
      <p:grpSp>
        <p:nvGrpSpPr>
          <p:cNvPr id="63" name="Groupe 62">
            <a:extLst>
              <a:ext uri="{FF2B5EF4-FFF2-40B4-BE49-F238E27FC236}">
                <a16:creationId xmlns:a16="http://schemas.microsoft.com/office/drawing/2014/main" id="{6F71B287-D95A-420E-B448-1524EC73D6F3}"/>
              </a:ext>
            </a:extLst>
          </p:cNvPr>
          <p:cNvGrpSpPr/>
          <p:nvPr/>
        </p:nvGrpSpPr>
        <p:grpSpPr>
          <a:xfrm>
            <a:off x="6239842" y="1761284"/>
            <a:ext cx="5695603" cy="4717836"/>
            <a:chOff x="6517638" y="1723292"/>
            <a:chExt cx="5695603" cy="4717836"/>
          </a:xfrm>
        </p:grpSpPr>
        <p:pic>
          <p:nvPicPr>
            <p:cNvPr id="42" name="Image 41">
              <a:extLst>
                <a:ext uri="{FF2B5EF4-FFF2-40B4-BE49-F238E27FC236}">
                  <a16:creationId xmlns:a16="http://schemas.microsoft.com/office/drawing/2014/main" id="{053BC46E-C17F-44A4-BF0D-373E0A5919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7638" y="1723292"/>
              <a:ext cx="4623226" cy="4717836"/>
            </a:xfrm>
            <a:prstGeom prst="rect">
              <a:avLst/>
            </a:prstGeom>
            <a:ln>
              <a:solidFill>
                <a:schemeClr val="accent1"/>
              </a:solidFill>
            </a:ln>
          </p:spPr>
        </p:pic>
        <p:sp>
          <p:nvSpPr>
            <p:cNvPr id="47" name="ZoneTexte 46">
              <a:extLst>
                <a:ext uri="{FF2B5EF4-FFF2-40B4-BE49-F238E27FC236}">
                  <a16:creationId xmlns:a16="http://schemas.microsoft.com/office/drawing/2014/main" id="{162ECFE6-85C0-41AC-8664-07824F542A37}"/>
                </a:ext>
              </a:extLst>
            </p:cNvPr>
            <p:cNvSpPr txBox="1"/>
            <p:nvPr/>
          </p:nvSpPr>
          <p:spPr>
            <a:xfrm>
              <a:off x="6646984" y="5051585"/>
              <a:ext cx="1133644" cy="369332"/>
            </a:xfrm>
            <a:prstGeom prst="rect">
              <a:avLst/>
            </a:prstGeom>
            <a:solidFill>
              <a:schemeClr val="bg1"/>
            </a:solidFill>
            <a:ln>
              <a:solidFill>
                <a:schemeClr val="accent1"/>
              </a:solidFill>
            </a:ln>
          </p:spPr>
          <p:txBody>
            <a:bodyPr wrap="none" rtlCol="0">
              <a:spAutoFit/>
            </a:bodyPr>
            <a:lstStyle/>
            <a:p>
              <a:r>
                <a:rPr lang="fr-FR" dirty="0"/>
                <a:t>Piédestal</a:t>
              </a:r>
            </a:p>
          </p:txBody>
        </p:sp>
        <p:cxnSp>
          <p:nvCxnSpPr>
            <p:cNvPr id="51" name="Connecteur droit avec flèche 50">
              <a:extLst>
                <a:ext uri="{FF2B5EF4-FFF2-40B4-BE49-F238E27FC236}">
                  <a16:creationId xmlns:a16="http://schemas.microsoft.com/office/drawing/2014/main" id="{491CC9DE-8632-495A-8C9D-6E03E5344AB5}"/>
                </a:ext>
              </a:extLst>
            </p:cNvPr>
            <p:cNvCxnSpPr>
              <a:cxnSpLocks/>
              <a:stCxn id="47" idx="3"/>
            </p:cNvCxnSpPr>
            <p:nvPr/>
          </p:nvCxnSpPr>
          <p:spPr>
            <a:xfrm flipV="1">
              <a:off x="7780628" y="5090087"/>
              <a:ext cx="231102" cy="146164"/>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4" name="ZoneTexte 53">
              <a:extLst>
                <a:ext uri="{FF2B5EF4-FFF2-40B4-BE49-F238E27FC236}">
                  <a16:creationId xmlns:a16="http://schemas.microsoft.com/office/drawing/2014/main" id="{CF88D0B3-D622-4BC1-9703-1EACB847FB54}"/>
                </a:ext>
              </a:extLst>
            </p:cNvPr>
            <p:cNvSpPr txBox="1"/>
            <p:nvPr/>
          </p:nvSpPr>
          <p:spPr>
            <a:xfrm>
              <a:off x="9202480" y="2411157"/>
              <a:ext cx="3010761" cy="523220"/>
            </a:xfrm>
            <a:prstGeom prst="rect">
              <a:avLst/>
            </a:prstGeom>
            <a:solidFill>
              <a:schemeClr val="bg1"/>
            </a:solidFill>
            <a:ln>
              <a:solidFill>
                <a:schemeClr val="accent1"/>
              </a:solidFill>
            </a:ln>
          </p:spPr>
          <p:txBody>
            <a:bodyPr wrap="none" rtlCol="0">
              <a:spAutoFit/>
            </a:bodyPr>
            <a:lstStyle/>
            <a:p>
              <a:r>
                <a:rPr lang="fr-FR" sz="1400" dirty="0"/>
                <a:t>Plateforme Pi6 fourni par l’industriel</a:t>
              </a:r>
            </a:p>
            <a:p>
              <a:r>
                <a:rPr lang="fr-FR" sz="1400" dirty="0"/>
                <a:t>(à adapter au piédestal)</a:t>
              </a:r>
            </a:p>
          </p:txBody>
        </p:sp>
        <p:cxnSp>
          <p:nvCxnSpPr>
            <p:cNvPr id="55" name="Connecteur droit avec flèche 54">
              <a:extLst>
                <a:ext uri="{FF2B5EF4-FFF2-40B4-BE49-F238E27FC236}">
                  <a16:creationId xmlns:a16="http://schemas.microsoft.com/office/drawing/2014/main" id="{314107D2-4606-4BBB-9BAA-ED6953A11C7F}"/>
                </a:ext>
              </a:extLst>
            </p:cNvPr>
            <p:cNvCxnSpPr>
              <a:cxnSpLocks/>
              <a:stCxn id="54" idx="2"/>
            </p:cNvCxnSpPr>
            <p:nvPr/>
          </p:nvCxnSpPr>
          <p:spPr>
            <a:xfrm flipH="1">
              <a:off x="9689169" y="2934377"/>
              <a:ext cx="1018692" cy="23406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7" name="ZoneTexte 56">
              <a:extLst>
                <a:ext uri="{FF2B5EF4-FFF2-40B4-BE49-F238E27FC236}">
                  <a16:creationId xmlns:a16="http://schemas.microsoft.com/office/drawing/2014/main" id="{924C6B13-CC3E-443F-988E-60A9FE13DBF9}"/>
                </a:ext>
              </a:extLst>
            </p:cNvPr>
            <p:cNvSpPr txBox="1"/>
            <p:nvPr/>
          </p:nvSpPr>
          <p:spPr>
            <a:xfrm>
              <a:off x="9003612" y="1745872"/>
              <a:ext cx="1638590" cy="307777"/>
            </a:xfrm>
            <a:prstGeom prst="rect">
              <a:avLst/>
            </a:prstGeom>
            <a:solidFill>
              <a:schemeClr val="bg1"/>
            </a:solidFill>
            <a:ln>
              <a:solidFill>
                <a:schemeClr val="accent1"/>
              </a:solidFill>
            </a:ln>
          </p:spPr>
          <p:txBody>
            <a:bodyPr wrap="square" rtlCol="0">
              <a:spAutoFit/>
            </a:bodyPr>
            <a:lstStyle/>
            <a:p>
              <a:r>
                <a:rPr lang="fr-FR" sz="1400" dirty="0"/>
                <a:t>Equipement DP07</a:t>
              </a:r>
            </a:p>
          </p:txBody>
        </p:sp>
        <p:cxnSp>
          <p:nvCxnSpPr>
            <p:cNvPr id="58" name="Connecteur droit avec flèche 57">
              <a:extLst>
                <a:ext uri="{FF2B5EF4-FFF2-40B4-BE49-F238E27FC236}">
                  <a16:creationId xmlns:a16="http://schemas.microsoft.com/office/drawing/2014/main" id="{7FFE79D5-CFA9-4718-86AB-618041D95D3A}"/>
                </a:ext>
              </a:extLst>
            </p:cNvPr>
            <p:cNvCxnSpPr>
              <a:cxnSpLocks/>
              <a:stCxn id="57" idx="1"/>
            </p:cNvCxnSpPr>
            <p:nvPr/>
          </p:nvCxnSpPr>
          <p:spPr>
            <a:xfrm flipH="1">
              <a:off x="8458202" y="1899761"/>
              <a:ext cx="545410" cy="402298"/>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sp>
        <p:nvSpPr>
          <p:cNvPr id="24" name="Espace réservé du pied de page 3">
            <a:extLst>
              <a:ext uri="{FF2B5EF4-FFF2-40B4-BE49-F238E27FC236}">
                <a16:creationId xmlns:a16="http://schemas.microsoft.com/office/drawing/2014/main" id="{E02871A9-637E-48A6-A247-037E6351A5B3}"/>
              </a:ext>
            </a:extLst>
          </p:cNvPr>
          <p:cNvSpPr>
            <a:spLocks noGrp="1"/>
          </p:cNvSpPr>
          <p:nvPr>
            <p:ph type="ftr" sz="quarter" idx="11"/>
          </p:nvPr>
        </p:nvSpPr>
        <p:spPr>
          <a:xfrm>
            <a:off x="1163422" y="6421772"/>
            <a:ext cx="950538" cy="365125"/>
          </a:xfrm>
        </p:spPr>
        <p:txBody>
          <a:bodyPr/>
          <a:lstStyle/>
          <a:p>
            <a:pPr>
              <a:defRPr/>
            </a:pPr>
            <a:r>
              <a:rPr lang="fr-FR" dirty="0"/>
              <a:t>29/05/2026</a:t>
            </a:r>
          </a:p>
        </p:txBody>
      </p:sp>
      <p:cxnSp>
        <p:nvCxnSpPr>
          <p:cNvPr id="5" name="Connecteur droit avec flèche 4">
            <a:extLst>
              <a:ext uri="{FF2B5EF4-FFF2-40B4-BE49-F238E27FC236}">
                <a16:creationId xmlns:a16="http://schemas.microsoft.com/office/drawing/2014/main" id="{59ACD522-4D1E-47DD-A6CC-68585AB4D555}"/>
              </a:ext>
            </a:extLst>
          </p:cNvPr>
          <p:cNvCxnSpPr/>
          <p:nvPr/>
        </p:nvCxnSpPr>
        <p:spPr>
          <a:xfrm>
            <a:off x="4174700" y="1805495"/>
            <a:ext cx="245713" cy="159906"/>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7" name="ZoneTexte 26">
            <a:extLst>
              <a:ext uri="{FF2B5EF4-FFF2-40B4-BE49-F238E27FC236}">
                <a16:creationId xmlns:a16="http://schemas.microsoft.com/office/drawing/2014/main" id="{EB3B8652-5118-4C26-9FEE-73F21D614F01}"/>
              </a:ext>
            </a:extLst>
          </p:cNvPr>
          <p:cNvSpPr txBox="1"/>
          <p:nvPr/>
        </p:nvSpPr>
        <p:spPr>
          <a:xfrm>
            <a:off x="256555" y="1228262"/>
            <a:ext cx="11738221" cy="738664"/>
          </a:xfrm>
          <a:prstGeom prst="rect">
            <a:avLst/>
          </a:prstGeom>
          <a:noFill/>
        </p:spPr>
        <p:txBody>
          <a:bodyPr wrap="square" rtlCol="0">
            <a:spAutoFit/>
          </a:bodyPr>
          <a:lstStyle/>
          <a:p>
            <a:r>
              <a:rPr lang="fr-FR" sz="1400" dirty="0"/>
              <a:t>Sur les ML05 et ML15, l’environnement est différent due principalement au piédestal. De plus, à ML15, l’EMM ETAL permettant la pose/dépose du DP07 rajoute de l’encombrement. </a:t>
            </a:r>
          </a:p>
          <a:p>
            <a:endParaRPr lang="fr-FR" sz="1400" dirty="0"/>
          </a:p>
        </p:txBody>
      </p:sp>
    </p:spTree>
    <p:extLst>
      <p:ext uri="{BB962C8B-B14F-4D97-AF65-F5344CB8AC3E}">
        <p14:creationId xmlns:p14="http://schemas.microsoft.com/office/powerpoint/2010/main" val="22598236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a:extLst>
              <a:ext uri="{FF2B5EF4-FFF2-40B4-BE49-F238E27FC236}">
                <a16:creationId xmlns:a16="http://schemas.microsoft.com/office/drawing/2014/main" id="{5E844662-2CA0-4AC9-912A-9A0D0C04F65B}"/>
              </a:ext>
            </a:extLst>
          </p:cNvPr>
          <p:cNvPicPr>
            <a:picLocks noChangeAspect="1"/>
          </p:cNvPicPr>
          <p:nvPr/>
        </p:nvPicPr>
        <p:blipFill rotWithShape="1">
          <a:blip r:embed="rId2">
            <a:extLst>
              <a:ext uri="{28A0092B-C50C-407E-A947-70E740481C1C}">
                <a14:useLocalDpi xmlns:a14="http://schemas.microsoft.com/office/drawing/2010/main" val="0"/>
              </a:ext>
            </a:extLst>
          </a:blip>
          <a:srcRect l="37652"/>
          <a:stretch/>
        </p:blipFill>
        <p:spPr>
          <a:xfrm>
            <a:off x="4792159" y="1576543"/>
            <a:ext cx="2450385" cy="4697848"/>
          </a:xfrm>
          <a:prstGeom prst="rect">
            <a:avLst/>
          </a:prstGeom>
          <a:ln>
            <a:solidFill>
              <a:schemeClr val="accent1"/>
            </a:solidFill>
          </a:ln>
        </p:spPr>
      </p:pic>
      <p:pic>
        <p:nvPicPr>
          <p:cNvPr id="9" name="Image 8">
            <a:extLst>
              <a:ext uri="{FF2B5EF4-FFF2-40B4-BE49-F238E27FC236}">
                <a16:creationId xmlns:a16="http://schemas.microsoft.com/office/drawing/2014/main" id="{E1CF88CC-F899-42B6-93E0-7CD3A1F08B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7745" y="1624627"/>
            <a:ext cx="3548551" cy="4568328"/>
          </a:xfrm>
          <a:prstGeom prst="rect">
            <a:avLst/>
          </a:prstGeom>
          <a:ln>
            <a:solidFill>
              <a:schemeClr val="accent1"/>
            </a:solidFill>
          </a:ln>
        </p:spPr>
      </p:pic>
      <p:sp>
        <p:nvSpPr>
          <p:cNvPr id="7" name="Espace réservé du numéro de diapositive 6"/>
          <p:cNvSpPr>
            <a:spLocks noGrp="1"/>
          </p:cNvSpPr>
          <p:nvPr>
            <p:ph type="sldNum" sz="quarter" idx="12"/>
          </p:nvPr>
        </p:nvSpPr>
        <p:spPr/>
        <p:txBody>
          <a:bodyPr/>
          <a:lstStyle/>
          <a:p>
            <a:fld id="{0CBC77A0-1F4E-42FF-9FFC-F45C3A64AF90}" type="slidenum">
              <a:rPr lang="fr-FR" smtClean="0"/>
              <a:pPr/>
              <a:t>9</a:t>
            </a:fld>
            <a:endParaRPr lang="fr-FR" dirty="0"/>
          </a:p>
        </p:txBody>
      </p:sp>
      <p:sp>
        <p:nvSpPr>
          <p:cNvPr id="2" name="Titre 1"/>
          <p:cNvSpPr>
            <a:spLocks noGrp="1"/>
          </p:cNvSpPr>
          <p:nvPr>
            <p:ph type="title"/>
          </p:nvPr>
        </p:nvSpPr>
        <p:spPr>
          <a:xfrm>
            <a:off x="337238" y="401959"/>
            <a:ext cx="11423441" cy="871827"/>
          </a:xfrm>
        </p:spPr>
        <p:txBody>
          <a:bodyPr>
            <a:normAutofit/>
          </a:bodyPr>
          <a:lstStyle/>
          <a:p>
            <a:r>
              <a:rPr kumimoji="0" lang="it-IT" sz="2800" b="0" i="0" u="none" strike="noStrike" kern="1200" cap="none" spc="0" normalizeH="0" baseline="0" noProof="0" dirty="0">
                <a:ln>
                  <a:noFill/>
                </a:ln>
                <a:solidFill>
                  <a:srgbClr val="262626"/>
                </a:solidFill>
                <a:effectLst/>
                <a:uLnTx/>
                <a:uFillTx/>
                <a:latin typeface="Arial Black"/>
                <a:ea typeface="+mj-ea"/>
                <a:cs typeface="+mj-cs"/>
              </a:rPr>
              <a:t>FDE04740 – Plateforme Pi6 version Piedestal – APS</a:t>
            </a:r>
            <a:br>
              <a:rPr lang="fr-FR" dirty="0">
                <a:solidFill>
                  <a:schemeClr val="tx1"/>
                </a:solidFill>
              </a:rPr>
            </a:br>
            <a:r>
              <a:rPr lang="fr-FR" sz="2700" dirty="0"/>
              <a:t>Problématiques de la plateforme actuelle – Piédestal </a:t>
            </a:r>
          </a:p>
        </p:txBody>
      </p:sp>
      <p:pic>
        <p:nvPicPr>
          <p:cNvPr id="5" name="Image 4">
            <a:extLst>
              <a:ext uri="{FF2B5EF4-FFF2-40B4-BE49-F238E27FC236}">
                <a16:creationId xmlns:a16="http://schemas.microsoft.com/office/drawing/2014/main" id="{EA89B05B-2CE8-425F-BED5-CEFC6EF7AD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846" y="1590890"/>
            <a:ext cx="3088112" cy="4635802"/>
          </a:xfrm>
          <a:prstGeom prst="rect">
            <a:avLst/>
          </a:prstGeom>
          <a:ln>
            <a:solidFill>
              <a:schemeClr val="accent1"/>
            </a:solidFill>
          </a:ln>
        </p:spPr>
      </p:pic>
      <p:sp>
        <p:nvSpPr>
          <p:cNvPr id="11" name="ZoneTexte 10">
            <a:extLst>
              <a:ext uri="{FF2B5EF4-FFF2-40B4-BE49-F238E27FC236}">
                <a16:creationId xmlns:a16="http://schemas.microsoft.com/office/drawing/2014/main" id="{070941ED-B9BA-4B0D-B609-B7AB5E0E36FF}"/>
              </a:ext>
            </a:extLst>
          </p:cNvPr>
          <p:cNvSpPr txBox="1"/>
          <p:nvPr/>
        </p:nvSpPr>
        <p:spPr>
          <a:xfrm>
            <a:off x="290600" y="1218997"/>
            <a:ext cx="7851765" cy="307777"/>
          </a:xfrm>
          <a:prstGeom prst="rect">
            <a:avLst/>
          </a:prstGeom>
          <a:noFill/>
        </p:spPr>
        <p:txBody>
          <a:bodyPr wrap="none" rtlCol="0">
            <a:spAutoFit/>
          </a:bodyPr>
          <a:lstStyle/>
          <a:p>
            <a:pPr marL="171450" indent="-171450">
              <a:buFont typeface="Wingdings" panose="05000000000000000000" pitchFamily="2" charset="2"/>
              <a:buChar char="q"/>
            </a:pPr>
            <a:r>
              <a:rPr lang="fr-FR" sz="1400" dirty="0"/>
              <a:t> La différence au niveau du piédestal créer des interférences avec la structure de la plateforme.</a:t>
            </a:r>
          </a:p>
        </p:txBody>
      </p:sp>
      <p:pic>
        <p:nvPicPr>
          <p:cNvPr id="16" name="Image 15">
            <a:extLst>
              <a:ext uri="{FF2B5EF4-FFF2-40B4-BE49-F238E27FC236}">
                <a16:creationId xmlns:a16="http://schemas.microsoft.com/office/drawing/2014/main" id="{0BAEA664-705B-4B7B-9485-A1B5CCD155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4431" y="3429000"/>
            <a:ext cx="1369991" cy="2506879"/>
          </a:xfrm>
          <a:prstGeom prst="rect">
            <a:avLst/>
          </a:prstGeom>
          <a:ln w="28575">
            <a:solidFill>
              <a:srgbClr val="FF0000"/>
            </a:solidFill>
          </a:ln>
          <a:effectLst>
            <a:outerShdw blurRad="292100" dist="139700" dir="2700000" algn="tl" rotWithShape="0">
              <a:srgbClr val="333333">
                <a:alpha val="65000"/>
              </a:srgbClr>
            </a:outerShdw>
          </a:effectLst>
        </p:spPr>
      </p:pic>
      <p:sp>
        <p:nvSpPr>
          <p:cNvPr id="22" name="Rectangle 21">
            <a:extLst>
              <a:ext uri="{FF2B5EF4-FFF2-40B4-BE49-F238E27FC236}">
                <a16:creationId xmlns:a16="http://schemas.microsoft.com/office/drawing/2014/main" id="{B59911EA-5217-4024-A33E-8D9458028895}"/>
              </a:ext>
            </a:extLst>
          </p:cNvPr>
          <p:cNvSpPr/>
          <p:nvPr/>
        </p:nvSpPr>
        <p:spPr>
          <a:xfrm>
            <a:off x="1292470" y="4051072"/>
            <a:ext cx="547445" cy="124114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sp>
        <p:nvSpPr>
          <p:cNvPr id="34" name="Rectangle 33">
            <a:extLst>
              <a:ext uri="{FF2B5EF4-FFF2-40B4-BE49-F238E27FC236}">
                <a16:creationId xmlns:a16="http://schemas.microsoft.com/office/drawing/2014/main" id="{3B4781AA-6832-40A4-B18E-71438DE6D4DE}"/>
              </a:ext>
            </a:extLst>
          </p:cNvPr>
          <p:cNvSpPr/>
          <p:nvPr/>
        </p:nvSpPr>
        <p:spPr>
          <a:xfrm>
            <a:off x="5872018" y="4657298"/>
            <a:ext cx="620228" cy="90275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44000" rtlCol="0" anchor="ctr">
            <a:spAutoFit/>
          </a:bodyPr>
          <a:lstStyle/>
          <a:p>
            <a:pPr algn="ctr"/>
            <a:endParaRPr lang="fr-FR" dirty="0"/>
          </a:p>
        </p:txBody>
      </p:sp>
      <p:sp>
        <p:nvSpPr>
          <p:cNvPr id="36" name="Espace réservé du pied de page 3">
            <a:extLst>
              <a:ext uri="{FF2B5EF4-FFF2-40B4-BE49-F238E27FC236}">
                <a16:creationId xmlns:a16="http://schemas.microsoft.com/office/drawing/2014/main" id="{14ACA209-351F-4661-9A22-47127F5FCDBC}"/>
              </a:ext>
            </a:extLst>
          </p:cNvPr>
          <p:cNvSpPr>
            <a:spLocks noGrp="1"/>
          </p:cNvSpPr>
          <p:nvPr>
            <p:ph type="ftr" sz="quarter" idx="11"/>
          </p:nvPr>
        </p:nvSpPr>
        <p:spPr>
          <a:xfrm>
            <a:off x="1135561" y="6273478"/>
            <a:ext cx="950538" cy="365125"/>
          </a:xfrm>
        </p:spPr>
        <p:txBody>
          <a:bodyPr/>
          <a:lstStyle/>
          <a:p>
            <a:pPr>
              <a:defRPr/>
            </a:pPr>
            <a:r>
              <a:rPr lang="fr-FR" dirty="0"/>
              <a:t>29/05/2026</a:t>
            </a:r>
          </a:p>
        </p:txBody>
      </p:sp>
      <p:sp>
        <p:nvSpPr>
          <p:cNvPr id="3" name="ZoneTexte 2">
            <a:extLst>
              <a:ext uri="{FF2B5EF4-FFF2-40B4-BE49-F238E27FC236}">
                <a16:creationId xmlns:a16="http://schemas.microsoft.com/office/drawing/2014/main" id="{795636AF-E307-4B88-B74A-611B63CC9809}"/>
              </a:ext>
            </a:extLst>
          </p:cNvPr>
          <p:cNvSpPr txBox="1"/>
          <p:nvPr/>
        </p:nvSpPr>
        <p:spPr>
          <a:xfrm>
            <a:off x="3195758" y="1656163"/>
            <a:ext cx="2056202" cy="523220"/>
          </a:xfrm>
          <a:prstGeom prst="rect">
            <a:avLst/>
          </a:prstGeom>
          <a:solidFill>
            <a:schemeClr val="bg1"/>
          </a:solidFill>
          <a:ln>
            <a:solidFill>
              <a:schemeClr val="tx1"/>
            </a:solidFill>
          </a:ln>
        </p:spPr>
        <p:txBody>
          <a:bodyPr wrap="square" rtlCol="0">
            <a:spAutoFit/>
          </a:bodyPr>
          <a:lstStyle/>
          <a:p>
            <a:r>
              <a:rPr lang="fr-FR" sz="1400" dirty="0"/>
              <a:t>Interférences piédestal &amp; supportage secteur</a:t>
            </a:r>
          </a:p>
        </p:txBody>
      </p:sp>
      <p:cxnSp>
        <p:nvCxnSpPr>
          <p:cNvPr id="6" name="Connecteur droit avec flèche 5">
            <a:extLst>
              <a:ext uri="{FF2B5EF4-FFF2-40B4-BE49-F238E27FC236}">
                <a16:creationId xmlns:a16="http://schemas.microsoft.com/office/drawing/2014/main" id="{487DE679-768E-412F-96E1-7A0709BCCF06}"/>
              </a:ext>
            </a:extLst>
          </p:cNvPr>
          <p:cNvCxnSpPr>
            <a:cxnSpLocks/>
            <a:stCxn id="3" idx="2"/>
          </p:cNvCxnSpPr>
          <p:nvPr/>
        </p:nvCxnSpPr>
        <p:spPr>
          <a:xfrm flipH="1">
            <a:off x="4196785" y="2179383"/>
            <a:ext cx="27074" cy="187168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a:extLst>
              <a:ext uri="{FF2B5EF4-FFF2-40B4-BE49-F238E27FC236}">
                <a16:creationId xmlns:a16="http://schemas.microsoft.com/office/drawing/2014/main" id="{6C5A915C-6042-450F-AE37-F118C204C61C}"/>
              </a:ext>
            </a:extLst>
          </p:cNvPr>
          <p:cNvCxnSpPr/>
          <p:nvPr/>
        </p:nvCxnSpPr>
        <p:spPr>
          <a:xfrm flipV="1">
            <a:off x="10327907" y="2348564"/>
            <a:ext cx="837398" cy="3307541"/>
          </a:xfrm>
          <a:prstGeom prst="straightConnector1">
            <a:avLst/>
          </a:prstGeom>
          <a:ln w="38100">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ZoneTexte 12">
            <a:extLst>
              <a:ext uri="{FF2B5EF4-FFF2-40B4-BE49-F238E27FC236}">
                <a16:creationId xmlns:a16="http://schemas.microsoft.com/office/drawing/2014/main" id="{14075AFD-4837-4342-A1AA-6030DC10DD90}"/>
              </a:ext>
            </a:extLst>
          </p:cNvPr>
          <p:cNvSpPr txBox="1"/>
          <p:nvPr/>
        </p:nvSpPr>
        <p:spPr>
          <a:xfrm>
            <a:off x="9419974" y="4009988"/>
            <a:ext cx="2340705" cy="461665"/>
          </a:xfrm>
          <a:prstGeom prst="rect">
            <a:avLst/>
          </a:prstGeom>
          <a:solidFill>
            <a:schemeClr val="bg1"/>
          </a:solidFill>
          <a:ln>
            <a:solidFill>
              <a:schemeClr val="accent1"/>
            </a:solidFill>
          </a:ln>
        </p:spPr>
        <p:txBody>
          <a:bodyPr wrap="none" rtlCol="0">
            <a:spAutoFit/>
          </a:bodyPr>
          <a:lstStyle/>
          <a:p>
            <a:pPr algn="ctr"/>
            <a:r>
              <a:rPr lang="fr-FR" sz="1200" dirty="0"/>
              <a:t>Accessibilité actionneur à revoir</a:t>
            </a:r>
          </a:p>
          <a:p>
            <a:pPr algn="ctr"/>
            <a:r>
              <a:rPr lang="fr-FR" sz="1200" dirty="0"/>
              <a:t>(2 m)</a:t>
            </a:r>
          </a:p>
        </p:txBody>
      </p:sp>
      <p:pic>
        <p:nvPicPr>
          <p:cNvPr id="21" name="Image 20">
            <a:extLst>
              <a:ext uri="{FF2B5EF4-FFF2-40B4-BE49-F238E27FC236}">
                <a16:creationId xmlns:a16="http://schemas.microsoft.com/office/drawing/2014/main" id="{A4894F8E-B682-4212-B26C-318D10D0B0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51057" y="5419410"/>
            <a:ext cx="1572518" cy="1354236"/>
          </a:xfrm>
          <a:prstGeom prst="rect">
            <a:avLst/>
          </a:prstGeom>
          <a:ln w="28575">
            <a:solidFill>
              <a:srgbClr val="FF0000"/>
            </a:solidFill>
          </a:ln>
          <a:effectLst>
            <a:outerShdw blurRad="292100" dist="139700" dir="2700000" algn="tl" rotWithShape="0">
              <a:srgbClr val="333333">
                <a:alpha val="65000"/>
              </a:srgbClr>
            </a:outerShdw>
          </a:effectLst>
        </p:spPr>
      </p:pic>
      <p:sp>
        <p:nvSpPr>
          <p:cNvPr id="4" name="Ellipse 3">
            <a:extLst>
              <a:ext uri="{FF2B5EF4-FFF2-40B4-BE49-F238E27FC236}">
                <a16:creationId xmlns:a16="http://schemas.microsoft.com/office/drawing/2014/main" id="{B6354DE5-EE4B-48DD-B91F-078BB39BC89B}"/>
              </a:ext>
            </a:extLst>
          </p:cNvPr>
          <p:cNvSpPr/>
          <p:nvPr/>
        </p:nvSpPr>
        <p:spPr>
          <a:xfrm rot="20390784">
            <a:off x="6781387" y="5852244"/>
            <a:ext cx="1010653" cy="288757"/>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44000" rtlCol="0" anchor="ctr">
            <a:spAutoFit/>
          </a:bodyPr>
          <a:lstStyle/>
          <a:p>
            <a:pPr algn="ctr"/>
            <a:endParaRPr lang="fr-FR" dirty="0"/>
          </a:p>
        </p:txBody>
      </p:sp>
      <p:cxnSp>
        <p:nvCxnSpPr>
          <p:cNvPr id="10" name="Connecteur droit avec flèche 9">
            <a:extLst>
              <a:ext uri="{FF2B5EF4-FFF2-40B4-BE49-F238E27FC236}">
                <a16:creationId xmlns:a16="http://schemas.microsoft.com/office/drawing/2014/main" id="{1FED0D7D-97D2-4B7F-AA25-EBCF42C52DA7}"/>
              </a:ext>
            </a:extLst>
          </p:cNvPr>
          <p:cNvCxnSpPr>
            <a:stCxn id="22" idx="3"/>
            <a:endCxn id="16" idx="1"/>
          </p:cNvCxnSpPr>
          <p:nvPr/>
        </p:nvCxnSpPr>
        <p:spPr>
          <a:xfrm>
            <a:off x="1839915" y="4671645"/>
            <a:ext cx="1464516" cy="10795"/>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8269555"/>
      </p:ext>
    </p:extLst>
  </p:cSld>
  <p:clrMapOvr>
    <a:masterClrMapping/>
  </p:clrMapOvr>
</p:sld>
</file>

<file path=ppt/theme/theme1.xml><?xml version="1.0" encoding="utf-8"?>
<a:theme xmlns:a="http://schemas.openxmlformats.org/drawingml/2006/main" name="Thème Office">
  <a:themeElements>
    <a:clrScheme name="CEA 2023">
      <a:dk1>
        <a:srgbClr val="262626"/>
      </a:dk1>
      <a:lt1>
        <a:sysClr val="window" lastClr="FFFFFF"/>
      </a:lt1>
      <a:dk2>
        <a:srgbClr val="E50019"/>
      </a:dk2>
      <a:lt2>
        <a:srgbClr val="FFFFFF"/>
      </a:lt2>
      <a:accent1>
        <a:srgbClr val="3E4A83"/>
      </a:accent1>
      <a:accent2>
        <a:srgbClr val="7E9CBB"/>
      </a:accent2>
      <a:accent3>
        <a:srgbClr val="FFCD31"/>
      </a:accent3>
      <a:accent4>
        <a:srgbClr val="DA837B"/>
      </a:accent4>
      <a:accent5>
        <a:srgbClr val="0093A7"/>
      </a:accent5>
      <a:accent6>
        <a:srgbClr val="BD987A"/>
      </a:accent6>
      <a:hlink>
        <a:srgbClr val="E50019"/>
      </a:hlink>
      <a:folHlink>
        <a:srgbClr val="E50019"/>
      </a:folHlink>
    </a:clrScheme>
    <a:fontScheme name="CEA">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rgbClr val="FF0000"/>
          </a:solidFill>
        </a:ln>
      </a:spPr>
      <a:bodyPr lIns="144000" tIns="108000" rIns="144000" bIns="144000" rtlCol="0" anchor="ctr">
        <a:spAutoFit/>
      </a:bodyP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odele_CEA_TA_2023.pptx" id="{6D1ADBC1-E4DF-4AA5-83FD-A521FCB3900F}" vid="{E557D151-BD4C-46AD-89BA-7B5FD615125D}"/>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2302E0B4E4D344B9CD3AEB6721D5C73" ma:contentTypeVersion="1" ma:contentTypeDescription="Crée un document." ma:contentTypeScope="" ma:versionID="79bf15030bf7656cfde7c723a07c58dc">
  <xsd:schema xmlns:xsd="http://www.w3.org/2001/XMLSchema" xmlns:xs="http://www.w3.org/2001/XMLSchema" xmlns:p="http://schemas.microsoft.com/office/2006/metadata/properties" xmlns:ns1="http://schemas.microsoft.com/sharepoint/v3" targetNamespace="http://schemas.microsoft.com/office/2006/metadata/properties" ma:root="true" ma:fieldsID="de8a1a59efbc862a8e9f8cf32efce49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Date de début de diffusion" ma:description="La colonne de site Date de début de planification est créée par la fonctionnalité de publication. Elle permet de spécifier les date et heure auxquelles cette page apparaîtra la première fois aux visiteurs du site." ma:hidden="true" ma:internalName="PublishingStartDate">
      <xsd:simpleType>
        <xsd:restriction base="dms:Unknown"/>
      </xsd:simpleType>
    </xsd:element>
    <xsd:element name="PublishingExpirationDate" ma:index="9" nillable="true" ma:displayName="Date de fin de diffusion" ma:description="La colonne de site Date de fin de planification est créée par la fonctionnalité de publication. Elle permet de spécifier les date et heure auxquelles cette page n'apparaîtra plus aux visiteurs du site."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A8FE2AA2-D50D-4A9E-9DC6-DA8D761B5F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AE23F73-0210-43BD-8C18-BB447B54A4C5}">
  <ds:schemaRefs>
    <ds:schemaRef ds:uri="http://schemas.microsoft.com/sharepoint/v3/contenttype/forms"/>
  </ds:schemaRefs>
</ds:datastoreItem>
</file>

<file path=customXml/itemProps3.xml><?xml version="1.0" encoding="utf-8"?>
<ds:datastoreItem xmlns:ds="http://schemas.openxmlformats.org/officeDocument/2006/customXml" ds:itemID="{D79AC980-F838-4C77-A3AE-FDEBF3D188EC}">
  <ds:schemaRef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sharepoint/v3"/>
    <ds:schemaRef ds:uri="http://schemas.microsoft.com/office/2006/documentManagement/typ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Modele_CEA_AIEL_2023</Template>
  <TotalTime>9957</TotalTime>
  <Words>2366</Words>
  <Application>Microsoft Office PowerPoint</Application>
  <PresentationFormat>Grand écran</PresentationFormat>
  <Paragraphs>316</Paragraphs>
  <Slides>39</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39</vt:i4>
      </vt:variant>
    </vt:vector>
  </HeadingPairs>
  <TitlesOfParts>
    <vt:vector size="45" baseType="lpstr">
      <vt:lpstr>Arial</vt:lpstr>
      <vt:lpstr>Arial Black</vt:lpstr>
      <vt:lpstr>Calibri</vt:lpstr>
      <vt:lpstr>Courier New</vt:lpstr>
      <vt:lpstr>Wingdings</vt:lpstr>
      <vt:lpstr>Thème Office</vt:lpstr>
      <vt:lpstr>FDE04740 – Plateforme Pi6 version Piédestal – APS</vt:lpstr>
      <vt:lpstr>FDE04740 – Plateforme Pi6 version Piedestal – APS Présentation de l’étude</vt:lpstr>
      <vt:lpstr>Présentation de la plateforme actuelle (compatible tout ML sauf ML05 &amp; ML15)</vt:lpstr>
      <vt:lpstr>FDE04740 – Plateforme Pi6 version Piedestal – APS Présentation de la plateforme actuelle – Environnement</vt:lpstr>
      <vt:lpstr>FDE04740 – Plateforme Pi6 version Piedestal – APS Présentation de la plateforme actuelle – Réglage Vertical</vt:lpstr>
      <vt:lpstr>FDE04740 – Plateforme Pi6 version Piedestal – APS Présentation de la plateforme actuelle – Maintenance Barillet</vt:lpstr>
      <vt:lpstr>Problématique à ML15 &amp; ML05</vt:lpstr>
      <vt:lpstr>FDE04740 – Plateforme Pi6 version Piedestal – APS Environnement supplémentaire</vt:lpstr>
      <vt:lpstr>FDE04740 – Plateforme Pi6 version Piedestal – APS Problématiques de la plateforme actuelle – Piédestal </vt:lpstr>
      <vt:lpstr>FDE04740 – Plateforme Pi6 version Piedestal – APS Solution proposée – Piédestal </vt:lpstr>
      <vt:lpstr>FDE04740 – Plateforme Pi6 version Piedestal – APS Problématiques de la plateforme actuelle – Module ETAL</vt:lpstr>
      <vt:lpstr>FDE04740 – Plateforme Pi6 version Piedestal – APS Solution proposée – Module ETAL</vt:lpstr>
      <vt:lpstr>FDE04740 – Plateforme Pi6 version Piedestal – APS Problématiques de la plateforme actuelle – EMM ETAL</vt:lpstr>
      <vt:lpstr>FDE04740 – Plateforme Pi6 version Piedestal – APS Solution proposée – EMM ETAL</vt:lpstr>
      <vt:lpstr>Plateforme Pi6 ML15</vt:lpstr>
      <vt:lpstr>FDE04740 – Plateforme Pi6 version Piedestal – APS Plateforme Pi6 à ML15</vt:lpstr>
      <vt:lpstr>FDE04740 – Plateforme Pi6 version Piedestal – APS Plateforme Pi6 à ML15</vt:lpstr>
      <vt:lpstr>FDE04740 – Plateforme Pi6 version Piedestal – APS Plateforme Pi6 à ML15</vt:lpstr>
      <vt:lpstr>FDE04740 – Plateforme Pi6 version Piedestal – APS Plateforme Pi6 à ML15</vt:lpstr>
      <vt:lpstr>FDE04740 – Plateforme Pi6 version Piedestal – APS Plateforme Pi6 à ML15</vt:lpstr>
      <vt:lpstr>FDE04740 – Plateforme Pi6 version Piedestal – APS Plateforme Pi6 à ML15</vt:lpstr>
      <vt:lpstr>FDE04740 – Plateforme Pi6 version Piedestal – APS Plateforme Pi6 à ML15</vt:lpstr>
      <vt:lpstr>FDE04740 – Plateforme Pi6 version Piedestal – APS Plateforme Pi6 à ML15</vt:lpstr>
      <vt:lpstr>FDE04740 – Plateforme Pi6 version Piedestal – APS Plateforme Pi6 à ML15</vt:lpstr>
      <vt:lpstr>FDE04740 – Plateforme Pi6 version Piedestal – APS Plateforme Pi6 à ML15</vt:lpstr>
      <vt:lpstr>Analyse interférence / Maquette Numérique</vt:lpstr>
      <vt:lpstr>FDE04740 – Plateforme Pi6 version Piedestal – APS Analyse d’interférence</vt:lpstr>
      <vt:lpstr>FDE04740 – Plateforme Pi6 version Piedestal – APS Analyse d’interférence</vt:lpstr>
      <vt:lpstr>FDE04740 – Plateforme Pi6 version Piedestal – APS Analyse d’interférence</vt:lpstr>
      <vt:lpstr>Analyse Scan / Maquette Numérique</vt:lpstr>
      <vt:lpstr>FDE04740 – Plateforme Pi6 version Piedestal – APS Analyse Scan</vt:lpstr>
      <vt:lpstr>FDE04740 – Plateforme Pi6 version Piedestal – APS Analyse Scan</vt:lpstr>
      <vt:lpstr>FDE04740 – Plateforme Pi6 version Piedestal – APS Analyse Scan</vt:lpstr>
      <vt:lpstr>FDE04740 – Plateforme Pi6 version Piedestal – APS Analyse Scan</vt:lpstr>
      <vt:lpstr>FDE04740 – Plateforme Pi6 version Piedestal – APS Analyse Scan</vt:lpstr>
      <vt:lpstr>Plateforme Pi6 à ML05</vt:lpstr>
      <vt:lpstr>FDE04740 – Plateforme Pi6 version Piedestal – APS Plateforme Pi6 à ML05</vt:lpstr>
      <vt:lpstr>FDE04740 – Plateforme Pi6 version Piedestal – APS Plateforme Pi6 à ML05</vt:lpstr>
      <vt:lpstr>Merci</vt:lpstr>
    </vt:vector>
  </TitlesOfParts>
  <Company>CEA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FDE0XXXC – Etude …</dc:title>
  <dc:creator>BALMIGERE Guillaume DAM/TechnicAtome</dc:creator>
  <cp:lastModifiedBy>HO-PIN Lois CESTA/Ametra</cp:lastModifiedBy>
  <cp:revision>479</cp:revision>
  <dcterms:created xsi:type="dcterms:W3CDTF">2024-02-06T15:34:54Z</dcterms:created>
  <dcterms:modified xsi:type="dcterms:W3CDTF">2026-06-03T08:29:40Z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0x010100E2302E0B4E4D344B9CD3AEB6721D5C73</vt:lpwstr>
  </property>
  <property fmtid="{D5CDD505-2E9C-101B-9397-08002B2CF9AE}" pid="3" name="CollabXmlContent">
    <vt:lpwstr>&lt;CollabItems&gt;_x000d_
  &lt;CollabItem&gt;_x000d_
    &lt;FileLeafRef&gt;Modele-PPT-CEA-VF.pptx&lt;/FileLeafRef&gt;_x000d_
    &lt;Title&gt;PowerPoint-Charte-CEA-2023&lt;/Title&gt;_x000d_
    &lt;CollabTypeDocument&gt;Procédure&lt;/CollabTypeDocument&gt;_x000d_
    &lt;CollabObjetResume /&gt;_x000d_
    &lt;CollabExternalReferences&gt;PowerPoin</vt:lpwstr>
  </property>
  <property fmtid="{D5CDD505-2E9C-101B-9397-08002B2CF9AE}" pid="4" name="IsCollabDocument">
    <vt:bool>true</vt:bool>
  </property>
  <property fmtid="{D5CDD505-2E9C-101B-9397-08002B2CF9AE}" pid="5" name="CollabEmetteur">
    <vt:lpwstr>16;#DCOM|5d454b4e-7aaa-470d-be17-032317e26456</vt:lpwstr>
  </property>
  <property fmtid="{D5CDD505-2E9C-101B-9397-08002B2CF9AE}" pid="6" name="I2ICODE">
    <vt:lpwstr>WEB</vt:lpwstr>
  </property>
  <property fmtid="{D5CDD505-2E9C-101B-9397-08002B2CF9AE}" pid="7" name="WebApplicationID">
    <vt:lpwstr>32f5cede-5afa-427a-90d0-a77ddcc29609</vt:lpwstr>
  </property>
  <property fmtid="{D5CDD505-2E9C-101B-9397-08002B2CF9AE}" pid="8" name="I2ISITECODE">
    <vt:lpwstr/>
  </property>
</Properties>
</file>